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0" r:id="rId2"/>
    <p:sldId id="278" r:id="rId3"/>
    <p:sldId id="288" r:id="rId4"/>
    <p:sldId id="305" r:id="rId5"/>
    <p:sldId id="370" r:id="rId6"/>
    <p:sldId id="394" r:id="rId7"/>
    <p:sldId id="369" r:id="rId8"/>
    <p:sldId id="395" r:id="rId9"/>
    <p:sldId id="372" r:id="rId10"/>
    <p:sldId id="373" r:id="rId11"/>
    <p:sldId id="374" r:id="rId12"/>
    <p:sldId id="384" r:id="rId13"/>
    <p:sldId id="380" r:id="rId14"/>
    <p:sldId id="386" r:id="rId15"/>
    <p:sldId id="388" r:id="rId16"/>
    <p:sldId id="382" r:id="rId17"/>
    <p:sldId id="375" r:id="rId18"/>
    <p:sldId id="383" r:id="rId19"/>
    <p:sldId id="390" r:id="rId20"/>
    <p:sldId id="376" r:id="rId21"/>
    <p:sldId id="392" r:id="rId22"/>
    <p:sldId id="378" r:id="rId23"/>
    <p:sldId id="303" r:id="rId24"/>
    <p:sldId id="276" r:id="rId25"/>
    <p:sldId id="281" r:id="rId26"/>
    <p:sldId id="282" r:id="rId27"/>
    <p:sldId id="290" r:id="rId28"/>
    <p:sldId id="304" r:id="rId29"/>
    <p:sldId id="315" r:id="rId30"/>
    <p:sldId id="317" r:id="rId31"/>
    <p:sldId id="365" r:id="rId32"/>
    <p:sldId id="318" r:id="rId33"/>
    <p:sldId id="321" r:id="rId34"/>
    <p:sldId id="323" r:id="rId35"/>
    <p:sldId id="324" r:id="rId36"/>
    <p:sldId id="326" r:id="rId37"/>
    <p:sldId id="328" r:id="rId38"/>
    <p:sldId id="329" r:id="rId39"/>
    <p:sldId id="330" r:id="rId40"/>
    <p:sldId id="364" r:id="rId41"/>
    <p:sldId id="332" r:id="rId42"/>
    <p:sldId id="335" r:id="rId43"/>
    <p:sldId id="334" r:id="rId44"/>
    <p:sldId id="337" r:id="rId45"/>
    <p:sldId id="338" r:id="rId46"/>
    <p:sldId id="340" r:id="rId47"/>
    <p:sldId id="358" r:id="rId4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59" autoAdjust="0"/>
    <p:restoredTop sz="94660"/>
  </p:normalViewPr>
  <p:slideViewPr>
    <p:cSldViewPr snapToGrid="0">
      <p:cViewPr>
        <p:scale>
          <a:sx n="83" d="100"/>
          <a:sy n="83" d="100"/>
        </p:scale>
        <p:origin x="376"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bg1"/>
            </a:solidFill>
            <a:ln w="38100">
              <a:solidFill>
                <a:schemeClr val="accent1">
                  <a:alpha val="70000"/>
                </a:schemeClr>
              </a:solidFill>
            </a:ln>
            <a:effectLst/>
          </c:spPr>
          <c:invertIfNegative val="0"/>
          <c:dPt>
            <c:idx val="0"/>
            <c:invertIfNegative val="0"/>
            <c:bubble3D val="0"/>
            <c:spPr>
              <a:solidFill>
                <a:schemeClr val="bg1"/>
              </a:solidFill>
              <a:ln w="38100">
                <a:solidFill>
                  <a:schemeClr val="accent1"/>
                </a:solidFill>
              </a:ln>
              <a:effectLst/>
            </c:spPr>
          </c:dPt>
          <c:dPt>
            <c:idx val="1"/>
            <c:invertIfNegative val="0"/>
            <c:bubble3D val="0"/>
            <c:spPr>
              <a:solidFill>
                <a:schemeClr val="bg1"/>
              </a:solidFill>
              <a:ln w="38100">
                <a:solidFill>
                  <a:schemeClr val="accent2"/>
                </a:solidFill>
              </a:ln>
              <a:effectLst/>
            </c:spPr>
          </c:dPt>
          <c:dPt>
            <c:idx val="2"/>
            <c:invertIfNegative val="0"/>
            <c:bubble3D val="0"/>
            <c:spPr>
              <a:solidFill>
                <a:schemeClr val="bg1"/>
              </a:solidFill>
              <a:ln w="38100">
                <a:solidFill>
                  <a:schemeClr val="accent3"/>
                </a:solidFill>
              </a:ln>
              <a:effectLst/>
            </c:spPr>
          </c:dPt>
          <c:dPt>
            <c:idx val="3"/>
            <c:invertIfNegative val="0"/>
            <c:bubble3D val="0"/>
            <c:spPr>
              <a:solidFill>
                <a:schemeClr val="bg1"/>
              </a:solidFill>
              <a:ln w="38100">
                <a:solidFill>
                  <a:schemeClr val="accent4"/>
                </a:solidFill>
              </a:ln>
              <a:effectLst/>
            </c:spPr>
          </c:dPt>
          <c:dPt>
            <c:idx val="4"/>
            <c:invertIfNegative val="0"/>
            <c:bubble3D val="0"/>
            <c:spPr>
              <a:solidFill>
                <a:schemeClr val="bg1"/>
              </a:solidFill>
              <a:ln w="38100">
                <a:solidFill>
                  <a:schemeClr val="accent5"/>
                </a:solidFill>
              </a:ln>
              <a:effectLst/>
            </c:spPr>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lumMod val="50000"/>
                      </a:schemeClr>
                    </a:solidFill>
                    <a:latin typeface="Lato" panose="020F050202020403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25400" cap="rnd" cmpd="sng">
                <a:solidFill>
                  <a:schemeClr val="bg1">
                    <a:lumMod val="65000"/>
                  </a:schemeClr>
                </a:solidFill>
                <a:prstDash val="sysDot"/>
              </a:ln>
              <a:effectLst/>
            </c:spPr>
            <c:trendlineType val="poly"/>
            <c:order val="4"/>
            <c:dispRSqr val="0"/>
            <c:dispEq val="0"/>
          </c:trendline>
          <c:xVal>
            <c:numRef>
              <c:f>Sheet1!$A$2:$A$6</c:f>
              <c:numCache>
                <c:formatCode>General</c:formatCode>
                <c:ptCount val="5"/>
                <c:pt idx="0">
                  <c:v>0.5</c:v>
                </c:pt>
                <c:pt idx="1">
                  <c:v>1.0</c:v>
                </c:pt>
                <c:pt idx="2">
                  <c:v>1.5</c:v>
                </c:pt>
                <c:pt idx="3">
                  <c:v>2.0</c:v>
                </c:pt>
                <c:pt idx="4">
                  <c:v>2.5</c:v>
                </c:pt>
              </c:numCache>
            </c:numRef>
          </c:xVal>
          <c:yVal>
            <c:numRef>
              <c:f>Sheet1!$B$2:$B$6</c:f>
              <c:numCache>
                <c:formatCode>General</c:formatCode>
                <c:ptCount val="5"/>
                <c:pt idx="0">
                  <c:v>0.5</c:v>
                </c:pt>
                <c:pt idx="1">
                  <c:v>2.0</c:v>
                </c:pt>
                <c:pt idx="2">
                  <c:v>2.0</c:v>
                </c:pt>
                <c:pt idx="3">
                  <c:v>1.5</c:v>
                </c:pt>
                <c:pt idx="4">
                  <c:v>2.5</c:v>
                </c:pt>
              </c:numCache>
            </c:numRef>
          </c:yVal>
          <c:bubbleSize>
            <c:numRef>
              <c:f>Sheet1!$C$2:$C$6</c:f>
              <c:numCache>
                <c:formatCode>General</c:formatCode>
                <c:ptCount val="5"/>
                <c:pt idx="0">
                  <c:v>6.0</c:v>
                </c:pt>
                <c:pt idx="1">
                  <c:v>8.0</c:v>
                </c:pt>
                <c:pt idx="2">
                  <c:v>5.0</c:v>
                </c:pt>
                <c:pt idx="3">
                  <c:v>8.0</c:v>
                </c:pt>
                <c:pt idx="4">
                  <c:v>10.0</c:v>
                </c:pt>
              </c:numCache>
            </c:numRef>
          </c:bubbleSize>
          <c:bubble3D val="0"/>
        </c:ser>
        <c:dLbls>
          <c:dLblPos val="ctr"/>
          <c:showLegendKey val="0"/>
          <c:showVal val="1"/>
          <c:showCatName val="0"/>
          <c:showSerName val="0"/>
          <c:showPercent val="0"/>
          <c:showBubbleSize val="0"/>
        </c:dLbls>
        <c:bubbleScale val="100"/>
        <c:showNegBubbles val="0"/>
        <c:axId val="2086991072"/>
        <c:axId val="2086994464"/>
      </c:bubbleChart>
      <c:valAx>
        <c:axId val="2086991072"/>
        <c:scaling>
          <c:orientation val="minMax"/>
        </c:scaling>
        <c:delete val="0"/>
        <c:axPos val="b"/>
        <c:majorGridlines>
          <c:spPr>
            <a:ln w="9525">
              <a:solidFill>
                <a:schemeClr val="tx1">
                  <a:lumMod val="15000"/>
                  <a:lumOff val="85000"/>
                </a:schemeClr>
              </a:solidFill>
            </a:ln>
            <a:effectLst/>
          </c:spPr>
        </c:majorGridlines>
        <c:title>
          <c:tx>
            <c:rich>
              <a:bodyPr rot="0" spcFirstLastPara="1" vertOverflow="ellipsis" vert="horz" wrap="square" anchor="ctr" anchorCtr="1"/>
              <a:lstStyle/>
              <a:p>
                <a:pPr>
                  <a:defRPr sz="1100" b="1" i="0" u="none" strike="noStrike" kern="1200" baseline="0">
                    <a:solidFill>
                      <a:schemeClr val="bg1">
                        <a:lumMod val="50000"/>
                      </a:schemeClr>
                    </a:solidFill>
                    <a:latin typeface="+mn-lt"/>
                    <a:ea typeface="+mn-ea"/>
                    <a:cs typeface="+mn-cs"/>
                  </a:defRPr>
                </a:pPr>
                <a:r>
                  <a:rPr lang="id-ID" sz="1100" b="1">
                    <a:solidFill>
                      <a:schemeClr val="bg1">
                        <a:lumMod val="50000"/>
                      </a:schemeClr>
                    </a:solidFill>
                    <a:latin typeface="+mn-lt"/>
                  </a:rPr>
                  <a:t>PRODUCT A</a:t>
                </a:r>
              </a:p>
            </c:rich>
          </c:tx>
          <c:layout>
            <c:manualLayout>
              <c:xMode val="edge"/>
              <c:yMode val="edge"/>
              <c:x val="0.0144885053292757"/>
              <c:y val="0.936612577297289"/>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lumMod val="50000"/>
                    </a:schemeClr>
                  </a:solidFill>
                  <a:latin typeface="+mn-lt"/>
                  <a:ea typeface="+mn-ea"/>
                  <a:cs typeface="+mn-cs"/>
                </a:defRPr>
              </a:pPr>
              <a:endParaRPr lang="en-US"/>
            </a:p>
          </c:txPr>
        </c:title>
        <c:numFmt formatCode="General" sourceLinked="1"/>
        <c:majorTickMark val="out"/>
        <c:minorTickMark val="none"/>
        <c:tickLblPos val="nextTo"/>
        <c:spPr>
          <a:noFill/>
          <a:ln w="25400">
            <a:solidFill>
              <a:schemeClr val="accent6"/>
            </a:solid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Lato" panose="020F0502020204030203" pitchFamily="34" charset="0"/>
                <a:ea typeface="+mn-ea"/>
                <a:cs typeface="+mn-cs"/>
              </a:defRPr>
            </a:pPr>
            <a:endParaRPr lang="en-US"/>
          </a:p>
        </c:txPr>
        <c:crossAx val="2086994464"/>
        <c:crosses val="autoZero"/>
        <c:crossBetween val="midCat"/>
      </c:valAx>
      <c:valAx>
        <c:axId val="2086994464"/>
        <c:scaling>
          <c:orientation val="minMax"/>
        </c:scaling>
        <c:delete val="0"/>
        <c:axPos val="l"/>
        <c:majorGridlines>
          <c:spPr>
            <a:ln w="9525">
              <a:solidFill>
                <a:schemeClr val="tx1">
                  <a:lumMod val="15000"/>
                  <a:lumOff val="85000"/>
                </a:schemeClr>
              </a:solidFill>
            </a:ln>
            <a:effectLst/>
          </c:spPr>
        </c:majorGridlines>
        <c:numFmt formatCode="General" sourceLinked="1"/>
        <c:majorTickMark val="out"/>
        <c:minorTickMark val="none"/>
        <c:tickLblPos val="nextTo"/>
        <c:spPr>
          <a:noFill/>
          <a:ln w="25400">
            <a:solidFill>
              <a:schemeClr val="accent6"/>
            </a:solid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crossAx val="2086991072"/>
        <c:crosses val="autoZero"/>
        <c:crossBetween val="midCat"/>
      </c:valAx>
      <c:spPr>
        <a:noFill/>
        <a:ln>
          <a:noFill/>
        </a:ln>
        <a:effectLst/>
      </c:spPr>
    </c:plotArea>
    <c:plotVisOnly val="1"/>
    <c:dispBlanksAs val="gap"/>
    <c:showDLblsOverMax val="0"/>
  </c:chart>
  <c:spPr>
    <a:noFill/>
    <a:ln>
      <a:noFill/>
    </a:ln>
    <a:effectLst/>
  </c:spPr>
  <c:txPr>
    <a:bodyPr/>
    <a:lstStyle/>
    <a:p>
      <a:pPr>
        <a:defRPr sz="1000">
          <a:solidFill>
            <a:schemeClr val="bg1">
              <a:lumMod val="50000"/>
            </a:schemeClr>
          </a:solidFill>
          <a:latin typeface="Lato" panose="020F050202020403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Product A</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2010.0</c:v>
                </c:pt>
                <c:pt idx="1">
                  <c:v>2011.0</c:v>
                </c:pt>
                <c:pt idx="2">
                  <c:v>2012.0</c:v>
                </c:pt>
                <c:pt idx="3">
                  <c:v>2013.0</c:v>
                </c:pt>
              </c:numCache>
            </c:numRef>
          </c:cat>
          <c:val>
            <c:numRef>
              <c:f>Sheet1!$B$2:$B$5</c:f>
              <c:numCache>
                <c:formatCode>General</c:formatCode>
                <c:ptCount val="4"/>
                <c:pt idx="0">
                  <c:v>4.0</c:v>
                </c:pt>
                <c:pt idx="1">
                  <c:v>1.0</c:v>
                </c:pt>
                <c:pt idx="2">
                  <c:v>3.0</c:v>
                </c:pt>
                <c:pt idx="3">
                  <c:v>0.5</c:v>
                </c:pt>
              </c:numCache>
            </c:numRef>
          </c:val>
        </c:ser>
        <c:ser>
          <c:idx val="1"/>
          <c:order val="1"/>
          <c:tx>
            <c:strRef>
              <c:f>Sheet1!$C$1</c:f>
              <c:strCache>
                <c:ptCount val="1"/>
                <c:pt idx="0">
                  <c:v>Product B</c:v>
                </c:pt>
              </c:strCache>
            </c:strRef>
          </c:tx>
          <c:spPr>
            <a:noFill/>
            <a:ln w="25400" cap="flat" cmpd="sng" algn="ctr">
              <a:solidFill>
                <a:schemeClr val="accent2"/>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2010.0</c:v>
                </c:pt>
                <c:pt idx="1">
                  <c:v>2011.0</c:v>
                </c:pt>
                <c:pt idx="2">
                  <c:v>2012.0</c:v>
                </c:pt>
                <c:pt idx="3">
                  <c:v>2013.0</c:v>
                </c:pt>
              </c:numCache>
            </c:numRef>
          </c:cat>
          <c:val>
            <c:numRef>
              <c:f>Sheet1!$C$2:$C$5</c:f>
              <c:numCache>
                <c:formatCode>General</c:formatCode>
                <c:ptCount val="4"/>
                <c:pt idx="0">
                  <c:v>3.0</c:v>
                </c:pt>
                <c:pt idx="1">
                  <c:v>2.0</c:v>
                </c:pt>
                <c:pt idx="2">
                  <c:v>2.0</c:v>
                </c:pt>
                <c:pt idx="3">
                  <c:v>1.0</c:v>
                </c:pt>
              </c:numCache>
            </c:numRef>
          </c:val>
        </c:ser>
        <c:ser>
          <c:idx val="2"/>
          <c:order val="2"/>
          <c:tx>
            <c:strRef>
              <c:f>Sheet1!$D$1</c:f>
              <c:strCache>
                <c:ptCount val="1"/>
                <c:pt idx="0">
                  <c:v>Product C</c:v>
                </c:pt>
              </c:strCache>
            </c:strRef>
          </c:tx>
          <c:spPr>
            <a:noFill/>
            <a:ln w="25400" cap="flat" cmpd="sng" algn="ctr">
              <a:solidFill>
                <a:schemeClr val="accent3"/>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2010.0</c:v>
                </c:pt>
                <c:pt idx="1">
                  <c:v>2011.0</c:v>
                </c:pt>
                <c:pt idx="2">
                  <c:v>2012.0</c:v>
                </c:pt>
                <c:pt idx="3">
                  <c:v>2013.0</c:v>
                </c:pt>
              </c:numCache>
            </c:numRef>
          </c:cat>
          <c:val>
            <c:numRef>
              <c:f>Sheet1!$D$2:$D$5</c:f>
              <c:numCache>
                <c:formatCode>General</c:formatCode>
                <c:ptCount val="4"/>
                <c:pt idx="0">
                  <c:v>2.0</c:v>
                </c:pt>
                <c:pt idx="1">
                  <c:v>3.0</c:v>
                </c:pt>
                <c:pt idx="2">
                  <c:v>1.0</c:v>
                </c:pt>
                <c:pt idx="3">
                  <c:v>2.0</c:v>
                </c:pt>
              </c:numCache>
            </c:numRef>
          </c:val>
        </c:ser>
        <c:ser>
          <c:idx val="3"/>
          <c:order val="3"/>
          <c:tx>
            <c:strRef>
              <c:f>Sheet1!$E$1</c:f>
              <c:strCache>
                <c:ptCount val="1"/>
                <c:pt idx="0">
                  <c:v>Product D</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2010.0</c:v>
                </c:pt>
                <c:pt idx="1">
                  <c:v>2011.0</c:v>
                </c:pt>
                <c:pt idx="2">
                  <c:v>2012.0</c:v>
                </c:pt>
                <c:pt idx="3">
                  <c:v>2013.0</c:v>
                </c:pt>
              </c:numCache>
            </c:numRef>
          </c:cat>
          <c:val>
            <c:numRef>
              <c:f>Sheet1!$E$2:$E$5</c:f>
              <c:numCache>
                <c:formatCode>General</c:formatCode>
                <c:ptCount val="4"/>
                <c:pt idx="0">
                  <c:v>1.0</c:v>
                </c:pt>
                <c:pt idx="1">
                  <c:v>2.0</c:v>
                </c:pt>
                <c:pt idx="2">
                  <c:v>2.0</c:v>
                </c:pt>
                <c:pt idx="3">
                  <c:v>3.0</c:v>
                </c:pt>
              </c:numCache>
            </c:numRef>
          </c:val>
        </c:ser>
        <c:ser>
          <c:idx val="4"/>
          <c:order val="4"/>
          <c:tx>
            <c:strRef>
              <c:f>Sheet1!$F$1</c:f>
              <c:strCache>
                <c:ptCount val="1"/>
                <c:pt idx="0">
                  <c:v>Product E</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2010.0</c:v>
                </c:pt>
                <c:pt idx="1">
                  <c:v>2011.0</c:v>
                </c:pt>
                <c:pt idx="2">
                  <c:v>2012.0</c:v>
                </c:pt>
                <c:pt idx="3">
                  <c:v>2013.0</c:v>
                </c:pt>
              </c:numCache>
            </c:numRef>
          </c:cat>
          <c:val>
            <c:numRef>
              <c:f>Sheet1!$F$2:$F$5</c:f>
              <c:numCache>
                <c:formatCode>General</c:formatCode>
                <c:ptCount val="4"/>
                <c:pt idx="0">
                  <c:v>0.5</c:v>
                </c:pt>
                <c:pt idx="1">
                  <c:v>1.0</c:v>
                </c:pt>
                <c:pt idx="2">
                  <c:v>3.0</c:v>
                </c:pt>
                <c:pt idx="3">
                  <c:v>4.0</c:v>
                </c:pt>
              </c:numCache>
            </c:numRef>
          </c:val>
        </c:ser>
        <c:dLbls>
          <c:dLblPos val="outEnd"/>
          <c:showLegendKey val="0"/>
          <c:showVal val="1"/>
          <c:showCatName val="0"/>
          <c:showSerName val="0"/>
          <c:showPercent val="0"/>
          <c:showBubbleSize val="0"/>
        </c:dLbls>
        <c:gapWidth val="164"/>
        <c:overlap val="-35"/>
        <c:axId val="2065594240"/>
        <c:axId val="2066230064"/>
      </c:barChart>
      <c:catAx>
        <c:axId val="20655942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2066230064"/>
        <c:crosses val="autoZero"/>
        <c:auto val="1"/>
        <c:lblAlgn val="ctr"/>
        <c:lblOffset val="100"/>
        <c:noMultiLvlLbl val="0"/>
      </c:catAx>
      <c:valAx>
        <c:axId val="2066230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65594240"/>
        <c:crosses val="autoZero"/>
        <c:crossBetween val="between"/>
      </c:valAx>
      <c:spPr>
        <a:noFill/>
        <a:ln>
          <a:noFill/>
        </a:ln>
        <a:effectLst/>
      </c:spPr>
    </c:plotArea>
    <c:legend>
      <c:legendPos val="r"/>
      <c:layout>
        <c:manualLayout>
          <c:xMode val="edge"/>
          <c:yMode val="edge"/>
          <c:x val="0.911362389423407"/>
          <c:y val="0.119687463505534"/>
          <c:w val="0.0814057454985199"/>
          <c:h val="0.7749548808510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431001135747429"/>
          <c:y val="0.0240901986009987"/>
          <c:w val="0.818016800300056"/>
          <c:h val="0.855530253557917"/>
        </c:manualLayout>
      </c:layout>
      <c:bar3DChart>
        <c:barDir val="col"/>
        <c:grouping val="standard"/>
        <c:varyColors val="0"/>
        <c:ser>
          <c:idx val="0"/>
          <c:order val="0"/>
          <c:tx>
            <c:strRef>
              <c:f>Sheet1!$B$1</c:f>
              <c:strCache>
                <c:ptCount val="1"/>
                <c:pt idx="0">
                  <c:v>Sales</c:v>
                </c:pt>
              </c:strCache>
            </c:strRef>
          </c:tx>
          <c:spPr>
            <a:solidFill>
              <a:schemeClr val="bg1"/>
            </a:solidFill>
            <a:ln w="25400">
              <a:noFill/>
            </a:ln>
            <a:effectLst>
              <a:outerShdw blurRad="57150" dist="19050" dir="5400000" algn="ctr" rotWithShape="0">
                <a:srgbClr val="000000">
                  <a:alpha val="63000"/>
                </a:srgbClr>
              </a:outerShdw>
            </a:effectLst>
            <a:sp3d/>
          </c:spPr>
          <c:invertIfNegative val="0"/>
          <c:dPt>
            <c:idx val="0"/>
            <c:invertIfNegative val="0"/>
            <c:bubble3D val="0"/>
            <c:spPr>
              <a:solidFill>
                <a:schemeClr val="accent2">
                  <a:lumMod val="40000"/>
                  <a:lumOff val="60000"/>
                </a:schemeClr>
              </a:solidFill>
              <a:ln w="25400">
                <a:noFill/>
              </a:ln>
              <a:effectLst>
                <a:outerShdw blurRad="57150" dist="19050" dir="5400000" algn="ctr" rotWithShape="0">
                  <a:srgbClr val="000000">
                    <a:alpha val="63000"/>
                  </a:srgbClr>
                </a:outerShdw>
              </a:effectLst>
              <a:sp3d/>
            </c:spPr>
          </c:dPt>
          <c:dPt>
            <c:idx val="1"/>
            <c:invertIfNegative val="0"/>
            <c:bubble3D val="0"/>
            <c:spPr>
              <a:solidFill>
                <a:schemeClr val="accent3">
                  <a:lumMod val="40000"/>
                  <a:lumOff val="60000"/>
                </a:schemeClr>
              </a:solidFill>
              <a:ln w="25400">
                <a:noFill/>
              </a:ln>
              <a:effectLst>
                <a:outerShdw blurRad="57150" dist="19050" dir="5400000" algn="ctr" rotWithShape="0">
                  <a:srgbClr val="000000">
                    <a:alpha val="63000"/>
                  </a:srgbClr>
                </a:outerShdw>
              </a:effectLst>
              <a:sp3d/>
            </c:spPr>
          </c:dPt>
          <c:dPt>
            <c:idx val="2"/>
            <c:invertIfNegative val="0"/>
            <c:bubble3D val="0"/>
            <c:spPr>
              <a:solidFill>
                <a:schemeClr val="accent4">
                  <a:lumMod val="40000"/>
                  <a:lumOff val="60000"/>
                </a:schemeClr>
              </a:solidFill>
              <a:ln w="25400">
                <a:noFill/>
              </a:ln>
              <a:effectLst>
                <a:outerShdw blurRad="57150" dist="19050" dir="5400000" algn="ctr" rotWithShape="0">
                  <a:srgbClr val="000000">
                    <a:alpha val="63000"/>
                  </a:srgbClr>
                </a:outerShdw>
              </a:effectLst>
              <a:sp3d/>
            </c:spPr>
          </c:dPt>
          <c:dPt>
            <c:idx val="3"/>
            <c:invertIfNegative val="0"/>
            <c:bubble3D val="0"/>
            <c:spPr>
              <a:solidFill>
                <a:schemeClr val="accent5">
                  <a:lumMod val="40000"/>
                  <a:lumOff val="60000"/>
                </a:schemeClr>
              </a:solidFill>
              <a:ln w="25400">
                <a:noFill/>
              </a:ln>
              <a:effectLst>
                <a:outerShdw blurRad="57150" dist="19050" dir="5400000" algn="ctr" rotWithShape="0">
                  <a:srgbClr val="000000">
                    <a:alpha val="63000"/>
                  </a:srgbClr>
                </a:outerShdw>
              </a:effectLst>
              <a:sp3d/>
            </c:spPr>
          </c:dPt>
          <c:dPt>
            <c:idx val="4"/>
            <c:invertIfNegative val="0"/>
            <c:bubble3D val="0"/>
            <c:spPr>
              <a:solidFill>
                <a:schemeClr val="accent6">
                  <a:lumMod val="40000"/>
                  <a:lumOff val="60000"/>
                </a:schemeClr>
              </a:solidFill>
              <a:ln w="25400">
                <a:noFill/>
              </a:ln>
              <a:effectLst>
                <a:outerShdw blurRad="57150" dist="19050" dir="5400000" algn="ctr" rotWithShape="0">
                  <a:srgbClr val="000000">
                    <a:alpha val="63000"/>
                  </a:srgbClr>
                </a:outerShdw>
              </a:effectLst>
              <a:sp3d/>
            </c:spPr>
          </c:dPt>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Product 01</c:v>
                </c:pt>
                <c:pt idx="1">
                  <c:v>Product 02</c:v>
                </c:pt>
                <c:pt idx="2">
                  <c:v>Product 03</c:v>
                </c:pt>
                <c:pt idx="3">
                  <c:v>Product 03</c:v>
                </c:pt>
                <c:pt idx="4">
                  <c:v>Product 04</c:v>
                </c:pt>
              </c:strCache>
            </c:strRef>
          </c:cat>
          <c:val>
            <c:numRef>
              <c:f>Sheet1!$B$2:$B$6</c:f>
              <c:numCache>
                <c:formatCode>General</c:formatCode>
                <c:ptCount val="5"/>
                <c:pt idx="0">
                  <c:v>4.0</c:v>
                </c:pt>
                <c:pt idx="1">
                  <c:v>3.0</c:v>
                </c:pt>
                <c:pt idx="2">
                  <c:v>2.0</c:v>
                </c:pt>
                <c:pt idx="3">
                  <c:v>1.0</c:v>
                </c:pt>
                <c:pt idx="4">
                  <c:v>0.5</c:v>
                </c:pt>
              </c:numCache>
            </c:numRef>
          </c:val>
        </c:ser>
        <c:ser>
          <c:idx val="1"/>
          <c:order val="1"/>
          <c:tx>
            <c:strRef>
              <c:f>Sheet1!$C$1</c:f>
              <c:strCache>
                <c:ptCount val="1"/>
                <c:pt idx="0">
                  <c:v>New Stock</c:v>
                </c:pt>
              </c:strCache>
            </c:strRef>
          </c:tx>
          <c:spPr>
            <a:solidFill>
              <a:schemeClr val="bg1"/>
            </a:solidFill>
            <a:ln w="25400">
              <a:noFill/>
            </a:ln>
            <a:effectLst>
              <a:outerShdw blurRad="57150" dist="19050" dir="5400000" algn="ctr" rotWithShape="0">
                <a:srgbClr val="000000">
                  <a:alpha val="63000"/>
                </a:srgbClr>
              </a:outerShdw>
            </a:effectLst>
            <a:sp3d/>
          </c:spPr>
          <c:invertIfNegative val="0"/>
          <c:dPt>
            <c:idx val="0"/>
            <c:invertIfNegative val="0"/>
            <c:bubble3D val="0"/>
            <c:spPr>
              <a:solidFill>
                <a:schemeClr val="accent2">
                  <a:lumMod val="60000"/>
                  <a:lumOff val="40000"/>
                </a:schemeClr>
              </a:solidFill>
              <a:ln w="25400">
                <a:noFill/>
              </a:ln>
              <a:effectLst>
                <a:outerShdw blurRad="57150" dist="19050" dir="5400000" algn="ctr" rotWithShape="0">
                  <a:srgbClr val="000000">
                    <a:alpha val="63000"/>
                  </a:srgbClr>
                </a:outerShdw>
              </a:effectLst>
              <a:sp3d/>
            </c:spPr>
          </c:dPt>
          <c:dPt>
            <c:idx val="1"/>
            <c:invertIfNegative val="0"/>
            <c:bubble3D val="0"/>
            <c:spPr>
              <a:solidFill>
                <a:schemeClr val="accent3">
                  <a:lumMod val="60000"/>
                  <a:lumOff val="40000"/>
                </a:schemeClr>
              </a:solidFill>
              <a:ln w="25400">
                <a:noFill/>
              </a:ln>
              <a:effectLst>
                <a:outerShdw blurRad="57150" dist="19050" dir="5400000" algn="ctr" rotWithShape="0">
                  <a:srgbClr val="000000">
                    <a:alpha val="63000"/>
                  </a:srgbClr>
                </a:outerShdw>
              </a:effectLst>
              <a:sp3d/>
            </c:spPr>
          </c:dPt>
          <c:dPt>
            <c:idx val="2"/>
            <c:invertIfNegative val="0"/>
            <c:bubble3D val="0"/>
            <c:spPr>
              <a:solidFill>
                <a:schemeClr val="accent4">
                  <a:lumMod val="60000"/>
                  <a:lumOff val="40000"/>
                </a:schemeClr>
              </a:solidFill>
              <a:ln w="25400">
                <a:noFill/>
              </a:ln>
              <a:effectLst>
                <a:outerShdw blurRad="57150" dist="19050" dir="5400000" algn="ctr" rotWithShape="0">
                  <a:srgbClr val="000000">
                    <a:alpha val="63000"/>
                  </a:srgbClr>
                </a:outerShdw>
              </a:effectLst>
              <a:sp3d/>
            </c:spPr>
          </c:dPt>
          <c:dPt>
            <c:idx val="3"/>
            <c:invertIfNegative val="0"/>
            <c:bubble3D val="0"/>
            <c:spPr>
              <a:solidFill>
                <a:schemeClr val="accent5">
                  <a:lumMod val="60000"/>
                  <a:lumOff val="40000"/>
                </a:schemeClr>
              </a:solidFill>
              <a:ln w="25400">
                <a:noFill/>
              </a:ln>
              <a:effectLst>
                <a:outerShdw blurRad="57150" dist="19050" dir="5400000" algn="ctr" rotWithShape="0">
                  <a:srgbClr val="000000">
                    <a:alpha val="63000"/>
                  </a:srgbClr>
                </a:outerShdw>
              </a:effectLst>
              <a:sp3d/>
            </c:spPr>
          </c:dPt>
          <c:dPt>
            <c:idx val="4"/>
            <c:invertIfNegative val="0"/>
            <c:bubble3D val="0"/>
            <c:spPr>
              <a:solidFill>
                <a:schemeClr val="accent6">
                  <a:lumMod val="60000"/>
                  <a:lumOff val="40000"/>
                </a:schemeClr>
              </a:solidFill>
              <a:ln w="25400">
                <a:noFill/>
              </a:ln>
              <a:effectLst>
                <a:outerShdw blurRad="57150" dist="19050" dir="5400000" algn="ctr" rotWithShape="0">
                  <a:srgbClr val="000000">
                    <a:alpha val="63000"/>
                  </a:srgbClr>
                </a:outerShdw>
              </a:effectLst>
              <a:sp3d/>
            </c:spPr>
          </c:dPt>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Product 01</c:v>
                </c:pt>
                <c:pt idx="1">
                  <c:v>Product 02</c:v>
                </c:pt>
                <c:pt idx="2">
                  <c:v>Product 03</c:v>
                </c:pt>
                <c:pt idx="3">
                  <c:v>Product 03</c:v>
                </c:pt>
                <c:pt idx="4">
                  <c:v>Product 04</c:v>
                </c:pt>
              </c:strCache>
            </c:strRef>
          </c:cat>
          <c:val>
            <c:numRef>
              <c:f>Sheet1!$C$2:$C$6</c:f>
              <c:numCache>
                <c:formatCode>General</c:formatCode>
                <c:ptCount val="5"/>
                <c:pt idx="0">
                  <c:v>5.0</c:v>
                </c:pt>
                <c:pt idx="1">
                  <c:v>4.0</c:v>
                </c:pt>
                <c:pt idx="2">
                  <c:v>3.0</c:v>
                </c:pt>
                <c:pt idx="3">
                  <c:v>2.0</c:v>
                </c:pt>
                <c:pt idx="4">
                  <c:v>1.0</c:v>
                </c:pt>
              </c:numCache>
            </c:numRef>
          </c:val>
        </c:ser>
        <c:ser>
          <c:idx val="2"/>
          <c:order val="2"/>
          <c:tx>
            <c:strRef>
              <c:f>Sheet1!$D$1</c:f>
              <c:strCache>
                <c:ptCount val="1"/>
                <c:pt idx="0">
                  <c:v>Old Stock</c:v>
                </c:pt>
              </c:strCache>
            </c:strRef>
          </c:tx>
          <c:spPr>
            <a:solidFill>
              <a:schemeClr val="bg1"/>
            </a:solidFill>
            <a:ln w="25400">
              <a:noFill/>
            </a:ln>
            <a:effectLst>
              <a:outerShdw blurRad="57150" dist="19050" dir="5400000" algn="ctr" rotWithShape="0">
                <a:srgbClr val="000000">
                  <a:alpha val="63000"/>
                </a:srgbClr>
              </a:outerShdw>
            </a:effectLst>
            <a:sp3d/>
          </c:spPr>
          <c:invertIfNegative val="0"/>
          <c:dPt>
            <c:idx val="0"/>
            <c:invertIfNegative val="0"/>
            <c:bubble3D val="0"/>
            <c:spPr>
              <a:solidFill>
                <a:schemeClr val="accent2"/>
              </a:solidFill>
              <a:ln w="25400">
                <a:noFill/>
              </a:ln>
              <a:effectLst>
                <a:outerShdw blurRad="57150" dist="19050" dir="5400000" algn="ctr" rotWithShape="0">
                  <a:srgbClr val="000000">
                    <a:alpha val="63000"/>
                  </a:srgbClr>
                </a:outerShdw>
              </a:effectLst>
              <a:sp3d/>
            </c:spPr>
          </c:dPt>
          <c:dPt>
            <c:idx val="1"/>
            <c:invertIfNegative val="0"/>
            <c:bubble3D val="0"/>
            <c:spPr>
              <a:solidFill>
                <a:schemeClr val="accent3"/>
              </a:solidFill>
              <a:ln w="25400">
                <a:noFill/>
              </a:ln>
              <a:effectLst>
                <a:outerShdw blurRad="57150" dist="19050" dir="5400000" algn="ctr" rotWithShape="0">
                  <a:srgbClr val="000000">
                    <a:alpha val="63000"/>
                  </a:srgbClr>
                </a:outerShdw>
              </a:effectLst>
              <a:sp3d/>
            </c:spPr>
          </c:dPt>
          <c:dPt>
            <c:idx val="2"/>
            <c:invertIfNegative val="0"/>
            <c:bubble3D val="0"/>
            <c:spPr>
              <a:solidFill>
                <a:schemeClr val="accent4"/>
              </a:solidFill>
              <a:ln w="25400">
                <a:noFill/>
              </a:ln>
              <a:effectLst>
                <a:outerShdw blurRad="57150" dist="19050" dir="5400000" algn="ctr" rotWithShape="0">
                  <a:srgbClr val="000000">
                    <a:alpha val="63000"/>
                  </a:srgbClr>
                </a:outerShdw>
              </a:effectLst>
              <a:sp3d/>
            </c:spPr>
          </c:dPt>
          <c:dPt>
            <c:idx val="3"/>
            <c:invertIfNegative val="0"/>
            <c:bubble3D val="0"/>
            <c:spPr>
              <a:solidFill>
                <a:schemeClr val="accent5"/>
              </a:solidFill>
              <a:ln w="25400">
                <a:noFill/>
              </a:ln>
              <a:effectLst>
                <a:outerShdw blurRad="57150" dist="19050" dir="5400000" algn="ctr" rotWithShape="0">
                  <a:srgbClr val="000000">
                    <a:alpha val="63000"/>
                  </a:srgbClr>
                </a:outerShdw>
              </a:effectLst>
              <a:sp3d/>
            </c:spPr>
          </c:dPt>
          <c:dPt>
            <c:idx val="4"/>
            <c:invertIfNegative val="0"/>
            <c:bubble3D val="0"/>
            <c:spPr>
              <a:solidFill>
                <a:schemeClr val="accent6"/>
              </a:solidFill>
              <a:ln w="25400">
                <a:noFill/>
              </a:ln>
              <a:effectLst>
                <a:outerShdw blurRad="57150" dist="19050" dir="5400000" algn="ctr" rotWithShape="0">
                  <a:srgbClr val="000000">
                    <a:alpha val="63000"/>
                  </a:srgbClr>
                </a:outerShdw>
              </a:effectLst>
              <a:sp3d/>
            </c:spPr>
          </c:dPt>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Product 01</c:v>
                </c:pt>
                <c:pt idx="1">
                  <c:v>Product 02</c:v>
                </c:pt>
                <c:pt idx="2">
                  <c:v>Product 03</c:v>
                </c:pt>
                <c:pt idx="3">
                  <c:v>Product 03</c:v>
                </c:pt>
                <c:pt idx="4">
                  <c:v>Product 04</c:v>
                </c:pt>
              </c:strCache>
            </c:strRef>
          </c:cat>
          <c:val>
            <c:numRef>
              <c:f>Sheet1!$D$2:$D$6</c:f>
              <c:numCache>
                <c:formatCode>General</c:formatCode>
                <c:ptCount val="5"/>
                <c:pt idx="0">
                  <c:v>6.0</c:v>
                </c:pt>
                <c:pt idx="1">
                  <c:v>5.0</c:v>
                </c:pt>
                <c:pt idx="2">
                  <c:v>4.0</c:v>
                </c:pt>
                <c:pt idx="3">
                  <c:v>3.0</c:v>
                </c:pt>
                <c:pt idx="4">
                  <c:v>2.0</c:v>
                </c:pt>
              </c:numCache>
            </c:numRef>
          </c:val>
        </c:ser>
        <c:dLbls>
          <c:showLegendKey val="0"/>
          <c:showVal val="1"/>
          <c:showCatName val="0"/>
          <c:showSerName val="0"/>
          <c:showPercent val="0"/>
          <c:showBubbleSize val="0"/>
        </c:dLbls>
        <c:gapWidth val="75"/>
        <c:shape val="box"/>
        <c:axId val="2081501712"/>
        <c:axId val="2081504000"/>
        <c:axId val="2081505776"/>
      </c:bar3DChart>
      <c:catAx>
        <c:axId val="20815017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mn-lt"/>
                <a:ea typeface="+mn-ea"/>
                <a:cs typeface="+mn-cs"/>
              </a:defRPr>
            </a:pPr>
            <a:endParaRPr lang="en-US"/>
          </a:p>
        </c:txPr>
        <c:crossAx val="2081504000"/>
        <c:crosses val="autoZero"/>
        <c:auto val="1"/>
        <c:lblAlgn val="ctr"/>
        <c:lblOffset val="100"/>
        <c:noMultiLvlLbl val="0"/>
      </c:catAx>
      <c:valAx>
        <c:axId val="2081504000"/>
        <c:scaling>
          <c:orientation val="minMax"/>
        </c:scaling>
        <c:delete val="0"/>
        <c:axPos val="l"/>
        <c:majorGridlines>
          <c:spPr>
            <a:ln w="1270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lumMod val="50000"/>
                  </a:schemeClr>
                </a:solidFill>
                <a:latin typeface="+mn-lt"/>
                <a:ea typeface="+mn-ea"/>
                <a:cs typeface="+mn-cs"/>
              </a:defRPr>
            </a:pPr>
            <a:endParaRPr lang="en-US"/>
          </a:p>
        </c:txPr>
        <c:crossAx val="2081501712"/>
        <c:crosses val="autoZero"/>
        <c:crossBetween val="between"/>
      </c:valAx>
      <c:serAx>
        <c:axId val="2081505776"/>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2081504000"/>
        <c:crosses val="autoZero"/>
      </c:serAx>
      <c:spPr>
        <a:noFill/>
        <a:ln>
          <a:noFill/>
        </a:ln>
        <a:effectLst/>
      </c:spPr>
    </c:plotArea>
    <c:plotVisOnly val="1"/>
    <c:dispBlanksAs val="gap"/>
    <c:showDLblsOverMax val="0"/>
  </c:chart>
  <c:spPr>
    <a:noFill/>
    <a:ln>
      <a:noFill/>
    </a:ln>
    <a:effectLst/>
  </c:spPr>
  <c:txPr>
    <a:bodyPr/>
    <a:lstStyle/>
    <a:p>
      <a:pPr>
        <a:defRPr sz="1000">
          <a:solidFill>
            <a:schemeClr val="bg1">
              <a:lumMod val="50000"/>
            </a:schemeClr>
          </a:solidFill>
          <a:latin typeface="Lato" panose="020F050202020403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cmpd="sng" algn="ctr">
              <a:solidFill>
                <a:schemeClr val="accent4"/>
              </a:solidFill>
              <a:round/>
            </a:ln>
            <a:effectLst/>
          </c:spPr>
          <c:marker>
            <c:symbol val="circle"/>
            <c:size val="17"/>
            <c:spPr>
              <a:solidFill>
                <a:schemeClr val="bg1"/>
              </a:solidFill>
              <a:ln w="25400">
                <a:solidFill>
                  <a:schemeClr val="accent4"/>
                </a:solidFill>
              </a:ln>
              <a:effectLst/>
            </c:spPr>
          </c:marker>
          <c:dLbls>
            <c:numFmt formatCode="General" sourceLinked="0"/>
            <c:spPr>
              <a:noFill/>
              <a:ln>
                <a:noFill/>
              </a:ln>
              <a:effectLst/>
            </c:spPr>
            <c:txPr>
              <a:bodyPr rot="0" spcFirstLastPara="1" vertOverflow="ellipsis" vert="horz" wrap="square" anchor="ctr" anchorCtr="1"/>
              <a:lstStyle/>
              <a:p>
                <a:pPr>
                  <a:defRPr sz="1000" b="1" i="0" u="none" strike="noStrike" kern="1200" baseline="0">
                    <a:solidFill>
                      <a:schemeClr val="accent4">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10.0</c:v>
                </c:pt>
                <c:pt idx="1">
                  <c:v>62.0</c:v>
                </c:pt>
                <c:pt idx="2">
                  <c:v>40.0</c:v>
                </c:pt>
                <c:pt idx="3">
                  <c:v>32.0</c:v>
                </c:pt>
                <c:pt idx="4">
                  <c:v>40.0</c:v>
                </c:pt>
                <c:pt idx="5">
                  <c:v>30.0</c:v>
                </c:pt>
                <c:pt idx="6">
                  <c:v>28.0</c:v>
                </c:pt>
                <c:pt idx="7">
                  <c:v>20.0</c:v>
                </c:pt>
                <c:pt idx="8">
                  <c:v>40.0</c:v>
                </c:pt>
                <c:pt idx="9">
                  <c:v>38.0</c:v>
                </c:pt>
                <c:pt idx="10">
                  <c:v>47.0</c:v>
                </c:pt>
                <c:pt idx="11">
                  <c:v>37.0</c:v>
                </c:pt>
              </c:numCache>
            </c:numRef>
          </c:val>
          <c:smooth val="0"/>
        </c:ser>
        <c:ser>
          <c:idx val="1"/>
          <c:order val="1"/>
          <c:tx>
            <c:strRef>
              <c:f>Sheet1!$C$1</c:f>
              <c:strCache>
                <c:ptCount val="1"/>
                <c:pt idx="0">
                  <c:v>Series 2</c:v>
                </c:pt>
              </c:strCache>
            </c:strRef>
          </c:tx>
          <c:spPr>
            <a:ln w="19050" cap="rnd" cmpd="sng" algn="ctr">
              <a:solidFill>
                <a:schemeClr val="accent5"/>
              </a:solidFill>
              <a:round/>
            </a:ln>
            <a:effectLst/>
          </c:spPr>
          <c:marker>
            <c:symbol val="circle"/>
            <c:size val="17"/>
            <c:spPr>
              <a:solidFill>
                <a:schemeClr val="bg1"/>
              </a:solidFill>
              <a:ln w="25400">
                <a:solidFill>
                  <a:schemeClr val="accent5"/>
                </a:solidFill>
              </a:ln>
              <a:effectLst/>
            </c:spPr>
          </c:marker>
          <c:dLbls>
            <c:dLbl>
              <c:idx val="2"/>
              <c:layout>
                <c:manualLayout>
                  <c:x val="-0.0345531733166249"/>
                  <c:y val="-0.302124698926859"/>
                </c:manualLayout>
              </c:layout>
              <c:tx>
                <c:rich>
                  <a:bodyPr/>
                  <a:lstStyle/>
                  <a:p>
                    <a:fld id="{9055D683-F36D-4BA5-8FAB-4A65CA00D673}" type="VALUE">
                      <a:rPr lang="en-US" sz="1100">
                        <a:solidFill>
                          <a:schemeClr val="accent5"/>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4"/>
              <c:layout>
                <c:manualLayout>
                  <c:x val="-0.0345531733166249"/>
                  <c:y val="-0.223309560076374"/>
                </c:manualLayout>
              </c:layout>
              <c:tx>
                <c:rich>
                  <a:bodyPr/>
                  <a:lstStyle/>
                  <a:p>
                    <a:fld id="{3FA35563-CDB5-4033-AA7A-F6C2C7057CD6}" type="VALUE">
                      <a:rPr lang="en-US" sz="1100">
                        <a:solidFill>
                          <a:schemeClr val="accent5"/>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7"/>
              <c:layout>
                <c:manualLayout>
                  <c:x val="-0.0345531733166249"/>
                  <c:y val="-0.175144753001078"/>
                </c:manualLayout>
              </c:layout>
              <c:tx>
                <c:rich>
                  <a:bodyPr/>
                  <a:lstStyle/>
                  <a:p>
                    <a:fld id="{8413EC2B-1ABF-4769-A1EE-10106FEBAF33}" type="VALUE">
                      <a:rPr lang="en-US" sz="1100">
                        <a:solidFill>
                          <a:schemeClr val="accent5"/>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9"/>
              <c:layout>
                <c:manualLayout>
                  <c:x val="-0.0345531733166249"/>
                  <c:y val="-0.319639174226967"/>
                </c:manualLayout>
              </c:layout>
              <c:tx>
                <c:rich>
                  <a:bodyPr/>
                  <a:lstStyle/>
                  <a:p>
                    <a:fld id="{C9E4E9E6-7D37-4BF8-8E09-8E68402EE368}" type="VALUE">
                      <a:rPr lang="en-US" sz="1100">
                        <a:solidFill>
                          <a:schemeClr val="accent5"/>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sz="1000" b="1" i="0" u="none" strike="noStrike" kern="1200" baseline="0">
                    <a:solidFill>
                      <a:schemeClr val="accent5"/>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12700">
                      <a:solidFill>
                        <a:schemeClr val="accent5"/>
                      </a:solidFill>
                      <a:tailEnd type="ova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32.0</c:v>
                </c:pt>
                <c:pt idx="1">
                  <c:v>15.0</c:v>
                </c:pt>
                <c:pt idx="2">
                  <c:v>65.0</c:v>
                </c:pt>
                <c:pt idx="3">
                  <c:v>17.0</c:v>
                </c:pt>
                <c:pt idx="4">
                  <c:v>50.0</c:v>
                </c:pt>
                <c:pt idx="5">
                  <c:v>42.0</c:v>
                </c:pt>
                <c:pt idx="6">
                  <c:v>15.0</c:v>
                </c:pt>
                <c:pt idx="7">
                  <c:v>35.0</c:v>
                </c:pt>
                <c:pt idx="8">
                  <c:v>25.0</c:v>
                </c:pt>
                <c:pt idx="9">
                  <c:v>45.0</c:v>
                </c:pt>
                <c:pt idx="10">
                  <c:v>35.0</c:v>
                </c:pt>
                <c:pt idx="11">
                  <c:v>51.0</c:v>
                </c:pt>
              </c:numCache>
            </c:numRef>
          </c:val>
          <c:smooth val="0"/>
        </c:ser>
        <c:dLbls>
          <c:dLblPos val="ctr"/>
          <c:showLegendKey val="0"/>
          <c:showVal val="1"/>
          <c:showCatName val="0"/>
          <c:showSerName val="0"/>
          <c:showPercent val="0"/>
          <c:showBubbleSize val="0"/>
        </c:dLbls>
        <c:marker val="1"/>
        <c:smooth val="0"/>
        <c:axId val="2084453488"/>
        <c:axId val="2084455264"/>
      </c:lineChart>
      <c:catAx>
        <c:axId val="2084453488"/>
        <c:scaling>
          <c:orientation val="minMax"/>
        </c:scaling>
        <c:delete val="0"/>
        <c:axPos val="b"/>
        <c:numFmt formatCode="General" sourceLinked="1"/>
        <c:majorTickMark val="none"/>
        <c:minorTickMark val="none"/>
        <c:tickLblPos val="nextTo"/>
        <c:spPr>
          <a:noFill/>
          <a:ln w="12700" cap="flat" cmpd="sng" algn="ctr">
            <a:solidFill>
              <a:schemeClr val="bg1">
                <a:lumMod val="50000"/>
              </a:schemeClr>
            </a:solidFill>
            <a:round/>
            <a:headEnd type="oval" w="sm" len="sm"/>
            <a:tailEnd type="oval" w="sm" len="sm"/>
          </a:ln>
          <a:effectLst/>
        </c:spPr>
        <c:txPr>
          <a:bodyPr rot="-60000000" spcFirstLastPara="1" vertOverflow="ellipsis" vert="horz" wrap="square" anchor="ctr" anchorCtr="1"/>
          <a:lstStyle/>
          <a:p>
            <a:pPr>
              <a:defRPr sz="1100" b="0" i="0" u="none" strike="noStrike" kern="1200" baseline="0">
                <a:solidFill>
                  <a:schemeClr val="bg1">
                    <a:lumMod val="65000"/>
                  </a:schemeClr>
                </a:solidFill>
                <a:latin typeface="+mn-lt"/>
                <a:ea typeface="+mn-ea"/>
                <a:cs typeface="+mn-cs"/>
              </a:defRPr>
            </a:pPr>
            <a:endParaRPr lang="en-US"/>
          </a:p>
        </c:txPr>
        <c:crossAx val="2084455264"/>
        <c:crosses val="autoZero"/>
        <c:auto val="1"/>
        <c:lblAlgn val="ctr"/>
        <c:lblOffset val="100"/>
        <c:noMultiLvlLbl val="0"/>
      </c:catAx>
      <c:valAx>
        <c:axId val="2084455264"/>
        <c:scaling>
          <c:orientation val="minMax"/>
          <c:max val="100.0"/>
        </c:scaling>
        <c:delete val="1"/>
        <c:axPos val="l"/>
        <c:numFmt formatCode="General" sourceLinked="1"/>
        <c:majorTickMark val="none"/>
        <c:minorTickMark val="none"/>
        <c:tickLblPos val="nextTo"/>
        <c:crossAx val="2084453488"/>
        <c:crosses val="autoZero"/>
        <c:crossBetween val="between"/>
      </c:valAx>
      <c:spPr>
        <a:noFill/>
        <a:ln>
          <a:noFill/>
        </a:ln>
        <a:effectLst/>
      </c:spPr>
    </c:plotArea>
    <c:legend>
      <c:legendPos val="r"/>
      <c:layout>
        <c:manualLayout>
          <c:xMode val="edge"/>
          <c:yMode val="edge"/>
          <c:x val="0.917284302480827"/>
          <c:y val="0.395440306324036"/>
          <c:w val="0.080876674900054"/>
          <c:h val="0.2660448798086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50000"/>
                </a:schemeClr>
              </a:solidFill>
              <a:latin typeface="Lato" panose="020F0502020204030203" pitchFamily="34" charset="0"/>
              <a:ea typeface="+mn-ea"/>
              <a:cs typeface="+mn-cs"/>
            </a:defRPr>
          </a:pPr>
          <a:endParaRPr lang="en-US"/>
        </a:p>
      </c:txPr>
    </c:legend>
    <c:plotVisOnly val="1"/>
    <c:dispBlanksAs val="gap"/>
    <c:showDLblsOverMax val="0"/>
  </c:chart>
  <c:spPr>
    <a:noFill/>
    <a:ln w="0" cap="flat" cmpd="sng" algn="ctr">
      <a:noFill/>
      <a:round/>
    </a:ln>
    <a:effectLst/>
  </c:spPr>
  <c:txPr>
    <a:bodyPr/>
    <a:lstStyle/>
    <a:p>
      <a:pPr>
        <a:defRPr sz="800">
          <a:latin typeface="Lato" panose="020F050202020403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4">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spPr>
      <a:ln>
        <a:solidFill>
          <a:schemeClr val="tx1">
            <a:lumMod val="15000"/>
            <a:lumOff val="85000"/>
          </a:schemeClr>
        </a:solidFill>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31750">
        <a:solidFill>
          <a:schemeClr val="phClr">
            <a:alpha val="70000"/>
          </a:schemeClr>
        </a:solidFill>
      </a:ln>
    </cs:spPr>
  </cs:dataPoint>
  <cs:dataPoint3D>
    <cs:lnRef idx="0">
      <cs:styleClr val="auto"/>
    </cs:lnRef>
    <cs:fillRef idx="0">
      <cs:styleClr val="auto"/>
    </cs:fillRef>
    <cs:effectRef idx="0"/>
    <cs:fontRef idx="minor">
      <a:schemeClr val="dk1"/>
    </cs:fontRef>
    <cs:spPr>
      <a:noFill/>
      <a:ln w="31750">
        <a:solidFill>
          <a:schemeClr val="phClr">
            <a:alpha val="70000"/>
          </a:scheme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a:solidFill>
          <a:schemeClr val="tx1">
            <a:lumMod val="15000"/>
            <a:lumOff val="85000"/>
          </a:schemeClr>
        </a:solidFill>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a:solidFill>
          <a:schemeClr val="tx1">
            <a:lumMod val="25000"/>
            <a:lumOff val="75000"/>
          </a:schemeClr>
        </a:solid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5C669-0188-4345-B437-ECD9D02B4E69}" type="datetimeFigureOut">
              <a:rPr lang="id-ID" smtClean="0"/>
              <a:t>04/12/17</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4B29E-ABA7-464D-A34D-23B94142655A}" type="slidenum">
              <a:rPr lang="id-ID" smtClean="0"/>
              <a:t>‹#›</a:t>
            </a:fld>
            <a:endParaRPr lang="id-ID"/>
          </a:p>
        </p:txBody>
      </p:sp>
    </p:spTree>
    <p:extLst>
      <p:ext uri="{BB962C8B-B14F-4D97-AF65-F5344CB8AC3E}">
        <p14:creationId xmlns:p14="http://schemas.microsoft.com/office/powerpoint/2010/main" val="1486748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8683177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126126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251701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53284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134741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415588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201187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189093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319302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424191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07B9DA6-FBE3-4445-B8D1-913D8488D47D}" type="datetimeFigureOut">
              <a:rPr lang="id-ID" smtClean="0"/>
              <a:t>04/12/17</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6EF0A3-E659-4BAF-9675-A4B9B4C43D32}" type="slidenum">
              <a:rPr lang="id-ID" smtClean="0"/>
              <a:t>‹#›</a:t>
            </a:fld>
            <a:endParaRPr lang="id-ID"/>
          </a:p>
        </p:txBody>
      </p:sp>
    </p:spTree>
    <p:extLst>
      <p:ext uri="{BB962C8B-B14F-4D97-AF65-F5344CB8AC3E}">
        <p14:creationId xmlns:p14="http://schemas.microsoft.com/office/powerpoint/2010/main" val="4783087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p:cNvCxnSpPr/>
          <p:nvPr userDrawn="1"/>
        </p:nvCxnSpPr>
        <p:spPr>
          <a:xfrm>
            <a:off x="11308302" y="6567800"/>
            <a:ext cx="900000" cy="0"/>
          </a:xfrm>
          <a:prstGeom prst="line">
            <a:avLst/>
          </a:prstGeom>
          <a:ln w="12700" cmpd="sng">
            <a:solidFill>
              <a:schemeClr val="accent2"/>
            </a:solidFill>
            <a:prstDash val="solid"/>
            <a:headEnd type="oval"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0141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p:cNvSpPr/>
          <p:nvPr/>
        </p:nvSpPr>
        <p:spPr>
          <a:xfrm>
            <a:off x="0" y="5997367"/>
            <a:ext cx="12191999" cy="867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0" y="4533822"/>
            <a:ext cx="12191999" cy="307777"/>
          </a:xfrm>
          <a:prstGeom prst="rect">
            <a:avLst/>
          </a:prstGeom>
          <a:noFill/>
          <a:effectLst/>
        </p:spPr>
        <p:txBody>
          <a:bodyPr wrap="square" rtlCol="0">
            <a:spAutoFit/>
          </a:bodyPr>
          <a:lstStyle/>
          <a:p>
            <a:pPr algn="ctr"/>
            <a:r>
              <a:rPr lang="id-ID" sz="1400" dirty="0" smtClean="0">
                <a:solidFill>
                  <a:schemeClr val="bg1"/>
                </a:solidFill>
                <a:latin typeface="+mj-lt"/>
              </a:rPr>
              <a:t>Multipurpose Business Powerpoint</a:t>
            </a:r>
            <a:endParaRPr lang="id-ID" sz="1400" dirty="0">
              <a:solidFill>
                <a:schemeClr val="bg1"/>
              </a:solidFill>
              <a:latin typeface="+mj-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9792" r="7604"/>
          <a:stretch/>
        </p:blipFill>
        <p:spPr>
          <a:xfrm>
            <a:off x="0" y="0"/>
            <a:ext cx="6540500" cy="6883050"/>
          </a:xfrm>
          <a:prstGeom prst="rect">
            <a:avLst/>
          </a:prstGeom>
        </p:spPr>
      </p:pic>
      <p:sp>
        <p:nvSpPr>
          <p:cNvPr id="3" name="TextBox 2"/>
          <p:cNvSpPr txBox="1"/>
          <p:nvPr/>
        </p:nvSpPr>
        <p:spPr>
          <a:xfrm>
            <a:off x="6792371" y="1828330"/>
            <a:ext cx="4615494" cy="938719"/>
          </a:xfrm>
          <a:prstGeom prst="rect">
            <a:avLst/>
          </a:prstGeom>
          <a:noFill/>
        </p:spPr>
        <p:txBody>
          <a:bodyPr wrap="none" rtlCol="0">
            <a:spAutoFit/>
          </a:bodyPr>
          <a:lstStyle/>
          <a:p>
            <a:r>
              <a:rPr lang="en-US" sz="3400" b="1" dirty="0" smtClean="0">
                <a:solidFill>
                  <a:schemeClr val="tx2">
                    <a:lumMod val="75000"/>
                  </a:schemeClr>
                </a:solidFill>
                <a:ea typeface="Franklin Gothic Medium" charset="0"/>
                <a:cs typeface="Franklin Gothic Medium" charset="0"/>
              </a:rPr>
              <a:t>PREDICTIVE MODELLING</a:t>
            </a:r>
          </a:p>
          <a:p>
            <a:r>
              <a:rPr lang="en-US" sz="2100" dirty="0" smtClean="0">
                <a:solidFill>
                  <a:schemeClr val="tx2">
                    <a:lumMod val="75000"/>
                  </a:schemeClr>
                </a:solidFill>
                <a:ea typeface="Franklin Gothic Medium" charset="0"/>
                <a:cs typeface="Franklin Gothic Medium" charset="0"/>
              </a:rPr>
              <a:t>from a case study to its applications</a:t>
            </a:r>
            <a:endParaRPr lang="en-US" sz="2100" dirty="0">
              <a:solidFill>
                <a:schemeClr val="tx2">
                  <a:lumMod val="75000"/>
                </a:schemeClr>
              </a:solidFill>
              <a:ea typeface="Franklin Gothic Medium" charset="0"/>
              <a:cs typeface="Franklin Gothic Medium" charset="0"/>
            </a:endParaRPr>
          </a:p>
        </p:txBody>
      </p:sp>
      <p:sp>
        <p:nvSpPr>
          <p:cNvPr id="4" name="TextBox 3"/>
          <p:cNvSpPr txBox="1"/>
          <p:nvPr/>
        </p:nvSpPr>
        <p:spPr>
          <a:xfrm>
            <a:off x="6792371" y="5658813"/>
            <a:ext cx="1997663" cy="677108"/>
          </a:xfrm>
          <a:prstGeom prst="rect">
            <a:avLst/>
          </a:prstGeom>
          <a:noFill/>
        </p:spPr>
        <p:txBody>
          <a:bodyPr wrap="none" rtlCol="0">
            <a:spAutoFit/>
          </a:bodyPr>
          <a:lstStyle/>
          <a:p>
            <a:r>
              <a:rPr lang="en-US" sz="1900" dirty="0" smtClean="0">
                <a:solidFill>
                  <a:schemeClr val="tx2">
                    <a:lumMod val="75000"/>
                  </a:schemeClr>
                </a:solidFill>
                <a:ea typeface="Franklin Gothic Medium" charset="0"/>
                <a:cs typeface="Franklin Gothic Medium" charset="0"/>
              </a:rPr>
              <a:t>By Trang Tran</a:t>
            </a:r>
          </a:p>
          <a:p>
            <a:r>
              <a:rPr lang="en-US" sz="1900" dirty="0" smtClean="0">
                <a:solidFill>
                  <a:schemeClr val="tx2">
                    <a:lumMod val="75000"/>
                  </a:schemeClr>
                </a:solidFill>
                <a:ea typeface="Franklin Gothic Medium" charset="0"/>
                <a:cs typeface="Franklin Gothic Medium" charset="0"/>
              </a:rPr>
              <a:t>December 5, 2017</a:t>
            </a:r>
            <a:endParaRPr lang="en-US" sz="1900" dirty="0">
              <a:solidFill>
                <a:schemeClr val="tx2">
                  <a:lumMod val="75000"/>
                </a:schemeClr>
              </a:solidFill>
              <a:ea typeface="Franklin Gothic Medium" charset="0"/>
              <a:cs typeface="Franklin Gothic Medium" charset="0"/>
            </a:endParaRPr>
          </a:p>
        </p:txBody>
      </p:sp>
      <p:cxnSp>
        <p:nvCxnSpPr>
          <p:cNvPr id="6" name="Straight Connector 5"/>
          <p:cNvCxnSpPr/>
          <p:nvPr/>
        </p:nvCxnSpPr>
        <p:spPr>
          <a:xfrm flipV="1">
            <a:off x="6856936" y="2832100"/>
            <a:ext cx="5018627" cy="127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71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192" y="365125"/>
            <a:ext cx="9817608" cy="1325563"/>
          </a:xfrm>
        </p:spPr>
        <p:txBody>
          <a:bodyPr/>
          <a:lstStyle/>
          <a:p>
            <a:r>
              <a:rPr lang="id-ID" b="1" dirty="0" err="1">
                <a:solidFill>
                  <a:schemeClr val="accent1"/>
                </a:solidFill>
                <a:ea typeface="Roboto" panose="02000000000000000000" pitchFamily="2" charset="0"/>
              </a:rPr>
              <a:t>Define</a:t>
            </a:r>
            <a:r>
              <a:rPr lang="id-ID" b="1" dirty="0">
                <a:solidFill>
                  <a:schemeClr val="accent1"/>
                </a:solidFill>
                <a:ea typeface="Roboto" panose="02000000000000000000" pitchFamily="2" charset="0"/>
              </a:rPr>
              <a:t> </a:t>
            </a:r>
            <a:r>
              <a:rPr lang="id-ID" b="1" dirty="0" err="1" smtClean="0">
                <a:solidFill>
                  <a:schemeClr val="accent1"/>
                </a:solidFill>
                <a:ea typeface="Roboto" panose="02000000000000000000" pitchFamily="2" charset="0"/>
              </a:rPr>
              <a:t>the</a:t>
            </a:r>
            <a:r>
              <a:rPr lang="id-ID" b="1" dirty="0" smtClean="0">
                <a:solidFill>
                  <a:schemeClr val="accent1"/>
                </a:solidFill>
                <a:ea typeface="Roboto" panose="02000000000000000000" pitchFamily="2" charset="0"/>
              </a:rPr>
              <a:t> problem</a:t>
            </a:r>
            <a:r>
              <a:rPr lang="en-US" sz="2800" b="1" dirty="0">
                <a:solidFill>
                  <a:schemeClr val="accent1"/>
                </a:solidFill>
                <a:ea typeface="Roboto" panose="02000000000000000000" pitchFamily="2" charset="0"/>
              </a:rPr>
              <a:t/>
            </a:r>
            <a:br>
              <a:rPr lang="en-US" sz="2800" b="1" dirty="0">
                <a:solidFill>
                  <a:schemeClr val="accent1"/>
                </a:solidFill>
                <a:ea typeface="Roboto" panose="02000000000000000000" pitchFamily="2" charset="0"/>
              </a:rPr>
            </a:br>
            <a:endParaRPr lang="en-US" dirty="0"/>
          </a:p>
        </p:txBody>
      </p:sp>
      <p:sp>
        <p:nvSpPr>
          <p:cNvPr id="3" name="Content Placeholder 2"/>
          <p:cNvSpPr>
            <a:spLocks noGrp="1"/>
          </p:cNvSpPr>
          <p:nvPr>
            <p:ph idx="1"/>
          </p:nvPr>
        </p:nvSpPr>
        <p:spPr>
          <a:xfrm>
            <a:off x="838200" y="1320800"/>
            <a:ext cx="10515600" cy="4856163"/>
          </a:xfrm>
        </p:spPr>
        <p:txBody>
          <a:bodyPr/>
          <a:lstStyle/>
          <a:p>
            <a:endParaRPr lang="en-US" dirty="0"/>
          </a:p>
        </p:txBody>
      </p:sp>
      <p:sp>
        <p:nvSpPr>
          <p:cNvPr id="4" name="Freeform 11"/>
          <p:cNvSpPr>
            <a:spLocks noChangeAspect="1" noEditPoints="1"/>
          </p:cNvSpPr>
          <p:nvPr/>
        </p:nvSpPr>
        <p:spPr bwMode="auto">
          <a:xfrm>
            <a:off x="838200" y="459447"/>
            <a:ext cx="569976" cy="568459"/>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grpSp>
        <p:nvGrpSpPr>
          <p:cNvPr id="5" name="Group 4"/>
          <p:cNvGrpSpPr/>
          <p:nvPr/>
        </p:nvGrpSpPr>
        <p:grpSpPr>
          <a:xfrm>
            <a:off x="1729073" y="6526053"/>
            <a:ext cx="8607968" cy="169736"/>
            <a:chOff x="407829" y="4326319"/>
            <a:chExt cx="8177193" cy="169736"/>
          </a:xfrm>
        </p:grpSpPr>
        <p:grpSp>
          <p:nvGrpSpPr>
            <p:cNvPr id="6" name="Group 5"/>
            <p:cNvGrpSpPr/>
            <p:nvPr/>
          </p:nvGrpSpPr>
          <p:grpSpPr>
            <a:xfrm>
              <a:off x="407829" y="4334808"/>
              <a:ext cx="1235843" cy="153888"/>
              <a:chOff x="407829" y="4334808"/>
              <a:chExt cx="1235843" cy="153888"/>
            </a:xfrm>
          </p:grpSpPr>
          <p:sp>
            <p:nvSpPr>
              <p:cNvPr id="22" name="Oval 2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 name="Group 6"/>
            <p:cNvGrpSpPr/>
            <p:nvPr/>
          </p:nvGrpSpPr>
          <p:grpSpPr>
            <a:xfrm>
              <a:off x="1658945" y="4334808"/>
              <a:ext cx="1008510" cy="153888"/>
              <a:chOff x="2175216" y="4334808"/>
              <a:chExt cx="1008510" cy="153888"/>
            </a:xfrm>
          </p:grpSpPr>
          <p:sp>
            <p:nvSpPr>
              <p:cNvPr id="20" name="Oval 1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8" name="Group 7"/>
            <p:cNvGrpSpPr/>
            <p:nvPr/>
          </p:nvGrpSpPr>
          <p:grpSpPr>
            <a:xfrm>
              <a:off x="3078413" y="4334808"/>
              <a:ext cx="976450" cy="153888"/>
              <a:chOff x="3448357" y="4334808"/>
              <a:chExt cx="976450" cy="153888"/>
            </a:xfrm>
          </p:grpSpPr>
          <p:sp>
            <p:nvSpPr>
              <p:cNvPr id="18" name="Oval 1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4528060" y="4342167"/>
              <a:ext cx="1360758" cy="153888"/>
              <a:chOff x="5079435" y="4342167"/>
              <a:chExt cx="1360758" cy="153888"/>
            </a:xfrm>
          </p:grpSpPr>
          <p:sp>
            <p:nvSpPr>
              <p:cNvPr id="16" name="Oval 1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0" name="Group 9"/>
            <p:cNvGrpSpPr/>
            <p:nvPr/>
          </p:nvGrpSpPr>
          <p:grpSpPr>
            <a:xfrm>
              <a:off x="7745851" y="4326319"/>
              <a:ext cx="839171" cy="169277"/>
              <a:chOff x="7745851" y="4326319"/>
              <a:chExt cx="839171" cy="169277"/>
            </a:xfrm>
          </p:grpSpPr>
          <p:sp>
            <p:nvSpPr>
              <p:cNvPr id="14" name="Oval 1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6183002" y="4334808"/>
              <a:ext cx="1313071" cy="153888"/>
              <a:chOff x="6513458" y="4334808"/>
              <a:chExt cx="1313071" cy="153888"/>
            </a:xfrm>
          </p:grpSpPr>
          <p:sp>
            <p:nvSpPr>
              <p:cNvPr id="12" name="Oval 1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24" name="TextBox 23"/>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spTree>
    <p:extLst>
      <p:ext uri="{BB962C8B-B14F-4D97-AF65-F5344CB8AC3E}">
        <p14:creationId xmlns:p14="http://schemas.microsoft.com/office/powerpoint/2010/main" val="4916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a:t>
            </a:r>
            <a:r>
              <a:rPr lang="en-US" b="1" dirty="0" smtClean="0">
                <a:solidFill>
                  <a:schemeClr val="accent2">
                    <a:lumMod val="75000"/>
                  </a:schemeClr>
                </a:solidFill>
              </a:rPr>
              <a:t>Cleaning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30" name="Freeform 29"/>
          <p:cNvSpPr/>
          <p:nvPr/>
        </p:nvSpPr>
        <p:spPr>
          <a:xfrm>
            <a:off x="648586" y="1696221"/>
            <a:ext cx="1178134"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b="1" dirty="0" smtClean="0">
                <a:solidFill>
                  <a:schemeClr val="accent2"/>
                </a:solidFill>
                <a:ea typeface="Roboto" panose="02000000000000000000" pitchFamily="2" charset="0"/>
              </a:rPr>
              <a:t>GATHERING</a:t>
            </a:r>
            <a:endParaRPr lang="id-ID" b="1" kern="1200" dirty="0">
              <a:solidFill>
                <a:schemeClr val="accent2"/>
              </a:solidFill>
              <a:ea typeface="Roboto" panose="02000000000000000000" pitchFamily="2" charset="0"/>
            </a:endParaRPr>
          </a:p>
        </p:txBody>
      </p:sp>
      <p:sp>
        <p:nvSpPr>
          <p:cNvPr id="31" name="Freeform 30"/>
          <p:cNvSpPr/>
          <p:nvPr/>
        </p:nvSpPr>
        <p:spPr>
          <a:xfrm>
            <a:off x="2977606" y="1696221"/>
            <a:ext cx="1589275"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000" b="1" dirty="0" smtClean="0">
                <a:solidFill>
                  <a:schemeClr val="accent3"/>
                </a:solidFill>
                <a:ea typeface="Roboto" panose="02000000000000000000" pitchFamily="2" charset="0"/>
              </a:rPr>
              <a:t>CLEANING</a:t>
            </a:r>
            <a:endParaRPr lang="id-ID" sz="2000" b="1" kern="1200" dirty="0">
              <a:solidFill>
                <a:schemeClr val="accent3"/>
              </a:solidFill>
              <a:ea typeface="Roboto" panose="02000000000000000000" pitchFamily="2" charset="0"/>
            </a:endParaRPr>
          </a:p>
        </p:txBody>
      </p:sp>
      <p:sp>
        <p:nvSpPr>
          <p:cNvPr id="32" name="Freeform 31"/>
          <p:cNvSpPr/>
          <p:nvPr/>
        </p:nvSpPr>
        <p:spPr>
          <a:xfrm>
            <a:off x="5815354" y="1691233"/>
            <a:ext cx="1550458"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000" b="1" kern="1200" smtClean="0">
                <a:solidFill>
                  <a:schemeClr val="accent4"/>
                </a:solidFill>
                <a:ea typeface="Roboto" panose="02000000000000000000" pitchFamily="2" charset="0"/>
              </a:rPr>
              <a:t>VISUALIZING</a:t>
            </a:r>
            <a:endParaRPr lang="id-ID" sz="2000" b="1" kern="1200" dirty="0">
              <a:solidFill>
                <a:schemeClr val="accent4"/>
              </a:solidFill>
              <a:ea typeface="Roboto" panose="02000000000000000000" pitchFamily="2" charset="0"/>
            </a:endParaRPr>
          </a:p>
        </p:txBody>
      </p:sp>
      <p:sp>
        <p:nvSpPr>
          <p:cNvPr id="33" name="Freeform 32"/>
          <p:cNvSpPr/>
          <p:nvPr/>
        </p:nvSpPr>
        <p:spPr>
          <a:xfrm>
            <a:off x="8451593" y="1691233"/>
            <a:ext cx="1727875"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000" b="1" kern="1200" dirty="0" smtClean="0">
                <a:solidFill>
                  <a:schemeClr val="accent5"/>
                </a:solidFill>
                <a:ea typeface="Roboto" panose="02000000000000000000" pitchFamily="2" charset="0"/>
              </a:rPr>
              <a:t>FINALIZING</a:t>
            </a:r>
            <a:endParaRPr lang="id-ID" sz="2000" b="1" kern="1200" dirty="0">
              <a:solidFill>
                <a:schemeClr val="accent5"/>
              </a:solidFill>
              <a:ea typeface="Roboto" panose="02000000000000000000" pitchFamily="2" charset="0"/>
            </a:endParaRPr>
          </a:p>
        </p:txBody>
      </p:sp>
      <p:grpSp>
        <p:nvGrpSpPr>
          <p:cNvPr id="34" name="Group 33"/>
          <p:cNvGrpSpPr/>
          <p:nvPr/>
        </p:nvGrpSpPr>
        <p:grpSpPr>
          <a:xfrm>
            <a:off x="7473243" y="1643378"/>
            <a:ext cx="870919" cy="447956"/>
            <a:chOff x="7166383" y="2666161"/>
            <a:chExt cx="900000" cy="486001"/>
          </a:xfrm>
        </p:grpSpPr>
        <p:sp>
          <p:nvSpPr>
            <p:cNvPr id="35" name="Freeform 95"/>
            <p:cNvSpPr>
              <a:spLocks noEditPoints="1"/>
            </p:cNvSpPr>
            <p:nvPr/>
          </p:nvSpPr>
          <p:spPr bwMode="auto">
            <a:xfrm>
              <a:off x="7166383"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96"/>
            <p:cNvSpPr>
              <a:spLocks noChangeArrowheads="1"/>
            </p:cNvSpPr>
            <p:nvPr/>
          </p:nvSpPr>
          <p:spPr bwMode="auto">
            <a:xfrm>
              <a:off x="7261305"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6"/>
            <p:cNvSpPr>
              <a:spLocks noChangeArrowheads="1"/>
            </p:cNvSpPr>
            <p:nvPr/>
          </p:nvSpPr>
          <p:spPr bwMode="auto">
            <a:xfrm>
              <a:off x="7420592"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96"/>
            <p:cNvSpPr>
              <a:spLocks noChangeArrowheads="1"/>
            </p:cNvSpPr>
            <p:nvPr/>
          </p:nvSpPr>
          <p:spPr bwMode="auto">
            <a:xfrm>
              <a:off x="7586442" y="2738684"/>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4658736" y="1657411"/>
            <a:ext cx="886605" cy="447957"/>
            <a:chOff x="4605752" y="2667275"/>
            <a:chExt cx="900000" cy="486001"/>
          </a:xfrm>
        </p:grpSpPr>
        <p:sp>
          <p:nvSpPr>
            <p:cNvPr id="40" name="Freeform 95"/>
            <p:cNvSpPr>
              <a:spLocks noEditPoints="1"/>
            </p:cNvSpPr>
            <p:nvPr/>
          </p:nvSpPr>
          <p:spPr bwMode="auto">
            <a:xfrm>
              <a:off x="4605752" y="2667275"/>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96"/>
            <p:cNvSpPr>
              <a:spLocks noChangeArrowheads="1"/>
            </p:cNvSpPr>
            <p:nvPr/>
          </p:nvSpPr>
          <p:spPr bwMode="auto">
            <a:xfrm>
              <a:off x="4699080"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96"/>
            <p:cNvSpPr>
              <a:spLocks noChangeArrowheads="1"/>
            </p:cNvSpPr>
            <p:nvPr/>
          </p:nvSpPr>
          <p:spPr bwMode="auto">
            <a:xfrm>
              <a:off x="4858367"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p:nvGrpSpPr>
        <p:grpSpPr>
          <a:xfrm>
            <a:off x="2018447" y="1643377"/>
            <a:ext cx="754856" cy="447956"/>
            <a:chOff x="2006307" y="2666161"/>
            <a:chExt cx="900000" cy="486001"/>
          </a:xfrm>
        </p:grpSpPr>
        <p:sp>
          <p:nvSpPr>
            <p:cNvPr id="44" name="Freeform 95"/>
            <p:cNvSpPr>
              <a:spLocks noEditPoints="1"/>
            </p:cNvSpPr>
            <p:nvPr/>
          </p:nvSpPr>
          <p:spPr bwMode="auto">
            <a:xfrm>
              <a:off x="2006307"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96"/>
            <p:cNvSpPr>
              <a:spLocks noChangeArrowheads="1"/>
            </p:cNvSpPr>
            <p:nvPr/>
          </p:nvSpPr>
          <p:spPr bwMode="auto">
            <a:xfrm>
              <a:off x="2098755" y="2738737"/>
              <a:ext cx="144000" cy="342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10286899" y="1643377"/>
            <a:ext cx="950142" cy="447956"/>
            <a:chOff x="9913617" y="2666161"/>
            <a:chExt cx="900000" cy="486001"/>
          </a:xfrm>
        </p:grpSpPr>
        <p:sp>
          <p:nvSpPr>
            <p:cNvPr id="47" name="Freeform 95"/>
            <p:cNvSpPr>
              <a:spLocks noEditPoints="1"/>
            </p:cNvSpPr>
            <p:nvPr/>
          </p:nvSpPr>
          <p:spPr bwMode="auto">
            <a:xfrm>
              <a:off x="9913617"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96"/>
            <p:cNvSpPr>
              <a:spLocks noChangeArrowheads="1"/>
            </p:cNvSpPr>
            <p:nvPr/>
          </p:nvSpPr>
          <p:spPr bwMode="auto">
            <a:xfrm>
              <a:off x="10004505"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96"/>
            <p:cNvSpPr>
              <a:spLocks noChangeArrowheads="1"/>
            </p:cNvSpPr>
            <p:nvPr/>
          </p:nvSpPr>
          <p:spPr bwMode="auto">
            <a:xfrm>
              <a:off x="10163792"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6"/>
            <p:cNvSpPr>
              <a:spLocks noChangeArrowheads="1"/>
            </p:cNvSpPr>
            <p:nvPr/>
          </p:nvSpPr>
          <p:spPr bwMode="auto">
            <a:xfrm>
              <a:off x="1032964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96"/>
            <p:cNvSpPr>
              <a:spLocks noChangeArrowheads="1"/>
            </p:cNvSpPr>
            <p:nvPr/>
          </p:nvSpPr>
          <p:spPr bwMode="auto">
            <a:xfrm>
              <a:off x="1049621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Content Placeholder 2"/>
          <p:cNvSpPr txBox="1">
            <a:spLocks/>
          </p:cNvSpPr>
          <p:nvPr/>
        </p:nvSpPr>
        <p:spPr>
          <a:xfrm>
            <a:off x="333695" y="2256577"/>
            <a:ext cx="2519786" cy="290861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lnSpc>
                <a:spcPct val="150000"/>
              </a:lnSpc>
              <a:buClr>
                <a:schemeClr val="accent2"/>
              </a:buClr>
              <a:buFont typeface="Arial" charset="0"/>
              <a:buChar char="•"/>
            </a:pPr>
            <a:r>
              <a:rPr lang="id-ID" sz="1800" dirty="0" smtClean="0">
                <a:solidFill>
                  <a:schemeClr val="tx1">
                    <a:lumMod val="75000"/>
                    <a:lumOff val="25000"/>
                  </a:schemeClr>
                </a:solidFill>
                <a:ea typeface="Roboto" panose="02000000000000000000" pitchFamily="2" charset="0"/>
                <a:cs typeface="Arial" panose="020B0604020202020204" pitchFamily="34" charset="0"/>
              </a:rPr>
              <a:t>Data </a:t>
            </a:r>
            <a:r>
              <a:rPr lang="id-ID" sz="1800" dirty="0" err="1">
                <a:solidFill>
                  <a:schemeClr val="tx1">
                    <a:lumMod val="75000"/>
                    <a:lumOff val="25000"/>
                  </a:schemeClr>
                </a:solidFill>
                <a:ea typeface="Roboto" panose="02000000000000000000" pitchFamily="2" charset="0"/>
                <a:cs typeface="Arial" panose="020B0604020202020204" pitchFamily="34" charset="0"/>
              </a:rPr>
              <a:t>is</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from</a:t>
            </a:r>
            <a:r>
              <a:rPr lang="id-ID" sz="1800" dirty="0">
                <a:solidFill>
                  <a:schemeClr val="tx1">
                    <a:lumMod val="75000"/>
                    <a:lumOff val="25000"/>
                  </a:schemeClr>
                </a:solidFill>
                <a:ea typeface="Roboto" panose="02000000000000000000" pitchFamily="2" charset="0"/>
                <a:cs typeface="Arial" panose="020B0604020202020204" pitchFamily="34" charset="0"/>
              </a:rPr>
              <a:t> American </a:t>
            </a:r>
            <a:r>
              <a:rPr lang="id-ID" sz="1800" dirty="0" err="1">
                <a:solidFill>
                  <a:schemeClr val="tx1">
                    <a:lumMod val="75000"/>
                    <a:lumOff val="25000"/>
                  </a:schemeClr>
                </a:solidFill>
                <a:ea typeface="Roboto" panose="02000000000000000000" pitchFamily="2" charset="0"/>
                <a:cs typeface="Arial" panose="020B0604020202020204" pitchFamily="34" charset="0"/>
              </a:rPr>
              <a:t>Community</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Servey</a:t>
            </a:r>
            <a:r>
              <a:rPr lang="id-ID" sz="1800" dirty="0">
                <a:solidFill>
                  <a:schemeClr val="tx1">
                    <a:lumMod val="75000"/>
                    <a:lumOff val="25000"/>
                  </a:schemeClr>
                </a:solidFill>
                <a:ea typeface="Roboto" panose="02000000000000000000" pitchFamily="2" charset="0"/>
                <a:cs typeface="Arial" panose="020B0604020202020204" pitchFamily="34" charset="0"/>
              </a:rPr>
              <a:t> 2010 </a:t>
            </a:r>
            <a:r>
              <a:rPr lang="mr-IN" sz="1800" dirty="0">
                <a:solidFill>
                  <a:schemeClr val="tx1">
                    <a:lumMod val="75000"/>
                    <a:lumOff val="25000"/>
                  </a:schemeClr>
                </a:solidFill>
                <a:ea typeface="Roboto" panose="02000000000000000000" pitchFamily="2" charset="0"/>
                <a:cs typeface="Arial" panose="020B0604020202020204" pitchFamily="34" charset="0"/>
              </a:rPr>
              <a:t>–</a:t>
            </a:r>
            <a:r>
              <a:rPr lang="id-ID" sz="1800" dirty="0">
                <a:solidFill>
                  <a:schemeClr val="tx1">
                    <a:lumMod val="75000"/>
                    <a:lumOff val="25000"/>
                  </a:schemeClr>
                </a:solidFill>
                <a:ea typeface="Roboto" panose="02000000000000000000" pitchFamily="2" charset="0"/>
                <a:cs typeface="Arial" panose="020B0604020202020204" pitchFamily="34" charset="0"/>
              </a:rPr>
              <a:t> 2012 </a:t>
            </a:r>
            <a:r>
              <a:rPr lang="id-ID" sz="1800" dirty="0" err="1">
                <a:solidFill>
                  <a:schemeClr val="tx1">
                    <a:lumMod val="75000"/>
                    <a:lumOff val="25000"/>
                  </a:schemeClr>
                </a:solidFill>
                <a:ea typeface="Roboto" panose="02000000000000000000" pitchFamily="2" charset="0"/>
                <a:cs typeface="Arial" panose="020B0604020202020204" pitchFamily="34" charset="0"/>
              </a:rPr>
              <a:t>Public</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smtClean="0">
                <a:solidFill>
                  <a:schemeClr val="tx1">
                    <a:lumMod val="75000"/>
                    <a:lumOff val="25000"/>
                  </a:schemeClr>
                </a:solidFill>
                <a:ea typeface="Roboto" panose="02000000000000000000" pitchFamily="2" charset="0"/>
                <a:cs typeface="Arial" panose="020B0604020202020204" pitchFamily="34" charset="0"/>
              </a:rPr>
              <a:t>Use</a:t>
            </a:r>
          </a:p>
          <a:p>
            <a:pPr marL="285750" indent="-285750" algn="l">
              <a:lnSpc>
                <a:spcPct val="150000"/>
              </a:lnSpc>
              <a:buClr>
                <a:schemeClr val="accent2"/>
              </a:buClr>
              <a:buFont typeface="Arial" charset="0"/>
              <a:buChar char="•"/>
            </a:pPr>
            <a:endParaRPr lang="id-ID" sz="1800" dirty="0" smtClean="0">
              <a:solidFill>
                <a:schemeClr val="bg1">
                  <a:lumMod val="50000"/>
                </a:schemeClr>
              </a:solidFill>
              <a:ea typeface="Roboto" panose="02000000000000000000" pitchFamily="2" charset="0"/>
              <a:cs typeface="Arial" panose="020B0604020202020204" pitchFamily="34" charset="0"/>
            </a:endParaRPr>
          </a:p>
        </p:txBody>
      </p:sp>
      <p:sp>
        <p:nvSpPr>
          <p:cNvPr id="73" name="Content Placeholder 2"/>
          <p:cNvSpPr txBox="1">
            <a:spLocks/>
          </p:cNvSpPr>
          <p:nvPr/>
        </p:nvSpPr>
        <p:spPr>
          <a:xfrm>
            <a:off x="3117915" y="2286345"/>
            <a:ext cx="2629213" cy="284908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285750" indent="-285750" algn="l">
              <a:lnSpc>
                <a:spcPct val="150000"/>
              </a:lnSpc>
              <a:buClr>
                <a:schemeClr val="accent3">
                  <a:lumMod val="75000"/>
                </a:schemeClr>
              </a:buClr>
              <a:buFont typeface="Arial" charset="0"/>
              <a:buChar char="•"/>
            </a:pPr>
            <a:r>
              <a:rPr lang="id-ID" sz="1800" dirty="0" err="1">
                <a:solidFill>
                  <a:schemeClr val="tx1">
                    <a:lumMod val="75000"/>
                    <a:lumOff val="25000"/>
                  </a:schemeClr>
                </a:solidFill>
                <a:ea typeface="Roboto" panose="02000000000000000000" pitchFamily="2" charset="0"/>
                <a:cs typeface="Arial" panose="020B0604020202020204" pitchFamily="34" charset="0"/>
              </a:rPr>
              <a:t>FiveThirtyEight</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did</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all</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the</a:t>
            </a:r>
            <a:r>
              <a:rPr lang="id-ID" sz="1800" dirty="0">
                <a:solidFill>
                  <a:schemeClr val="tx1">
                    <a:lumMod val="75000"/>
                    <a:lumOff val="25000"/>
                  </a:schemeClr>
                </a:solidFill>
                <a:ea typeface="Roboto" panose="02000000000000000000" pitchFamily="2" charset="0"/>
                <a:cs typeface="Arial" panose="020B0604020202020204" pitchFamily="34" charset="0"/>
              </a:rPr>
              <a:t> </a:t>
            </a:r>
            <a:r>
              <a:rPr lang="id-ID" sz="1800" dirty="0" err="1">
                <a:solidFill>
                  <a:schemeClr val="tx1">
                    <a:lumMod val="75000"/>
                    <a:lumOff val="25000"/>
                  </a:schemeClr>
                </a:solidFill>
                <a:ea typeface="Roboto" panose="02000000000000000000" pitchFamily="2" charset="0"/>
                <a:cs typeface="Arial" panose="020B0604020202020204" pitchFamily="34" charset="0"/>
              </a:rPr>
              <a:t>cleaning</a:t>
            </a:r>
            <a:r>
              <a:rPr lang="id-ID" sz="1800" dirty="0">
                <a:solidFill>
                  <a:schemeClr val="tx1">
                    <a:lumMod val="75000"/>
                    <a:lumOff val="25000"/>
                  </a:schemeClr>
                </a:solidFill>
                <a:ea typeface="Roboto" panose="02000000000000000000" pitchFamily="2" charset="0"/>
                <a:cs typeface="Arial" panose="020B0604020202020204" pitchFamily="34" charset="0"/>
              </a:rPr>
              <a:t> &amp;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sorting</a:t>
            </a:r>
            <a:endParaRPr lang="id-ID" sz="1800" dirty="0" smtClean="0">
              <a:solidFill>
                <a:schemeClr val="tx1">
                  <a:lumMod val="75000"/>
                  <a:lumOff val="25000"/>
                </a:schemeClr>
              </a:solidFill>
              <a:ea typeface="Roboto" panose="02000000000000000000" pitchFamily="2" charset="0"/>
              <a:cs typeface="Arial" panose="020B0604020202020204" pitchFamily="34" charset="0"/>
            </a:endParaRPr>
          </a:p>
          <a:p>
            <a:pPr marL="285750" indent="-285750" algn="l">
              <a:lnSpc>
                <a:spcPct val="150000"/>
              </a:lnSpc>
              <a:buClr>
                <a:schemeClr val="accent3">
                  <a:lumMod val="75000"/>
                </a:schemeClr>
              </a:buClr>
              <a:buFont typeface="Arial" charset="0"/>
              <a:buChar char="•"/>
            </a:pPr>
            <a:r>
              <a:rPr lang="id-ID" sz="1800" dirty="0" smtClean="0">
                <a:solidFill>
                  <a:schemeClr val="tx1">
                    <a:lumMod val="75000"/>
                    <a:lumOff val="25000"/>
                  </a:schemeClr>
                </a:solidFill>
                <a:ea typeface="Roboto" panose="02000000000000000000" pitchFamily="2" charset="0"/>
                <a:cs typeface="Arial" panose="020B0604020202020204" pitchFamily="34" charset="0"/>
              </a:rPr>
              <a:t>They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did</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write</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an</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article</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based</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on</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the</a:t>
            </a:r>
            <a:r>
              <a:rPr lang="id-ID" sz="1800" dirty="0" smtClean="0">
                <a:solidFill>
                  <a:schemeClr val="tx1">
                    <a:lumMod val="75000"/>
                    <a:lumOff val="25000"/>
                  </a:schemeClr>
                </a:solidFill>
                <a:ea typeface="Roboto" panose="02000000000000000000" pitchFamily="2" charset="0"/>
                <a:cs typeface="Arial" panose="020B0604020202020204" pitchFamily="34" charset="0"/>
              </a:rPr>
              <a:t> </a:t>
            </a:r>
            <a:r>
              <a:rPr lang="id-ID" sz="1800" dirty="0" err="1" smtClean="0">
                <a:solidFill>
                  <a:schemeClr val="tx1">
                    <a:lumMod val="75000"/>
                    <a:lumOff val="25000"/>
                  </a:schemeClr>
                </a:solidFill>
                <a:ea typeface="Roboto" panose="02000000000000000000" pitchFamily="2" charset="0"/>
                <a:cs typeface="Arial" panose="020B0604020202020204" pitchFamily="34" charset="0"/>
              </a:rPr>
              <a:t>dataset</a:t>
            </a:r>
            <a:endParaRPr lang="id-ID" sz="1800" dirty="0">
              <a:solidFill>
                <a:schemeClr val="tx1">
                  <a:lumMod val="75000"/>
                  <a:lumOff val="25000"/>
                </a:schemeClr>
              </a:solidFill>
              <a:ea typeface="Roboto" panose="02000000000000000000" pitchFamily="2" charset="0"/>
              <a:cs typeface="Arial" panose="020B0604020202020204" pitchFamily="34" charset="0"/>
            </a:endParaRPr>
          </a:p>
          <a:p>
            <a:pPr algn="l">
              <a:lnSpc>
                <a:spcPct val="150000"/>
              </a:lnSpc>
            </a:pPr>
            <a:endParaRPr lang="en-US" sz="1800" b="1" dirty="0">
              <a:solidFill>
                <a:schemeClr val="bg1">
                  <a:lumMod val="65000"/>
                </a:schemeClr>
              </a:solidFill>
              <a:ea typeface="Roboto" panose="02000000000000000000" pitchFamily="2" charset="0"/>
              <a:cs typeface="Arial" panose="020B0604020202020204" pitchFamily="34" charset="0"/>
            </a:endParaRPr>
          </a:p>
        </p:txBody>
      </p:sp>
      <p:sp>
        <p:nvSpPr>
          <p:cNvPr id="74" name="Content Placeholder 2"/>
          <p:cNvSpPr txBox="1">
            <a:spLocks/>
          </p:cNvSpPr>
          <p:nvPr/>
        </p:nvSpPr>
        <p:spPr>
          <a:xfrm>
            <a:off x="6011562" y="2319282"/>
            <a:ext cx="2589835" cy="284706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800" dirty="0" smtClean="0">
                <a:solidFill>
                  <a:schemeClr val="tx1">
                    <a:lumMod val="75000"/>
                    <a:lumOff val="25000"/>
                  </a:schemeClr>
                </a:solidFill>
                <a:ea typeface="Roboto" panose="02000000000000000000" pitchFamily="2" charset="0"/>
                <a:cs typeface="Arial" panose="020B0604020202020204" pitchFamily="34" charset="0"/>
              </a:rPr>
              <a:t>Create several graphs to understand the patterns</a:t>
            </a:r>
            <a:endParaRPr lang="en-US" sz="1800" dirty="0">
              <a:solidFill>
                <a:schemeClr val="tx1">
                  <a:lumMod val="75000"/>
                  <a:lumOff val="25000"/>
                </a:schemeClr>
              </a:solidFill>
              <a:ea typeface="Roboto" panose="02000000000000000000" pitchFamily="2" charset="0"/>
              <a:cs typeface="Arial" panose="020B0604020202020204" pitchFamily="34" charset="0"/>
            </a:endParaRPr>
          </a:p>
        </p:txBody>
      </p:sp>
      <p:sp>
        <p:nvSpPr>
          <p:cNvPr id="75" name="Content Placeholder 2"/>
          <p:cNvSpPr txBox="1">
            <a:spLocks/>
          </p:cNvSpPr>
          <p:nvPr/>
        </p:nvSpPr>
        <p:spPr>
          <a:xfrm>
            <a:off x="8865830" y="2337580"/>
            <a:ext cx="2589835" cy="284907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1400" dirty="0" smtClean="0">
                <a:solidFill>
                  <a:schemeClr val="bg1">
                    <a:lumMod val="50000"/>
                  </a:schemeClr>
                </a:solidFill>
                <a:ea typeface="Roboto" panose="02000000000000000000" pitchFamily="2" charset="0"/>
                <a:cs typeface="Arial" panose="020B0604020202020204" pitchFamily="34" charset="0"/>
              </a:rPr>
              <a:t>Project Fixed</a:t>
            </a:r>
            <a:endParaRPr lang="id-ID" sz="1400" dirty="0">
              <a:solidFill>
                <a:schemeClr val="bg1">
                  <a:lumMod val="50000"/>
                </a:schemeClr>
              </a:solidFill>
              <a:ea typeface="Roboto" panose="02000000000000000000" pitchFamily="2" charset="0"/>
              <a:cs typeface="Arial" panose="020B0604020202020204" pitchFamily="34" charset="0"/>
            </a:endParaRPr>
          </a:p>
          <a:p>
            <a:pPr algn="l">
              <a:lnSpc>
                <a:spcPct val="150000"/>
              </a:lnSpc>
            </a:pPr>
            <a:r>
              <a:rPr lang="en-US" sz="1100" dirty="0" err="1">
                <a:solidFill>
                  <a:schemeClr val="bg1">
                    <a:lumMod val="65000"/>
                  </a:schemeClr>
                </a:solidFill>
                <a:ea typeface="Roboto" panose="02000000000000000000" pitchFamily="2" charset="0"/>
                <a:cs typeface="Arial" panose="020B0604020202020204" pitchFamily="34" charset="0"/>
              </a:rPr>
              <a:t>Lorem</a:t>
            </a:r>
            <a:r>
              <a:rPr lang="en-US" sz="1100" dirty="0">
                <a:solidFill>
                  <a:schemeClr val="bg1">
                    <a:lumMod val="65000"/>
                  </a:schemeClr>
                </a:solidFill>
                <a:ea typeface="Roboto" panose="02000000000000000000" pitchFamily="2" charset="0"/>
                <a:cs typeface="Arial" panose="020B0604020202020204" pitchFamily="34" charset="0"/>
              </a:rPr>
              <a:t> </a:t>
            </a:r>
            <a:r>
              <a:rPr lang="en-US" sz="1100" dirty="0" err="1">
                <a:solidFill>
                  <a:schemeClr val="bg1">
                    <a:lumMod val="65000"/>
                  </a:schemeClr>
                </a:solidFill>
                <a:ea typeface="Roboto" panose="02000000000000000000" pitchFamily="2" charset="0"/>
                <a:cs typeface="Arial" panose="020B0604020202020204" pitchFamily="34" charset="0"/>
              </a:rPr>
              <a:t>Ipsum</a:t>
            </a:r>
            <a:r>
              <a:rPr lang="en-US" sz="1100" dirty="0">
                <a:solidFill>
                  <a:schemeClr val="bg1">
                    <a:lumMod val="65000"/>
                  </a:schemeClr>
                </a:solidFill>
                <a:ea typeface="Roboto" panose="02000000000000000000" pitchFamily="2" charset="0"/>
                <a:cs typeface="Arial" panose="020B0604020202020204" pitchFamily="34" charset="0"/>
              </a:rPr>
              <a:t> has been the industry's standard dummy text ever since the 1500s, when an unknown printer took a galley of type and scrambled it to make a type specimen book.</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76" name="TextBox 75"/>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spTree>
    <p:extLst>
      <p:ext uri="{BB962C8B-B14F-4D97-AF65-F5344CB8AC3E}">
        <p14:creationId xmlns:p14="http://schemas.microsoft.com/office/powerpoint/2010/main" val="84557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1000"/>
                                        <p:tgtEl>
                                          <p:spTgt spid="4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000"/>
                                        <p:tgtEl>
                                          <p:spTgt spid="39"/>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4000"/>
                            </p:stCondLst>
                            <p:childTnLst>
                              <p:par>
                                <p:cTn id="29" presetID="22" presetClass="entr" presetSubtype="8"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1000"/>
                                        <p:tgtEl>
                                          <p:spTgt spid="34"/>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55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1000"/>
                                        <p:tgtEl>
                                          <p:spTgt spid="46"/>
                                        </p:tgtEl>
                                      </p:cBhvr>
                                    </p:animEffect>
                                  </p:childTnLst>
                                </p:cTn>
                              </p:par>
                            </p:childTnLst>
                          </p:cTn>
                        </p:par>
                        <p:par>
                          <p:cTn id="40" fill="hold">
                            <p:stCondLst>
                              <p:cond delay="6500"/>
                            </p:stCondLst>
                            <p:childTnLst>
                              <p:par>
                                <p:cTn id="41" presetID="22" presetClass="entr" presetSubtype="8"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750"/>
                                        <p:tgtEl>
                                          <p:spTgt spid="72"/>
                                        </p:tgtEl>
                                      </p:cBhvr>
                                    </p:animEffect>
                                  </p:childTnLst>
                                </p:cTn>
                              </p:par>
                            </p:childTnLst>
                          </p:cTn>
                        </p:par>
                        <p:par>
                          <p:cTn id="44" fill="hold">
                            <p:stCondLst>
                              <p:cond delay="7250"/>
                            </p:stCondLst>
                            <p:childTnLst>
                              <p:par>
                                <p:cTn id="45" presetID="22" presetClass="entr" presetSubtype="8"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750"/>
                                        <p:tgtEl>
                                          <p:spTgt spid="73"/>
                                        </p:tgtEl>
                                      </p:cBhvr>
                                    </p:animEffect>
                                  </p:childTnLst>
                                </p:cTn>
                              </p:par>
                            </p:childTnLst>
                          </p:cTn>
                        </p:par>
                        <p:par>
                          <p:cTn id="48" fill="hold">
                            <p:stCondLst>
                              <p:cond delay="8000"/>
                            </p:stCondLst>
                            <p:childTnLst>
                              <p:par>
                                <p:cTn id="49" presetID="22" presetClass="entr" presetSubtype="8"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750"/>
                                        <p:tgtEl>
                                          <p:spTgt spid="74"/>
                                        </p:tgtEl>
                                      </p:cBhvr>
                                    </p:animEffect>
                                  </p:childTnLst>
                                </p:cTn>
                              </p:par>
                            </p:childTnLst>
                          </p:cTn>
                        </p:par>
                        <p:par>
                          <p:cTn id="52" fill="hold">
                            <p:stCondLst>
                              <p:cond delay="8750"/>
                            </p:stCondLst>
                            <p:childTnLst>
                              <p:par>
                                <p:cTn id="53" presetID="22" presetClass="entr" presetSubtype="8"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7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72" grpId="0"/>
      <p:bldP spid="73" grpId="0"/>
      <p:bldP spid="74"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Mining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76" name="TextBox 75"/>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sp>
        <p:nvSpPr>
          <p:cNvPr id="33" name="Freeform 32"/>
          <p:cNvSpPr/>
          <p:nvPr/>
        </p:nvSpPr>
        <p:spPr>
          <a:xfrm>
            <a:off x="9096773" y="443341"/>
            <a:ext cx="1589275"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100" b="1" dirty="0" smtClean="0">
                <a:solidFill>
                  <a:schemeClr val="accent3"/>
                </a:solidFill>
                <a:ea typeface="Roboto" panose="02000000000000000000" pitchFamily="2" charset="0"/>
              </a:rPr>
              <a:t>CLEANING</a:t>
            </a:r>
            <a:endParaRPr lang="id-ID" sz="2100" b="1" kern="1200" dirty="0">
              <a:solidFill>
                <a:schemeClr val="accent3"/>
              </a:solidFill>
              <a:ea typeface="Roboto" panose="02000000000000000000" pitchFamily="2" charset="0"/>
            </a:endParaRPr>
          </a:p>
        </p:txBody>
      </p:sp>
      <p:grpSp>
        <p:nvGrpSpPr>
          <p:cNvPr id="39" name="Group 38"/>
          <p:cNvGrpSpPr/>
          <p:nvPr/>
        </p:nvGrpSpPr>
        <p:grpSpPr>
          <a:xfrm>
            <a:off x="10947914" y="410017"/>
            <a:ext cx="886605" cy="447957"/>
            <a:chOff x="4605752" y="2667275"/>
            <a:chExt cx="900000" cy="486001"/>
          </a:xfrm>
        </p:grpSpPr>
        <p:sp>
          <p:nvSpPr>
            <p:cNvPr id="40" name="Freeform 95"/>
            <p:cNvSpPr>
              <a:spLocks noEditPoints="1"/>
            </p:cNvSpPr>
            <p:nvPr/>
          </p:nvSpPr>
          <p:spPr bwMode="auto">
            <a:xfrm>
              <a:off x="4605752" y="2667275"/>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96"/>
            <p:cNvSpPr>
              <a:spLocks noChangeArrowheads="1"/>
            </p:cNvSpPr>
            <p:nvPr/>
          </p:nvSpPr>
          <p:spPr bwMode="auto">
            <a:xfrm>
              <a:off x="4699080"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96"/>
            <p:cNvSpPr>
              <a:spLocks noChangeArrowheads="1"/>
            </p:cNvSpPr>
            <p:nvPr/>
          </p:nvSpPr>
          <p:spPr bwMode="auto">
            <a:xfrm>
              <a:off x="4858367"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7264486" y="2251527"/>
            <a:ext cx="4165756" cy="646331"/>
          </a:xfrm>
          <a:prstGeom prst="rect">
            <a:avLst/>
          </a:prstGeom>
          <a:noFill/>
        </p:spPr>
        <p:txBody>
          <a:bodyPr wrap="none" rtlCol="0">
            <a:spAutoFit/>
          </a:bodyPr>
          <a:lstStyle/>
          <a:p>
            <a:r>
              <a:rPr lang="en-US" dirty="0" smtClean="0">
                <a:solidFill>
                  <a:schemeClr val="accent3">
                    <a:lumMod val="50000"/>
                  </a:schemeClr>
                </a:solidFill>
              </a:rPr>
              <a:t>Understanding the variables in the dataset</a:t>
            </a:r>
          </a:p>
          <a:p>
            <a:endParaRPr lang="en-US" dirty="0">
              <a:solidFill>
                <a:schemeClr val="accent3">
                  <a:lumMod val="50000"/>
                </a:schemeClr>
              </a:solidFill>
            </a:endParaRP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449" t="5514" r="14476" b="5619"/>
          <a:stretch/>
        </p:blipFill>
        <p:spPr>
          <a:xfrm>
            <a:off x="1482969" y="1256927"/>
            <a:ext cx="5418848" cy="5041385"/>
          </a:xfrm>
          <a:prstGeom prst="rect">
            <a:avLst/>
          </a:prstGeom>
        </p:spPr>
      </p:pic>
    </p:spTree>
    <p:extLst>
      <p:ext uri="{BB962C8B-B14F-4D97-AF65-F5344CB8AC3E}">
        <p14:creationId xmlns:p14="http://schemas.microsoft.com/office/powerpoint/2010/main" val="2163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Mining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32" name="Freeform 31"/>
          <p:cNvSpPr/>
          <p:nvPr/>
        </p:nvSpPr>
        <p:spPr>
          <a:xfrm>
            <a:off x="9205936" y="422491"/>
            <a:ext cx="1550458"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100" b="1" kern="1200" dirty="0" smtClean="0">
                <a:solidFill>
                  <a:schemeClr val="accent4"/>
                </a:solidFill>
                <a:ea typeface="Roboto" panose="02000000000000000000" pitchFamily="2" charset="0"/>
              </a:rPr>
              <a:t>VISUALIZING</a:t>
            </a:r>
            <a:endParaRPr lang="id-ID" sz="2100" b="1" kern="1200" dirty="0">
              <a:solidFill>
                <a:schemeClr val="accent4"/>
              </a:solidFill>
              <a:ea typeface="Roboto" panose="02000000000000000000" pitchFamily="2" charset="0"/>
            </a:endParaRPr>
          </a:p>
        </p:txBody>
      </p:sp>
      <p:grpSp>
        <p:nvGrpSpPr>
          <p:cNvPr id="34" name="Group 33"/>
          <p:cNvGrpSpPr/>
          <p:nvPr/>
        </p:nvGrpSpPr>
        <p:grpSpPr>
          <a:xfrm>
            <a:off x="10934805" y="360858"/>
            <a:ext cx="870919" cy="447956"/>
            <a:chOff x="7166383" y="2666161"/>
            <a:chExt cx="900000" cy="486001"/>
          </a:xfrm>
        </p:grpSpPr>
        <p:sp>
          <p:nvSpPr>
            <p:cNvPr id="35" name="Freeform 95"/>
            <p:cNvSpPr>
              <a:spLocks noEditPoints="1"/>
            </p:cNvSpPr>
            <p:nvPr/>
          </p:nvSpPr>
          <p:spPr bwMode="auto">
            <a:xfrm>
              <a:off x="7166383"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96"/>
            <p:cNvSpPr>
              <a:spLocks noChangeArrowheads="1"/>
            </p:cNvSpPr>
            <p:nvPr/>
          </p:nvSpPr>
          <p:spPr bwMode="auto">
            <a:xfrm>
              <a:off x="7261305"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6"/>
            <p:cNvSpPr>
              <a:spLocks noChangeArrowheads="1"/>
            </p:cNvSpPr>
            <p:nvPr/>
          </p:nvSpPr>
          <p:spPr bwMode="auto">
            <a:xfrm>
              <a:off x="7420592"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96"/>
            <p:cNvSpPr>
              <a:spLocks noChangeArrowheads="1"/>
            </p:cNvSpPr>
            <p:nvPr/>
          </p:nvSpPr>
          <p:spPr bwMode="auto">
            <a:xfrm>
              <a:off x="7586442" y="2738684"/>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TextBox 75"/>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09" t="1949" r="4288" b="2403"/>
          <a:stretch/>
        </p:blipFill>
        <p:spPr>
          <a:xfrm>
            <a:off x="1189558" y="1206368"/>
            <a:ext cx="9753600" cy="4942016"/>
          </a:xfrm>
          <a:prstGeom prst="rect">
            <a:avLst/>
          </a:prstGeom>
        </p:spPr>
      </p:pic>
    </p:spTree>
    <p:extLst>
      <p:ext uri="{BB962C8B-B14F-4D97-AF65-F5344CB8AC3E}">
        <p14:creationId xmlns:p14="http://schemas.microsoft.com/office/powerpoint/2010/main" val="15271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Mining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32" name="Freeform 31"/>
          <p:cNvSpPr/>
          <p:nvPr/>
        </p:nvSpPr>
        <p:spPr>
          <a:xfrm>
            <a:off x="9205936" y="422491"/>
            <a:ext cx="1550458"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100" b="1" kern="1200" dirty="0" smtClean="0">
                <a:solidFill>
                  <a:schemeClr val="accent4"/>
                </a:solidFill>
                <a:ea typeface="Roboto" panose="02000000000000000000" pitchFamily="2" charset="0"/>
              </a:rPr>
              <a:t>VISUALIZING</a:t>
            </a:r>
            <a:endParaRPr lang="id-ID" sz="2100" b="1" kern="1200" dirty="0">
              <a:solidFill>
                <a:schemeClr val="accent4"/>
              </a:solidFill>
              <a:ea typeface="Roboto" panose="02000000000000000000" pitchFamily="2" charset="0"/>
            </a:endParaRPr>
          </a:p>
        </p:txBody>
      </p:sp>
      <p:grpSp>
        <p:nvGrpSpPr>
          <p:cNvPr id="34" name="Group 33"/>
          <p:cNvGrpSpPr/>
          <p:nvPr/>
        </p:nvGrpSpPr>
        <p:grpSpPr>
          <a:xfrm>
            <a:off x="10934805" y="360858"/>
            <a:ext cx="870919" cy="447956"/>
            <a:chOff x="7166383" y="2666161"/>
            <a:chExt cx="900000" cy="486001"/>
          </a:xfrm>
        </p:grpSpPr>
        <p:sp>
          <p:nvSpPr>
            <p:cNvPr id="35" name="Freeform 95"/>
            <p:cNvSpPr>
              <a:spLocks noEditPoints="1"/>
            </p:cNvSpPr>
            <p:nvPr/>
          </p:nvSpPr>
          <p:spPr bwMode="auto">
            <a:xfrm>
              <a:off x="7166383"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96"/>
            <p:cNvSpPr>
              <a:spLocks noChangeArrowheads="1"/>
            </p:cNvSpPr>
            <p:nvPr/>
          </p:nvSpPr>
          <p:spPr bwMode="auto">
            <a:xfrm>
              <a:off x="7261305"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6"/>
            <p:cNvSpPr>
              <a:spLocks noChangeArrowheads="1"/>
            </p:cNvSpPr>
            <p:nvPr/>
          </p:nvSpPr>
          <p:spPr bwMode="auto">
            <a:xfrm>
              <a:off x="7420592"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96"/>
            <p:cNvSpPr>
              <a:spLocks noChangeArrowheads="1"/>
            </p:cNvSpPr>
            <p:nvPr/>
          </p:nvSpPr>
          <p:spPr bwMode="auto">
            <a:xfrm>
              <a:off x="7586442" y="2738684"/>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TextBox 75"/>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6" t="1759" r="895" b="1"/>
          <a:stretch/>
        </p:blipFill>
        <p:spPr>
          <a:xfrm>
            <a:off x="803698" y="1510144"/>
            <a:ext cx="10674739" cy="4562727"/>
          </a:xfrm>
          <a:prstGeom prst="rect">
            <a:avLst/>
          </a:prstGeom>
        </p:spPr>
      </p:pic>
    </p:spTree>
    <p:extLst>
      <p:ext uri="{BB962C8B-B14F-4D97-AF65-F5344CB8AC3E}">
        <p14:creationId xmlns:p14="http://schemas.microsoft.com/office/powerpoint/2010/main" val="59360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Mining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32" name="Freeform 31"/>
          <p:cNvSpPr/>
          <p:nvPr/>
        </p:nvSpPr>
        <p:spPr>
          <a:xfrm>
            <a:off x="9205936" y="422491"/>
            <a:ext cx="1550458"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100" b="1" kern="1200" dirty="0" smtClean="0">
                <a:solidFill>
                  <a:schemeClr val="accent4"/>
                </a:solidFill>
                <a:ea typeface="Roboto" panose="02000000000000000000" pitchFamily="2" charset="0"/>
              </a:rPr>
              <a:t>VISUALIZING</a:t>
            </a:r>
            <a:endParaRPr lang="id-ID" sz="2100" b="1" kern="1200" dirty="0">
              <a:solidFill>
                <a:schemeClr val="accent4"/>
              </a:solidFill>
              <a:ea typeface="Roboto" panose="02000000000000000000" pitchFamily="2" charset="0"/>
            </a:endParaRPr>
          </a:p>
        </p:txBody>
      </p:sp>
      <p:grpSp>
        <p:nvGrpSpPr>
          <p:cNvPr id="34" name="Group 33"/>
          <p:cNvGrpSpPr/>
          <p:nvPr/>
        </p:nvGrpSpPr>
        <p:grpSpPr>
          <a:xfrm>
            <a:off x="10934805" y="360858"/>
            <a:ext cx="870919" cy="447956"/>
            <a:chOff x="7166383" y="2666161"/>
            <a:chExt cx="900000" cy="486001"/>
          </a:xfrm>
        </p:grpSpPr>
        <p:sp>
          <p:nvSpPr>
            <p:cNvPr id="35" name="Freeform 95"/>
            <p:cNvSpPr>
              <a:spLocks noEditPoints="1"/>
            </p:cNvSpPr>
            <p:nvPr/>
          </p:nvSpPr>
          <p:spPr bwMode="auto">
            <a:xfrm>
              <a:off x="7166383"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96"/>
            <p:cNvSpPr>
              <a:spLocks noChangeArrowheads="1"/>
            </p:cNvSpPr>
            <p:nvPr/>
          </p:nvSpPr>
          <p:spPr bwMode="auto">
            <a:xfrm>
              <a:off x="7261305"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6"/>
            <p:cNvSpPr>
              <a:spLocks noChangeArrowheads="1"/>
            </p:cNvSpPr>
            <p:nvPr/>
          </p:nvSpPr>
          <p:spPr bwMode="auto">
            <a:xfrm>
              <a:off x="7420592"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96"/>
            <p:cNvSpPr>
              <a:spLocks noChangeArrowheads="1"/>
            </p:cNvSpPr>
            <p:nvPr/>
          </p:nvSpPr>
          <p:spPr bwMode="auto">
            <a:xfrm>
              <a:off x="7586442" y="2738684"/>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TextBox 75"/>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23" t="1478" r="19068" b="1259"/>
          <a:stretch/>
        </p:blipFill>
        <p:spPr>
          <a:xfrm>
            <a:off x="2283155" y="1233054"/>
            <a:ext cx="6922781" cy="4988534"/>
          </a:xfrm>
          <a:prstGeom prst="rect">
            <a:avLst/>
          </a:prstGeom>
        </p:spPr>
      </p:pic>
    </p:spTree>
    <p:extLst>
      <p:ext uri="{BB962C8B-B14F-4D97-AF65-F5344CB8AC3E}">
        <p14:creationId xmlns:p14="http://schemas.microsoft.com/office/powerpoint/2010/main" val="113380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9" y="359264"/>
            <a:ext cx="9753600" cy="1325563"/>
          </a:xfrm>
        </p:spPr>
        <p:txBody>
          <a:bodyPr/>
          <a:lstStyle/>
          <a:p>
            <a:r>
              <a:rPr lang="en-US" b="1" dirty="0" smtClean="0">
                <a:solidFill>
                  <a:schemeClr val="accent2">
                    <a:lumMod val="75000"/>
                  </a:schemeClr>
                </a:solidFill>
              </a:rPr>
              <a:t>Data Gathering &amp; Mining</a:t>
            </a:r>
            <a:endParaRPr lang="en-US" b="1" dirty="0">
              <a:solidFill>
                <a:schemeClr val="accent2">
                  <a:lumMod val="75000"/>
                </a:schemeClr>
              </a:solidFill>
            </a:endParaRPr>
          </a:p>
        </p:txBody>
      </p:sp>
      <p:grpSp>
        <p:nvGrpSpPr>
          <p:cNvPr id="7" name="Group 6"/>
          <p:cNvGrpSpPr>
            <a:grpSpLocks noChangeAspect="1"/>
          </p:cNvGrpSpPr>
          <p:nvPr/>
        </p:nvGrpSpPr>
        <p:grpSpPr>
          <a:xfrm>
            <a:off x="838200" y="410017"/>
            <a:ext cx="603738" cy="528511"/>
            <a:chOff x="6350" y="4763"/>
            <a:chExt cx="2446338" cy="2141537"/>
          </a:xfrm>
          <a:solidFill>
            <a:schemeClr val="accent2"/>
          </a:solidFill>
        </p:grpSpPr>
        <p:sp>
          <p:nvSpPr>
            <p:cNvPr id="8"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1729073" y="6526053"/>
            <a:ext cx="8607968" cy="169736"/>
            <a:chOff x="407829" y="4326319"/>
            <a:chExt cx="8177193" cy="169736"/>
          </a:xfrm>
        </p:grpSpPr>
        <p:grpSp>
          <p:nvGrpSpPr>
            <p:cNvPr id="12" name="Group 11"/>
            <p:cNvGrpSpPr/>
            <p:nvPr/>
          </p:nvGrpSpPr>
          <p:grpSpPr>
            <a:xfrm>
              <a:off x="407829" y="4334808"/>
              <a:ext cx="1235843" cy="153888"/>
              <a:chOff x="407829" y="4334808"/>
              <a:chExt cx="1235843" cy="153888"/>
            </a:xfrm>
          </p:grpSpPr>
          <p:sp>
            <p:nvSpPr>
              <p:cNvPr id="28" name="Oval 27"/>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9"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1658945" y="4334808"/>
              <a:ext cx="1008510" cy="153888"/>
              <a:chOff x="2175216" y="4334808"/>
              <a:chExt cx="1008510" cy="153888"/>
            </a:xfrm>
          </p:grpSpPr>
          <p:sp>
            <p:nvSpPr>
              <p:cNvPr id="26" name="Oval 25"/>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7"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3078413" y="4334808"/>
              <a:ext cx="976450" cy="153888"/>
              <a:chOff x="3448357" y="4334808"/>
              <a:chExt cx="976450" cy="153888"/>
            </a:xfrm>
          </p:grpSpPr>
          <p:sp>
            <p:nvSpPr>
              <p:cNvPr id="24" name="Oval 23"/>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4528060" y="4342167"/>
              <a:ext cx="1360758" cy="153888"/>
              <a:chOff x="5079435" y="4342167"/>
              <a:chExt cx="1360758" cy="153888"/>
            </a:xfrm>
          </p:grpSpPr>
          <p:sp>
            <p:nvSpPr>
              <p:cNvPr id="22" name="Oval 21"/>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6" name="Group 15"/>
            <p:cNvGrpSpPr/>
            <p:nvPr/>
          </p:nvGrpSpPr>
          <p:grpSpPr>
            <a:xfrm>
              <a:off x="7745851" y="4326319"/>
              <a:ext cx="839171" cy="169277"/>
              <a:chOff x="7745851" y="4326319"/>
              <a:chExt cx="839171" cy="169277"/>
            </a:xfrm>
          </p:grpSpPr>
          <p:sp>
            <p:nvSpPr>
              <p:cNvPr id="20" name="Oval 19"/>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7" name="Group 16"/>
            <p:cNvGrpSpPr/>
            <p:nvPr/>
          </p:nvGrpSpPr>
          <p:grpSpPr>
            <a:xfrm>
              <a:off x="6183002" y="4334808"/>
              <a:ext cx="1313071" cy="153888"/>
              <a:chOff x="6513458" y="4334808"/>
              <a:chExt cx="1313071" cy="153888"/>
            </a:xfrm>
          </p:grpSpPr>
          <p:sp>
            <p:nvSpPr>
              <p:cNvPr id="18" name="Oval 17"/>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33" name="Freeform 32"/>
          <p:cNvSpPr/>
          <p:nvPr/>
        </p:nvSpPr>
        <p:spPr>
          <a:xfrm>
            <a:off x="8951250" y="484114"/>
            <a:ext cx="1727875"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2100" b="1" kern="1200" dirty="0" smtClean="0">
                <a:solidFill>
                  <a:schemeClr val="accent5"/>
                </a:solidFill>
                <a:ea typeface="Roboto" panose="02000000000000000000" pitchFamily="2" charset="0"/>
              </a:rPr>
              <a:t>FINALIZING</a:t>
            </a:r>
            <a:endParaRPr lang="id-ID" sz="2100" b="1" kern="1200" dirty="0">
              <a:solidFill>
                <a:schemeClr val="accent5"/>
              </a:solidFill>
              <a:ea typeface="Roboto" panose="02000000000000000000" pitchFamily="2" charset="0"/>
            </a:endParaRPr>
          </a:p>
        </p:txBody>
      </p:sp>
      <p:grpSp>
        <p:nvGrpSpPr>
          <p:cNvPr id="46" name="Group 45"/>
          <p:cNvGrpSpPr/>
          <p:nvPr/>
        </p:nvGrpSpPr>
        <p:grpSpPr>
          <a:xfrm>
            <a:off x="10855582" y="410017"/>
            <a:ext cx="950142" cy="447956"/>
            <a:chOff x="9913617" y="2666161"/>
            <a:chExt cx="900000" cy="486001"/>
          </a:xfrm>
        </p:grpSpPr>
        <p:sp>
          <p:nvSpPr>
            <p:cNvPr id="47" name="Freeform 95"/>
            <p:cNvSpPr>
              <a:spLocks noEditPoints="1"/>
            </p:cNvSpPr>
            <p:nvPr/>
          </p:nvSpPr>
          <p:spPr bwMode="auto">
            <a:xfrm>
              <a:off x="9913617"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96"/>
            <p:cNvSpPr>
              <a:spLocks noChangeArrowheads="1"/>
            </p:cNvSpPr>
            <p:nvPr/>
          </p:nvSpPr>
          <p:spPr bwMode="auto">
            <a:xfrm>
              <a:off x="10004505"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96"/>
            <p:cNvSpPr>
              <a:spLocks noChangeArrowheads="1"/>
            </p:cNvSpPr>
            <p:nvPr/>
          </p:nvSpPr>
          <p:spPr bwMode="auto">
            <a:xfrm>
              <a:off x="10163792"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6"/>
            <p:cNvSpPr>
              <a:spLocks noChangeArrowheads="1"/>
            </p:cNvSpPr>
            <p:nvPr/>
          </p:nvSpPr>
          <p:spPr bwMode="auto">
            <a:xfrm>
              <a:off x="1032964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96"/>
            <p:cNvSpPr>
              <a:spLocks noChangeArrowheads="1"/>
            </p:cNvSpPr>
            <p:nvPr/>
          </p:nvSpPr>
          <p:spPr bwMode="auto">
            <a:xfrm>
              <a:off x="1049621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42"/>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r>
              <a:rPr lang="id-ID" sz="1200" dirty="0" smtClean="0">
                <a:solidFill>
                  <a:schemeClr val="bg1">
                    <a:lumMod val="65000"/>
                  </a:schemeClr>
                </a:solidFill>
              </a:rPr>
              <a:t>10</a:t>
            </a:r>
            <a:endParaRPr lang="id-ID" sz="1200" dirty="0">
              <a:solidFill>
                <a:schemeClr val="bg1">
                  <a:lumMod val="65000"/>
                </a:schemeClr>
              </a:solidFill>
            </a:endParaRPr>
          </a:p>
        </p:txBody>
      </p:sp>
      <p:sp>
        <p:nvSpPr>
          <p:cNvPr id="3" name="TextBox 2"/>
          <p:cNvSpPr txBox="1"/>
          <p:nvPr/>
        </p:nvSpPr>
        <p:spPr>
          <a:xfrm>
            <a:off x="763696" y="1419698"/>
            <a:ext cx="10858962" cy="2215991"/>
          </a:xfrm>
          <a:prstGeom prst="rect">
            <a:avLst/>
          </a:prstGeom>
          <a:noFill/>
        </p:spPr>
        <p:txBody>
          <a:bodyPr wrap="square" rtlCol="0">
            <a:spAutoFit/>
          </a:bodyPr>
          <a:lstStyle/>
          <a:p>
            <a:pPr marL="285750" indent="-285750">
              <a:lnSpc>
                <a:spcPct val="150000"/>
              </a:lnSpc>
              <a:buClr>
                <a:schemeClr val="accent6">
                  <a:lumMod val="60000"/>
                  <a:lumOff val="40000"/>
                </a:schemeClr>
              </a:buClr>
              <a:buFont typeface="Arial" charset="0"/>
              <a:buChar char="•"/>
            </a:pPr>
            <a:r>
              <a:rPr lang="en-US" sz="2300" dirty="0" smtClean="0"/>
              <a:t>A dataset with 173 observations (173 different majors)</a:t>
            </a:r>
          </a:p>
          <a:p>
            <a:pPr marL="285750" indent="-285750">
              <a:lnSpc>
                <a:spcPct val="150000"/>
              </a:lnSpc>
              <a:buClr>
                <a:schemeClr val="accent6">
                  <a:lumMod val="60000"/>
                  <a:lumOff val="40000"/>
                </a:schemeClr>
              </a:buClr>
              <a:buFont typeface="Arial" charset="0"/>
              <a:buChar char="•"/>
            </a:pPr>
            <a:r>
              <a:rPr lang="en-US" sz="2300" dirty="0" smtClean="0"/>
              <a:t>Added a dummy variable “Engineering” (1 if the major falls under category ”Engineering”, 0 otherwise)</a:t>
            </a:r>
          </a:p>
          <a:p>
            <a:pPr marL="285750" indent="-285750">
              <a:lnSpc>
                <a:spcPct val="150000"/>
              </a:lnSpc>
              <a:buClr>
                <a:schemeClr val="accent6">
                  <a:lumMod val="60000"/>
                  <a:lumOff val="40000"/>
                </a:schemeClr>
              </a:buClr>
              <a:buFont typeface="Arial" charset="0"/>
              <a:buChar char="•"/>
            </a:pPr>
            <a:r>
              <a:rPr lang="en-US" sz="2300" dirty="0" smtClean="0"/>
              <a:t>Added a numeric variable “</a:t>
            </a:r>
            <a:r>
              <a:rPr lang="en-US" sz="2300" dirty="0" err="1" smtClean="0"/>
              <a:t>LogMedian</a:t>
            </a:r>
            <a:r>
              <a:rPr lang="en-US" sz="2300" dirty="0" smtClean="0"/>
              <a:t>”, which is the log value of the median income</a:t>
            </a:r>
            <a:endParaRPr lang="en-US" sz="23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95" t="11716" b="20283"/>
          <a:stretch/>
        </p:blipFill>
        <p:spPr>
          <a:xfrm>
            <a:off x="314452" y="3927936"/>
            <a:ext cx="11802651" cy="1536373"/>
          </a:xfrm>
          <a:prstGeom prst="rect">
            <a:avLst/>
          </a:prstGeom>
        </p:spPr>
      </p:pic>
    </p:spTree>
    <p:extLst>
      <p:ext uri="{BB962C8B-B14F-4D97-AF65-F5344CB8AC3E}">
        <p14:creationId xmlns:p14="http://schemas.microsoft.com/office/powerpoint/2010/main" val="11447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192" y="365125"/>
            <a:ext cx="9697608" cy="1325563"/>
          </a:xfrm>
        </p:spPr>
        <p:txBody>
          <a:bodyPr/>
          <a:lstStyle/>
          <a:p>
            <a:r>
              <a:rPr lang="en-US" b="1" dirty="0" smtClean="0">
                <a:solidFill>
                  <a:schemeClr val="accent3">
                    <a:lumMod val="75000"/>
                  </a:schemeClr>
                </a:solidFill>
              </a:rPr>
              <a:t>Model Design &amp; Result</a:t>
            </a:r>
            <a:endParaRPr lang="en-US" b="1" dirty="0">
              <a:solidFill>
                <a:schemeClr val="accent3">
                  <a:lumMod val="75000"/>
                </a:schemeClr>
              </a:solidFill>
            </a:endParaRPr>
          </a:p>
        </p:txBody>
      </p:sp>
      <p:sp>
        <p:nvSpPr>
          <p:cNvPr id="3" name="Content Placeholder 2"/>
          <p:cNvSpPr>
            <a:spLocks noGrp="1"/>
          </p:cNvSpPr>
          <p:nvPr>
            <p:ph idx="1"/>
          </p:nvPr>
        </p:nvSpPr>
        <p:spPr>
          <a:xfrm>
            <a:off x="838200" y="1594884"/>
            <a:ext cx="10515600" cy="4582079"/>
          </a:xfrm>
        </p:spPr>
        <p:txBody>
          <a:bodyPr/>
          <a:lstStyle/>
          <a:p>
            <a:pPr marL="0" indent="0">
              <a:buNone/>
            </a:pPr>
            <a:r>
              <a:rPr lang="en-US" dirty="0" smtClean="0"/>
              <a:t>Choose the type of parameters</a:t>
            </a:r>
            <a:endParaRPr lang="en-US" dirty="0" smtClean="0"/>
          </a:p>
          <a:p>
            <a:pPr marL="0" indent="0">
              <a:buNone/>
            </a:pPr>
            <a:r>
              <a:rPr lang="en-US" dirty="0" smtClean="0"/>
              <a:t>Check </a:t>
            </a:r>
            <a:r>
              <a:rPr lang="en-US" dirty="0" smtClean="0"/>
              <a:t>the assumptions for linear regression</a:t>
            </a:r>
          </a:p>
          <a:p>
            <a:pPr marL="0" indent="0">
              <a:buNone/>
            </a:pPr>
            <a:r>
              <a:rPr lang="en-US" i="1" dirty="0"/>
              <a:t>The regression model is linear in </a:t>
            </a:r>
            <a:r>
              <a:rPr lang="en-US" i="1" dirty="0" smtClean="0"/>
              <a:t>parameters</a:t>
            </a:r>
            <a:endParaRPr lang="en-US" dirty="0"/>
          </a:p>
          <a:p>
            <a:pPr marL="0" indent="0">
              <a:buNone/>
            </a:pPr>
            <a:r>
              <a:rPr lang="en-US" i="1" dirty="0"/>
              <a:t>The mean of residuals is </a:t>
            </a:r>
            <a:r>
              <a:rPr lang="en-US" i="1" dirty="0" smtClean="0"/>
              <a:t>zero and </a:t>
            </a:r>
            <a:r>
              <a:rPr lang="en-US" i="1" dirty="0"/>
              <a:t>n</a:t>
            </a:r>
            <a:r>
              <a:rPr lang="en-US" i="1" dirty="0" smtClean="0"/>
              <a:t>ormality </a:t>
            </a:r>
            <a:r>
              <a:rPr lang="en-US" i="1" dirty="0"/>
              <a:t>of residuals</a:t>
            </a:r>
            <a:endParaRPr lang="en-US" dirty="0"/>
          </a:p>
          <a:p>
            <a:pPr marL="0" indent="0">
              <a:buNone/>
            </a:pPr>
            <a:r>
              <a:rPr lang="en-US" i="1" dirty="0" smtClean="0"/>
              <a:t>Homoscedasticity </a:t>
            </a:r>
            <a:r>
              <a:rPr lang="en-US" i="1" dirty="0"/>
              <a:t>of </a:t>
            </a:r>
            <a:r>
              <a:rPr lang="en-US" i="1" dirty="0" smtClean="0"/>
              <a:t>residuals</a:t>
            </a:r>
            <a:r>
              <a:rPr lang="en-US" dirty="0" smtClean="0"/>
              <a:t>; </a:t>
            </a:r>
            <a:r>
              <a:rPr lang="en-US" i="1" dirty="0" smtClean="0"/>
              <a:t>no</a:t>
            </a:r>
            <a:r>
              <a:rPr lang="en-US" dirty="0" smtClean="0"/>
              <a:t> </a:t>
            </a:r>
            <a:r>
              <a:rPr lang="en-US" i="1" dirty="0" smtClean="0"/>
              <a:t>autocorrelation </a:t>
            </a:r>
            <a:r>
              <a:rPr lang="en-US" i="1" dirty="0"/>
              <a:t>of residuals</a:t>
            </a:r>
            <a:endParaRPr lang="en-US" dirty="0"/>
          </a:p>
          <a:p>
            <a:pPr marL="0" indent="0">
              <a:buNone/>
            </a:pPr>
            <a:r>
              <a:rPr lang="en-US" i="1" dirty="0"/>
              <a:t>The X variables and residuals are uncorrelated</a:t>
            </a:r>
            <a:endParaRPr lang="en-US" dirty="0"/>
          </a:p>
          <a:p>
            <a:pPr marL="0" indent="0">
              <a:buNone/>
            </a:pPr>
            <a:r>
              <a:rPr lang="en-US" i="1" dirty="0"/>
              <a:t>The number of observations must be greater than number of </a:t>
            </a:r>
            <a:r>
              <a:rPr lang="en-US" i="1" dirty="0" err="1"/>
              <a:t>Xs</a:t>
            </a:r>
            <a:endParaRPr lang="en-US" dirty="0"/>
          </a:p>
          <a:p>
            <a:pPr marL="0" indent="0">
              <a:buNone/>
            </a:pPr>
            <a:r>
              <a:rPr lang="en-US" i="1" dirty="0"/>
              <a:t>The variability in X values is positive</a:t>
            </a:r>
            <a:endParaRPr lang="en-US" dirty="0"/>
          </a:p>
          <a:p>
            <a:pPr marL="0" indent="0">
              <a:buNone/>
            </a:pPr>
            <a:r>
              <a:rPr lang="en-US" i="1" dirty="0"/>
              <a:t>No perfect multicollinearity</a:t>
            </a:r>
            <a:endParaRPr lang="en-US" dirty="0"/>
          </a:p>
          <a:p>
            <a:pPr marL="0" indent="0">
              <a:buNone/>
            </a:pPr>
            <a:endParaRPr lang="en-US" dirty="0" smtClean="0"/>
          </a:p>
          <a:p>
            <a:endParaRPr lang="en-US" dirty="0"/>
          </a:p>
        </p:txBody>
      </p:sp>
      <p:grpSp>
        <p:nvGrpSpPr>
          <p:cNvPr id="4" name="Group 3"/>
          <p:cNvGrpSpPr/>
          <p:nvPr/>
        </p:nvGrpSpPr>
        <p:grpSpPr>
          <a:xfrm>
            <a:off x="838200" y="365125"/>
            <a:ext cx="647700" cy="688975"/>
            <a:chOff x="512850" y="1020112"/>
            <a:chExt cx="421521" cy="482494"/>
          </a:xfrm>
          <a:noFill/>
        </p:grpSpPr>
        <p:sp>
          <p:nvSpPr>
            <p:cNvPr id="5" name="Freeform 11"/>
            <p:cNvSpPr>
              <a:spLocks noEditPoints="1"/>
            </p:cNvSpPr>
            <p:nvPr/>
          </p:nvSpPr>
          <p:spPr bwMode="auto">
            <a:xfrm>
              <a:off x="603587" y="1020112"/>
              <a:ext cx="241007" cy="120023"/>
            </a:xfrm>
            <a:custGeom>
              <a:avLst/>
              <a:gdLst>
                <a:gd name="T0" fmla="*/ 212 w 212"/>
                <a:gd name="T1" fmla="*/ 53 h 106"/>
                <a:gd name="T2" fmla="*/ 159 w 212"/>
                <a:gd name="T3" fmla="*/ 53 h 106"/>
                <a:gd name="T4" fmla="*/ 106 w 212"/>
                <a:gd name="T5" fmla="*/ 0 h 106"/>
                <a:gd name="T6" fmla="*/ 53 w 212"/>
                <a:gd name="T7" fmla="*/ 53 h 106"/>
                <a:gd name="T8" fmla="*/ 0 w 212"/>
                <a:gd name="T9" fmla="*/ 53 h 106"/>
                <a:gd name="T10" fmla="*/ 0 w 212"/>
                <a:gd name="T11" fmla="*/ 106 h 106"/>
                <a:gd name="T12" fmla="*/ 212 w 212"/>
                <a:gd name="T13" fmla="*/ 106 h 106"/>
                <a:gd name="T14" fmla="*/ 212 w 212"/>
                <a:gd name="T15" fmla="*/ 53 h 106"/>
                <a:gd name="T16" fmla="*/ 106 w 212"/>
                <a:gd name="T17" fmla="*/ 80 h 106"/>
                <a:gd name="T18" fmla="*/ 79 w 212"/>
                <a:gd name="T19" fmla="*/ 53 h 106"/>
                <a:gd name="T20" fmla="*/ 106 w 212"/>
                <a:gd name="T21" fmla="*/ 27 h 106"/>
                <a:gd name="T22" fmla="*/ 132 w 212"/>
                <a:gd name="T23" fmla="*/ 53 h 106"/>
                <a:gd name="T24" fmla="*/ 106 w 212"/>
                <a:gd name="T2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6">
                  <a:moveTo>
                    <a:pt x="212" y="53"/>
                  </a:moveTo>
                  <a:cubicBezTo>
                    <a:pt x="159" y="53"/>
                    <a:pt x="159" y="53"/>
                    <a:pt x="159" y="53"/>
                  </a:cubicBezTo>
                  <a:cubicBezTo>
                    <a:pt x="159" y="24"/>
                    <a:pt x="135" y="0"/>
                    <a:pt x="106" y="0"/>
                  </a:cubicBezTo>
                  <a:cubicBezTo>
                    <a:pt x="76" y="0"/>
                    <a:pt x="53" y="24"/>
                    <a:pt x="53" y="53"/>
                  </a:cubicBezTo>
                  <a:cubicBezTo>
                    <a:pt x="0" y="53"/>
                    <a:pt x="0" y="53"/>
                    <a:pt x="0" y="53"/>
                  </a:cubicBezTo>
                  <a:cubicBezTo>
                    <a:pt x="0" y="106"/>
                    <a:pt x="0" y="106"/>
                    <a:pt x="0" y="106"/>
                  </a:cubicBezTo>
                  <a:cubicBezTo>
                    <a:pt x="212" y="106"/>
                    <a:pt x="212" y="106"/>
                    <a:pt x="212" y="106"/>
                  </a:cubicBezTo>
                  <a:lnTo>
                    <a:pt x="212" y="53"/>
                  </a:lnTo>
                  <a:close/>
                  <a:moveTo>
                    <a:pt x="106" y="80"/>
                  </a:moveTo>
                  <a:cubicBezTo>
                    <a:pt x="91" y="80"/>
                    <a:pt x="79" y="68"/>
                    <a:pt x="79" y="53"/>
                  </a:cubicBezTo>
                  <a:cubicBezTo>
                    <a:pt x="79" y="39"/>
                    <a:pt x="91" y="27"/>
                    <a:pt x="106" y="27"/>
                  </a:cubicBezTo>
                  <a:cubicBezTo>
                    <a:pt x="120" y="27"/>
                    <a:pt x="132" y="39"/>
                    <a:pt x="132" y="53"/>
                  </a:cubicBezTo>
                  <a:cubicBezTo>
                    <a:pt x="132" y="68"/>
                    <a:pt x="120" y="80"/>
                    <a:pt x="106" y="80"/>
                  </a:cubicBezTo>
                  <a:close/>
                </a:path>
              </a:pathLst>
            </a:custGeom>
            <a:grpFill/>
            <a:ln w="25400">
              <a:solidFill>
                <a:schemeClr val="accent3">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2"/>
            <p:cNvSpPr>
              <a:spLocks noEditPoints="1"/>
            </p:cNvSpPr>
            <p:nvPr/>
          </p:nvSpPr>
          <p:spPr bwMode="auto">
            <a:xfrm>
              <a:off x="512850" y="1080124"/>
              <a:ext cx="421521" cy="422482"/>
            </a:xfrm>
            <a:custGeom>
              <a:avLst/>
              <a:gdLst>
                <a:gd name="T0" fmla="*/ 752 w 878"/>
                <a:gd name="T1" fmla="*/ 0 h 880"/>
                <a:gd name="T2" fmla="*/ 752 w 878"/>
                <a:gd name="T3" fmla="*/ 189 h 880"/>
                <a:gd name="T4" fmla="*/ 125 w 878"/>
                <a:gd name="T5" fmla="*/ 189 h 880"/>
                <a:gd name="T6" fmla="*/ 125 w 878"/>
                <a:gd name="T7" fmla="*/ 0 h 880"/>
                <a:gd name="T8" fmla="*/ 0 w 878"/>
                <a:gd name="T9" fmla="*/ 0 h 880"/>
                <a:gd name="T10" fmla="*/ 0 w 878"/>
                <a:gd name="T11" fmla="*/ 880 h 880"/>
                <a:gd name="T12" fmla="*/ 878 w 878"/>
                <a:gd name="T13" fmla="*/ 880 h 880"/>
                <a:gd name="T14" fmla="*/ 878 w 878"/>
                <a:gd name="T15" fmla="*/ 0 h 880"/>
                <a:gd name="T16" fmla="*/ 752 w 878"/>
                <a:gd name="T17" fmla="*/ 0 h 880"/>
                <a:gd name="T18" fmla="*/ 409 w 878"/>
                <a:gd name="T19" fmla="*/ 745 h 880"/>
                <a:gd name="T20" fmla="*/ 366 w 878"/>
                <a:gd name="T21" fmla="*/ 700 h 880"/>
                <a:gd name="T22" fmla="*/ 189 w 878"/>
                <a:gd name="T23" fmla="*/ 523 h 880"/>
                <a:gd name="T24" fmla="*/ 276 w 878"/>
                <a:gd name="T25" fmla="*/ 435 h 880"/>
                <a:gd name="T26" fmla="*/ 409 w 878"/>
                <a:gd name="T27" fmla="*/ 568 h 880"/>
                <a:gd name="T28" fmla="*/ 662 w 878"/>
                <a:gd name="T29" fmla="*/ 315 h 880"/>
                <a:gd name="T30" fmla="*/ 752 w 878"/>
                <a:gd name="T31" fmla="*/ 402 h 880"/>
                <a:gd name="T32" fmla="*/ 409 w 878"/>
                <a:gd name="T33" fmla="*/ 74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8" h="880">
                  <a:moveTo>
                    <a:pt x="752" y="0"/>
                  </a:moveTo>
                  <a:lnTo>
                    <a:pt x="752" y="189"/>
                  </a:lnTo>
                  <a:lnTo>
                    <a:pt x="125" y="189"/>
                  </a:lnTo>
                  <a:lnTo>
                    <a:pt x="125" y="0"/>
                  </a:lnTo>
                  <a:lnTo>
                    <a:pt x="0" y="0"/>
                  </a:lnTo>
                  <a:lnTo>
                    <a:pt x="0" y="880"/>
                  </a:lnTo>
                  <a:lnTo>
                    <a:pt x="878" y="880"/>
                  </a:lnTo>
                  <a:lnTo>
                    <a:pt x="878" y="0"/>
                  </a:lnTo>
                  <a:lnTo>
                    <a:pt x="752" y="0"/>
                  </a:lnTo>
                  <a:close/>
                  <a:moveTo>
                    <a:pt x="409" y="745"/>
                  </a:moveTo>
                  <a:lnTo>
                    <a:pt x="366" y="700"/>
                  </a:lnTo>
                  <a:lnTo>
                    <a:pt x="189" y="523"/>
                  </a:lnTo>
                  <a:lnTo>
                    <a:pt x="276" y="435"/>
                  </a:lnTo>
                  <a:lnTo>
                    <a:pt x="409" y="568"/>
                  </a:lnTo>
                  <a:lnTo>
                    <a:pt x="662" y="315"/>
                  </a:lnTo>
                  <a:lnTo>
                    <a:pt x="752" y="402"/>
                  </a:lnTo>
                  <a:lnTo>
                    <a:pt x="409" y="745"/>
                  </a:lnTo>
                  <a:close/>
                </a:path>
              </a:pathLst>
            </a:custGeom>
            <a:grpFill/>
            <a:ln w="25400">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1729073" y="6526053"/>
            <a:ext cx="8607968" cy="169736"/>
            <a:chOff x="407829" y="4326319"/>
            <a:chExt cx="8177193" cy="169736"/>
          </a:xfrm>
        </p:grpSpPr>
        <p:grpSp>
          <p:nvGrpSpPr>
            <p:cNvPr id="8" name="Group 7"/>
            <p:cNvGrpSpPr/>
            <p:nvPr/>
          </p:nvGrpSpPr>
          <p:grpSpPr>
            <a:xfrm>
              <a:off x="407829" y="4334808"/>
              <a:ext cx="1235843" cy="153888"/>
              <a:chOff x="407829" y="4334808"/>
              <a:chExt cx="1235843" cy="153888"/>
            </a:xfrm>
          </p:grpSpPr>
          <p:sp>
            <p:nvSpPr>
              <p:cNvPr id="24" name="Oval 23"/>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1658945" y="4334808"/>
              <a:ext cx="1008510" cy="153888"/>
              <a:chOff x="2175216" y="4334808"/>
              <a:chExt cx="1008510" cy="153888"/>
            </a:xfrm>
          </p:grpSpPr>
          <p:sp>
            <p:nvSpPr>
              <p:cNvPr id="22" name="Oval 21"/>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0" name="Group 9"/>
            <p:cNvGrpSpPr/>
            <p:nvPr/>
          </p:nvGrpSpPr>
          <p:grpSpPr>
            <a:xfrm>
              <a:off x="3078413" y="4334808"/>
              <a:ext cx="976450" cy="153888"/>
              <a:chOff x="3448357" y="4334808"/>
              <a:chExt cx="976450" cy="153888"/>
            </a:xfrm>
          </p:grpSpPr>
          <p:sp>
            <p:nvSpPr>
              <p:cNvPr id="20" name="Oval 19"/>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4528060" y="4342167"/>
              <a:ext cx="1360758" cy="153888"/>
              <a:chOff x="5079435" y="4342167"/>
              <a:chExt cx="1360758" cy="153888"/>
            </a:xfrm>
          </p:grpSpPr>
          <p:sp>
            <p:nvSpPr>
              <p:cNvPr id="18" name="Oval 17"/>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2" name="Group 11"/>
            <p:cNvGrpSpPr/>
            <p:nvPr/>
          </p:nvGrpSpPr>
          <p:grpSpPr>
            <a:xfrm>
              <a:off x="7745851" y="4326319"/>
              <a:ext cx="839171" cy="169277"/>
              <a:chOff x="7745851" y="4326319"/>
              <a:chExt cx="839171" cy="169277"/>
            </a:xfrm>
          </p:grpSpPr>
          <p:sp>
            <p:nvSpPr>
              <p:cNvPr id="16" name="Oval 15"/>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6183002" y="4334808"/>
              <a:ext cx="1313071" cy="153888"/>
              <a:chOff x="6513458" y="4334808"/>
              <a:chExt cx="1313071" cy="153888"/>
            </a:xfrm>
          </p:grpSpPr>
          <p:sp>
            <p:nvSpPr>
              <p:cNvPr id="14" name="Oval 13"/>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Tree>
    <p:extLst>
      <p:ext uri="{BB962C8B-B14F-4D97-AF65-F5344CB8AC3E}">
        <p14:creationId xmlns:p14="http://schemas.microsoft.com/office/powerpoint/2010/main" val="183130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192" y="365125"/>
            <a:ext cx="9697608" cy="1325563"/>
          </a:xfrm>
        </p:spPr>
        <p:txBody>
          <a:bodyPr/>
          <a:lstStyle/>
          <a:p>
            <a:r>
              <a:rPr lang="en-US" b="1" dirty="0" smtClean="0">
                <a:solidFill>
                  <a:schemeClr val="accent3">
                    <a:lumMod val="75000"/>
                  </a:schemeClr>
                </a:solidFill>
              </a:rPr>
              <a:t>Model Design &amp; Result</a:t>
            </a:r>
            <a:endParaRPr lang="en-US" b="1" dirty="0">
              <a:solidFill>
                <a:schemeClr val="accent3">
                  <a:lumMod val="75000"/>
                </a:schemeClr>
              </a:solidFill>
            </a:endParaRPr>
          </a:p>
        </p:txBody>
      </p:sp>
      <p:sp>
        <p:nvSpPr>
          <p:cNvPr id="3" name="Content Placeholder 2"/>
          <p:cNvSpPr>
            <a:spLocks noGrp="1"/>
          </p:cNvSpPr>
          <p:nvPr>
            <p:ph idx="1"/>
          </p:nvPr>
        </p:nvSpPr>
        <p:spPr>
          <a:xfrm>
            <a:off x="711178" y="1636700"/>
            <a:ext cx="4324648" cy="4582079"/>
          </a:xfrm>
        </p:spPr>
        <p:txBody>
          <a:bodyPr/>
          <a:lstStyle/>
          <a:p>
            <a:pPr marL="0" indent="0">
              <a:buNone/>
            </a:pPr>
            <a:r>
              <a:rPr lang="en-US" sz="2200" b="1" dirty="0" smtClean="0">
                <a:solidFill>
                  <a:schemeClr val="accent4">
                    <a:lumMod val="75000"/>
                  </a:schemeClr>
                </a:solidFill>
              </a:rPr>
              <a:t>Test the assumptions on </a:t>
            </a:r>
            <a:r>
              <a:rPr lang="en-US" sz="2200" b="1" dirty="0" smtClean="0">
                <a:solidFill>
                  <a:schemeClr val="accent4">
                    <a:lumMod val="75000"/>
                  </a:schemeClr>
                </a:solidFill>
              </a:rPr>
              <a:t>Full </a:t>
            </a:r>
            <a:r>
              <a:rPr lang="en-US" sz="2200" b="1" dirty="0" smtClean="0">
                <a:solidFill>
                  <a:schemeClr val="accent4">
                    <a:lumMod val="75000"/>
                  </a:schemeClr>
                </a:solidFill>
              </a:rPr>
              <a:t>Model</a:t>
            </a:r>
          </a:p>
          <a:p>
            <a:pPr>
              <a:lnSpc>
                <a:spcPct val="100000"/>
              </a:lnSpc>
              <a:buClr>
                <a:schemeClr val="accent4">
                  <a:lumMod val="75000"/>
                </a:schemeClr>
              </a:buClr>
            </a:pPr>
            <a:r>
              <a:rPr lang="en-US" sz="2000" dirty="0" smtClean="0"/>
              <a:t>There must be some outliers </a:t>
            </a:r>
          </a:p>
          <a:p>
            <a:pPr>
              <a:lnSpc>
                <a:spcPct val="100000"/>
              </a:lnSpc>
              <a:buClr>
                <a:schemeClr val="accent4">
                  <a:lumMod val="75000"/>
                </a:schemeClr>
              </a:buClr>
            </a:pPr>
            <a:r>
              <a:rPr lang="en-US" sz="2000" dirty="0" smtClean="0"/>
              <a:t>Will try to get rid of the outliers and compare the results</a:t>
            </a:r>
          </a:p>
          <a:p>
            <a:pPr>
              <a:lnSpc>
                <a:spcPct val="100000"/>
              </a:lnSpc>
              <a:buClr>
                <a:schemeClr val="accent4">
                  <a:lumMod val="75000"/>
                </a:schemeClr>
              </a:buClr>
            </a:pPr>
            <a:r>
              <a:rPr lang="en-US" sz="2000" dirty="0" smtClean="0"/>
              <a:t>Rows 1, 7, 8 are identified as outliers</a:t>
            </a:r>
          </a:p>
          <a:p>
            <a:pPr lvl="1">
              <a:lnSpc>
                <a:spcPct val="100000"/>
              </a:lnSpc>
              <a:buClr>
                <a:schemeClr val="accent4">
                  <a:lumMod val="75000"/>
                </a:schemeClr>
              </a:buClr>
              <a:buFont typeface="Courier New" charset="0"/>
              <a:buChar char="o"/>
            </a:pPr>
            <a:r>
              <a:rPr lang="en-US" sz="1800" dirty="0" smtClean="0"/>
              <a:t>Row 1: Petroleum Engineering</a:t>
            </a:r>
          </a:p>
          <a:p>
            <a:pPr lvl="1">
              <a:lnSpc>
                <a:spcPct val="100000"/>
              </a:lnSpc>
              <a:buClr>
                <a:schemeClr val="accent4">
                  <a:lumMod val="75000"/>
                </a:schemeClr>
              </a:buClr>
              <a:buFont typeface="Courier New" charset="0"/>
              <a:buChar char="o"/>
            </a:pPr>
            <a:r>
              <a:rPr lang="en-US" sz="1800" dirty="0" smtClean="0"/>
              <a:t>Row 7: Actuarial Science</a:t>
            </a:r>
          </a:p>
          <a:p>
            <a:pPr lvl="1">
              <a:lnSpc>
                <a:spcPct val="100000"/>
              </a:lnSpc>
              <a:buClr>
                <a:schemeClr val="accent4">
                  <a:lumMod val="75000"/>
                </a:schemeClr>
              </a:buClr>
              <a:buFont typeface="Courier New" charset="0"/>
              <a:buChar char="o"/>
            </a:pPr>
            <a:r>
              <a:rPr lang="en-US" sz="1800" dirty="0" smtClean="0"/>
              <a:t>Row 8: Astronomy and Astrophysics</a:t>
            </a:r>
          </a:p>
          <a:p>
            <a:endParaRPr lang="en-US" sz="2000" dirty="0"/>
          </a:p>
        </p:txBody>
      </p:sp>
      <p:grpSp>
        <p:nvGrpSpPr>
          <p:cNvPr id="4" name="Group 3"/>
          <p:cNvGrpSpPr/>
          <p:nvPr/>
        </p:nvGrpSpPr>
        <p:grpSpPr>
          <a:xfrm>
            <a:off x="838200" y="365125"/>
            <a:ext cx="647700" cy="688975"/>
            <a:chOff x="512850" y="1020112"/>
            <a:chExt cx="421521" cy="482494"/>
          </a:xfrm>
          <a:noFill/>
        </p:grpSpPr>
        <p:sp>
          <p:nvSpPr>
            <p:cNvPr id="5" name="Freeform 11"/>
            <p:cNvSpPr>
              <a:spLocks noEditPoints="1"/>
            </p:cNvSpPr>
            <p:nvPr/>
          </p:nvSpPr>
          <p:spPr bwMode="auto">
            <a:xfrm>
              <a:off x="603587" y="1020112"/>
              <a:ext cx="241007" cy="120023"/>
            </a:xfrm>
            <a:custGeom>
              <a:avLst/>
              <a:gdLst>
                <a:gd name="T0" fmla="*/ 212 w 212"/>
                <a:gd name="T1" fmla="*/ 53 h 106"/>
                <a:gd name="T2" fmla="*/ 159 w 212"/>
                <a:gd name="T3" fmla="*/ 53 h 106"/>
                <a:gd name="T4" fmla="*/ 106 w 212"/>
                <a:gd name="T5" fmla="*/ 0 h 106"/>
                <a:gd name="T6" fmla="*/ 53 w 212"/>
                <a:gd name="T7" fmla="*/ 53 h 106"/>
                <a:gd name="T8" fmla="*/ 0 w 212"/>
                <a:gd name="T9" fmla="*/ 53 h 106"/>
                <a:gd name="T10" fmla="*/ 0 w 212"/>
                <a:gd name="T11" fmla="*/ 106 h 106"/>
                <a:gd name="T12" fmla="*/ 212 w 212"/>
                <a:gd name="T13" fmla="*/ 106 h 106"/>
                <a:gd name="T14" fmla="*/ 212 w 212"/>
                <a:gd name="T15" fmla="*/ 53 h 106"/>
                <a:gd name="T16" fmla="*/ 106 w 212"/>
                <a:gd name="T17" fmla="*/ 80 h 106"/>
                <a:gd name="T18" fmla="*/ 79 w 212"/>
                <a:gd name="T19" fmla="*/ 53 h 106"/>
                <a:gd name="T20" fmla="*/ 106 w 212"/>
                <a:gd name="T21" fmla="*/ 27 h 106"/>
                <a:gd name="T22" fmla="*/ 132 w 212"/>
                <a:gd name="T23" fmla="*/ 53 h 106"/>
                <a:gd name="T24" fmla="*/ 106 w 212"/>
                <a:gd name="T2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6">
                  <a:moveTo>
                    <a:pt x="212" y="53"/>
                  </a:moveTo>
                  <a:cubicBezTo>
                    <a:pt x="159" y="53"/>
                    <a:pt x="159" y="53"/>
                    <a:pt x="159" y="53"/>
                  </a:cubicBezTo>
                  <a:cubicBezTo>
                    <a:pt x="159" y="24"/>
                    <a:pt x="135" y="0"/>
                    <a:pt x="106" y="0"/>
                  </a:cubicBezTo>
                  <a:cubicBezTo>
                    <a:pt x="76" y="0"/>
                    <a:pt x="53" y="24"/>
                    <a:pt x="53" y="53"/>
                  </a:cubicBezTo>
                  <a:cubicBezTo>
                    <a:pt x="0" y="53"/>
                    <a:pt x="0" y="53"/>
                    <a:pt x="0" y="53"/>
                  </a:cubicBezTo>
                  <a:cubicBezTo>
                    <a:pt x="0" y="106"/>
                    <a:pt x="0" y="106"/>
                    <a:pt x="0" y="106"/>
                  </a:cubicBezTo>
                  <a:cubicBezTo>
                    <a:pt x="212" y="106"/>
                    <a:pt x="212" y="106"/>
                    <a:pt x="212" y="106"/>
                  </a:cubicBezTo>
                  <a:lnTo>
                    <a:pt x="212" y="53"/>
                  </a:lnTo>
                  <a:close/>
                  <a:moveTo>
                    <a:pt x="106" y="80"/>
                  </a:moveTo>
                  <a:cubicBezTo>
                    <a:pt x="91" y="80"/>
                    <a:pt x="79" y="68"/>
                    <a:pt x="79" y="53"/>
                  </a:cubicBezTo>
                  <a:cubicBezTo>
                    <a:pt x="79" y="39"/>
                    <a:pt x="91" y="27"/>
                    <a:pt x="106" y="27"/>
                  </a:cubicBezTo>
                  <a:cubicBezTo>
                    <a:pt x="120" y="27"/>
                    <a:pt x="132" y="39"/>
                    <a:pt x="132" y="53"/>
                  </a:cubicBezTo>
                  <a:cubicBezTo>
                    <a:pt x="132" y="68"/>
                    <a:pt x="120" y="80"/>
                    <a:pt x="106" y="80"/>
                  </a:cubicBezTo>
                  <a:close/>
                </a:path>
              </a:pathLst>
            </a:custGeom>
            <a:grpFill/>
            <a:ln w="25400">
              <a:solidFill>
                <a:schemeClr val="accent3">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2"/>
            <p:cNvSpPr>
              <a:spLocks noEditPoints="1"/>
            </p:cNvSpPr>
            <p:nvPr/>
          </p:nvSpPr>
          <p:spPr bwMode="auto">
            <a:xfrm>
              <a:off x="512850" y="1080124"/>
              <a:ext cx="421521" cy="422482"/>
            </a:xfrm>
            <a:custGeom>
              <a:avLst/>
              <a:gdLst>
                <a:gd name="T0" fmla="*/ 752 w 878"/>
                <a:gd name="T1" fmla="*/ 0 h 880"/>
                <a:gd name="T2" fmla="*/ 752 w 878"/>
                <a:gd name="T3" fmla="*/ 189 h 880"/>
                <a:gd name="T4" fmla="*/ 125 w 878"/>
                <a:gd name="T5" fmla="*/ 189 h 880"/>
                <a:gd name="T6" fmla="*/ 125 w 878"/>
                <a:gd name="T7" fmla="*/ 0 h 880"/>
                <a:gd name="T8" fmla="*/ 0 w 878"/>
                <a:gd name="T9" fmla="*/ 0 h 880"/>
                <a:gd name="T10" fmla="*/ 0 w 878"/>
                <a:gd name="T11" fmla="*/ 880 h 880"/>
                <a:gd name="T12" fmla="*/ 878 w 878"/>
                <a:gd name="T13" fmla="*/ 880 h 880"/>
                <a:gd name="T14" fmla="*/ 878 w 878"/>
                <a:gd name="T15" fmla="*/ 0 h 880"/>
                <a:gd name="T16" fmla="*/ 752 w 878"/>
                <a:gd name="T17" fmla="*/ 0 h 880"/>
                <a:gd name="T18" fmla="*/ 409 w 878"/>
                <a:gd name="T19" fmla="*/ 745 h 880"/>
                <a:gd name="T20" fmla="*/ 366 w 878"/>
                <a:gd name="T21" fmla="*/ 700 h 880"/>
                <a:gd name="T22" fmla="*/ 189 w 878"/>
                <a:gd name="T23" fmla="*/ 523 h 880"/>
                <a:gd name="T24" fmla="*/ 276 w 878"/>
                <a:gd name="T25" fmla="*/ 435 h 880"/>
                <a:gd name="T26" fmla="*/ 409 w 878"/>
                <a:gd name="T27" fmla="*/ 568 h 880"/>
                <a:gd name="T28" fmla="*/ 662 w 878"/>
                <a:gd name="T29" fmla="*/ 315 h 880"/>
                <a:gd name="T30" fmla="*/ 752 w 878"/>
                <a:gd name="T31" fmla="*/ 402 h 880"/>
                <a:gd name="T32" fmla="*/ 409 w 878"/>
                <a:gd name="T33" fmla="*/ 74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8" h="880">
                  <a:moveTo>
                    <a:pt x="752" y="0"/>
                  </a:moveTo>
                  <a:lnTo>
                    <a:pt x="752" y="189"/>
                  </a:lnTo>
                  <a:lnTo>
                    <a:pt x="125" y="189"/>
                  </a:lnTo>
                  <a:lnTo>
                    <a:pt x="125" y="0"/>
                  </a:lnTo>
                  <a:lnTo>
                    <a:pt x="0" y="0"/>
                  </a:lnTo>
                  <a:lnTo>
                    <a:pt x="0" y="880"/>
                  </a:lnTo>
                  <a:lnTo>
                    <a:pt x="878" y="880"/>
                  </a:lnTo>
                  <a:lnTo>
                    <a:pt x="878" y="0"/>
                  </a:lnTo>
                  <a:lnTo>
                    <a:pt x="752" y="0"/>
                  </a:lnTo>
                  <a:close/>
                  <a:moveTo>
                    <a:pt x="409" y="745"/>
                  </a:moveTo>
                  <a:lnTo>
                    <a:pt x="366" y="700"/>
                  </a:lnTo>
                  <a:lnTo>
                    <a:pt x="189" y="523"/>
                  </a:lnTo>
                  <a:lnTo>
                    <a:pt x="276" y="435"/>
                  </a:lnTo>
                  <a:lnTo>
                    <a:pt x="409" y="568"/>
                  </a:lnTo>
                  <a:lnTo>
                    <a:pt x="662" y="315"/>
                  </a:lnTo>
                  <a:lnTo>
                    <a:pt x="752" y="402"/>
                  </a:lnTo>
                  <a:lnTo>
                    <a:pt x="409" y="745"/>
                  </a:lnTo>
                  <a:close/>
                </a:path>
              </a:pathLst>
            </a:custGeom>
            <a:grpFill/>
            <a:ln w="25400">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1729073" y="6526053"/>
            <a:ext cx="8607968" cy="169736"/>
            <a:chOff x="407829" y="4326319"/>
            <a:chExt cx="8177193" cy="169736"/>
          </a:xfrm>
        </p:grpSpPr>
        <p:grpSp>
          <p:nvGrpSpPr>
            <p:cNvPr id="8" name="Group 7"/>
            <p:cNvGrpSpPr/>
            <p:nvPr/>
          </p:nvGrpSpPr>
          <p:grpSpPr>
            <a:xfrm>
              <a:off x="407829" y="4334808"/>
              <a:ext cx="1235843" cy="153888"/>
              <a:chOff x="407829" y="4334808"/>
              <a:chExt cx="1235843" cy="153888"/>
            </a:xfrm>
          </p:grpSpPr>
          <p:sp>
            <p:nvSpPr>
              <p:cNvPr id="24" name="Oval 23"/>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1658945" y="4334808"/>
              <a:ext cx="1008510" cy="153888"/>
              <a:chOff x="2175216" y="4334808"/>
              <a:chExt cx="1008510" cy="153888"/>
            </a:xfrm>
          </p:grpSpPr>
          <p:sp>
            <p:nvSpPr>
              <p:cNvPr id="22" name="Oval 21"/>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0" name="Group 9"/>
            <p:cNvGrpSpPr/>
            <p:nvPr/>
          </p:nvGrpSpPr>
          <p:grpSpPr>
            <a:xfrm>
              <a:off x="3078413" y="4334808"/>
              <a:ext cx="976450" cy="153888"/>
              <a:chOff x="3448357" y="4334808"/>
              <a:chExt cx="976450" cy="153888"/>
            </a:xfrm>
          </p:grpSpPr>
          <p:sp>
            <p:nvSpPr>
              <p:cNvPr id="20" name="Oval 19"/>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4528060" y="4342167"/>
              <a:ext cx="1360758" cy="153888"/>
              <a:chOff x="5079435" y="4342167"/>
              <a:chExt cx="1360758" cy="153888"/>
            </a:xfrm>
          </p:grpSpPr>
          <p:sp>
            <p:nvSpPr>
              <p:cNvPr id="18" name="Oval 17"/>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2" name="Group 11"/>
            <p:cNvGrpSpPr/>
            <p:nvPr/>
          </p:nvGrpSpPr>
          <p:grpSpPr>
            <a:xfrm>
              <a:off x="7745851" y="4326319"/>
              <a:ext cx="839171" cy="169277"/>
              <a:chOff x="7745851" y="4326319"/>
              <a:chExt cx="839171" cy="169277"/>
            </a:xfrm>
          </p:grpSpPr>
          <p:sp>
            <p:nvSpPr>
              <p:cNvPr id="16" name="Oval 15"/>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6183002" y="4334808"/>
              <a:ext cx="1313071" cy="153888"/>
              <a:chOff x="6513458" y="4334808"/>
              <a:chExt cx="1313071" cy="153888"/>
            </a:xfrm>
          </p:grpSpPr>
          <p:sp>
            <p:nvSpPr>
              <p:cNvPr id="14" name="Oval 13"/>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615" y="1364566"/>
            <a:ext cx="6384718" cy="4854213"/>
          </a:xfrm>
          <a:prstGeom prst="rect">
            <a:avLst/>
          </a:prstGeom>
        </p:spPr>
      </p:pic>
    </p:spTree>
    <p:extLst>
      <p:ext uri="{BB962C8B-B14F-4D97-AF65-F5344CB8AC3E}">
        <p14:creationId xmlns:p14="http://schemas.microsoft.com/office/powerpoint/2010/main" val="292083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192" y="365125"/>
            <a:ext cx="9697608" cy="1325563"/>
          </a:xfrm>
        </p:spPr>
        <p:txBody>
          <a:bodyPr/>
          <a:lstStyle/>
          <a:p>
            <a:r>
              <a:rPr lang="en-US" b="1" dirty="0" smtClean="0">
                <a:solidFill>
                  <a:schemeClr val="accent3">
                    <a:lumMod val="75000"/>
                  </a:schemeClr>
                </a:solidFill>
              </a:rPr>
              <a:t>Model Design &amp; Result</a:t>
            </a:r>
            <a:endParaRPr lang="en-US" b="1" dirty="0">
              <a:solidFill>
                <a:schemeClr val="accent3">
                  <a:lumMod val="75000"/>
                </a:schemeClr>
              </a:solidFill>
            </a:endParaRPr>
          </a:p>
        </p:txBody>
      </p:sp>
      <p:sp>
        <p:nvSpPr>
          <p:cNvPr id="3" name="Content Placeholder 2"/>
          <p:cNvSpPr>
            <a:spLocks noGrp="1"/>
          </p:cNvSpPr>
          <p:nvPr>
            <p:ph idx="1"/>
          </p:nvPr>
        </p:nvSpPr>
        <p:spPr>
          <a:xfrm>
            <a:off x="838200" y="1594884"/>
            <a:ext cx="3702144" cy="4582079"/>
          </a:xfrm>
        </p:spPr>
        <p:txBody>
          <a:bodyPr/>
          <a:lstStyle/>
          <a:p>
            <a:pPr marL="0" indent="0">
              <a:lnSpc>
                <a:spcPct val="100000"/>
              </a:lnSpc>
              <a:buNone/>
            </a:pPr>
            <a:r>
              <a:rPr lang="en-US" sz="2200" b="1" dirty="0" smtClean="0">
                <a:solidFill>
                  <a:schemeClr val="accent4">
                    <a:lumMod val="75000"/>
                  </a:schemeClr>
                </a:solidFill>
              </a:rPr>
              <a:t>Removing outliers</a:t>
            </a:r>
          </a:p>
          <a:p>
            <a:pPr marL="0" indent="0">
              <a:lnSpc>
                <a:spcPct val="100000"/>
              </a:lnSpc>
              <a:buNone/>
            </a:pPr>
            <a:r>
              <a:rPr lang="en-US" sz="2200" dirty="0" smtClean="0"/>
              <a:t>Now we satisfied all basic assumptions!</a:t>
            </a:r>
            <a:endParaRPr lang="en-US" sz="2200" dirty="0"/>
          </a:p>
        </p:txBody>
      </p:sp>
      <p:grpSp>
        <p:nvGrpSpPr>
          <p:cNvPr id="4" name="Group 3"/>
          <p:cNvGrpSpPr/>
          <p:nvPr/>
        </p:nvGrpSpPr>
        <p:grpSpPr>
          <a:xfrm>
            <a:off x="838200" y="365125"/>
            <a:ext cx="647700" cy="688975"/>
            <a:chOff x="512850" y="1020112"/>
            <a:chExt cx="421521" cy="482494"/>
          </a:xfrm>
          <a:noFill/>
        </p:grpSpPr>
        <p:sp>
          <p:nvSpPr>
            <p:cNvPr id="5" name="Freeform 11"/>
            <p:cNvSpPr>
              <a:spLocks noEditPoints="1"/>
            </p:cNvSpPr>
            <p:nvPr/>
          </p:nvSpPr>
          <p:spPr bwMode="auto">
            <a:xfrm>
              <a:off x="603587" y="1020112"/>
              <a:ext cx="241007" cy="120023"/>
            </a:xfrm>
            <a:custGeom>
              <a:avLst/>
              <a:gdLst>
                <a:gd name="T0" fmla="*/ 212 w 212"/>
                <a:gd name="T1" fmla="*/ 53 h 106"/>
                <a:gd name="T2" fmla="*/ 159 w 212"/>
                <a:gd name="T3" fmla="*/ 53 h 106"/>
                <a:gd name="T4" fmla="*/ 106 w 212"/>
                <a:gd name="T5" fmla="*/ 0 h 106"/>
                <a:gd name="T6" fmla="*/ 53 w 212"/>
                <a:gd name="T7" fmla="*/ 53 h 106"/>
                <a:gd name="T8" fmla="*/ 0 w 212"/>
                <a:gd name="T9" fmla="*/ 53 h 106"/>
                <a:gd name="T10" fmla="*/ 0 w 212"/>
                <a:gd name="T11" fmla="*/ 106 h 106"/>
                <a:gd name="T12" fmla="*/ 212 w 212"/>
                <a:gd name="T13" fmla="*/ 106 h 106"/>
                <a:gd name="T14" fmla="*/ 212 w 212"/>
                <a:gd name="T15" fmla="*/ 53 h 106"/>
                <a:gd name="T16" fmla="*/ 106 w 212"/>
                <a:gd name="T17" fmla="*/ 80 h 106"/>
                <a:gd name="T18" fmla="*/ 79 w 212"/>
                <a:gd name="T19" fmla="*/ 53 h 106"/>
                <a:gd name="T20" fmla="*/ 106 w 212"/>
                <a:gd name="T21" fmla="*/ 27 h 106"/>
                <a:gd name="T22" fmla="*/ 132 w 212"/>
                <a:gd name="T23" fmla="*/ 53 h 106"/>
                <a:gd name="T24" fmla="*/ 106 w 212"/>
                <a:gd name="T2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6">
                  <a:moveTo>
                    <a:pt x="212" y="53"/>
                  </a:moveTo>
                  <a:cubicBezTo>
                    <a:pt x="159" y="53"/>
                    <a:pt x="159" y="53"/>
                    <a:pt x="159" y="53"/>
                  </a:cubicBezTo>
                  <a:cubicBezTo>
                    <a:pt x="159" y="24"/>
                    <a:pt x="135" y="0"/>
                    <a:pt x="106" y="0"/>
                  </a:cubicBezTo>
                  <a:cubicBezTo>
                    <a:pt x="76" y="0"/>
                    <a:pt x="53" y="24"/>
                    <a:pt x="53" y="53"/>
                  </a:cubicBezTo>
                  <a:cubicBezTo>
                    <a:pt x="0" y="53"/>
                    <a:pt x="0" y="53"/>
                    <a:pt x="0" y="53"/>
                  </a:cubicBezTo>
                  <a:cubicBezTo>
                    <a:pt x="0" y="106"/>
                    <a:pt x="0" y="106"/>
                    <a:pt x="0" y="106"/>
                  </a:cubicBezTo>
                  <a:cubicBezTo>
                    <a:pt x="212" y="106"/>
                    <a:pt x="212" y="106"/>
                    <a:pt x="212" y="106"/>
                  </a:cubicBezTo>
                  <a:lnTo>
                    <a:pt x="212" y="53"/>
                  </a:lnTo>
                  <a:close/>
                  <a:moveTo>
                    <a:pt x="106" y="80"/>
                  </a:moveTo>
                  <a:cubicBezTo>
                    <a:pt x="91" y="80"/>
                    <a:pt x="79" y="68"/>
                    <a:pt x="79" y="53"/>
                  </a:cubicBezTo>
                  <a:cubicBezTo>
                    <a:pt x="79" y="39"/>
                    <a:pt x="91" y="27"/>
                    <a:pt x="106" y="27"/>
                  </a:cubicBezTo>
                  <a:cubicBezTo>
                    <a:pt x="120" y="27"/>
                    <a:pt x="132" y="39"/>
                    <a:pt x="132" y="53"/>
                  </a:cubicBezTo>
                  <a:cubicBezTo>
                    <a:pt x="132" y="68"/>
                    <a:pt x="120" y="80"/>
                    <a:pt x="106" y="80"/>
                  </a:cubicBezTo>
                  <a:close/>
                </a:path>
              </a:pathLst>
            </a:custGeom>
            <a:grpFill/>
            <a:ln w="25400">
              <a:solidFill>
                <a:schemeClr val="accent3">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2"/>
            <p:cNvSpPr>
              <a:spLocks noEditPoints="1"/>
            </p:cNvSpPr>
            <p:nvPr/>
          </p:nvSpPr>
          <p:spPr bwMode="auto">
            <a:xfrm>
              <a:off x="512850" y="1080124"/>
              <a:ext cx="421521" cy="422482"/>
            </a:xfrm>
            <a:custGeom>
              <a:avLst/>
              <a:gdLst>
                <a:gd name="T0" fmla="*/ 752 w 878"/>
                <a:gd name="T1" fmla="*/ 0 h 880"/>
                <a:gd name="T2" fmla="*/ 752 w 878"/>
                <a:gd name="T3" fmla="*/ 189 h 880"/>
                <a:gd name="T4" fmla="*/ 125 w 878"/>
                <a:gd name="T5" fmla="*/ 189 h 880"/>
                <a:gd name="T6" fmla="*/ 125 w 878"/>
                <a:gd name="T7" fmla="*/ 0 h 880"/>
                <a:gd name="T8" fmla="*/ 0 w 878"/>
                <a:gd name="T9" fmla="*/ 0 h 880"/>
                <a:gd name="T10" fmla="*/ 0 w 878"/>
                <a:gd name="T11" fmla="*/ 880 h 880"/>
                <a:gd name="T12" fmla="*/ 878 w 878"/>
                <a:gd name="T13" fmla="*/ 880 h 880"/>
                <a:gd name="T14" fmla="*/ 878 w 878"/>
                <a:gd name="T15" fmla="*/ 0 h 880"/>
                <a:gd name="T16" fmla="*/ 752 w 878"/>
                <a:gd name="T17" fmla="*/ 0 h 880"/>
                <a:gd name="T18" fmla="*/ 409 w 878"/>
                <a:gd name="T19" fmla="*/ 745 h 880"/>
                <a:gd name="T20" fmla="*/ 366 w 878"/>
                <a:gd name="T21" fmla="*/ 700 h 880"/>
                <a:gd name="T22" fmla="*/ 189 w 878"/>
                <a:gd name="T23" fmla="*/ 523 h 880"/>
                <a:gd name="T24" fmla="*/ 276 w 878"/>
                <a:gd name="T25" fmla="*/ 435 h 880"/>
                <a:gd name="T26" fmla="*/ 409 w 878"/>
                <a:gd name="T27" fmla="*/ 568 h 880"/>
                <a:gd name="T28" fmla="*/ 662 w 878"/>
                <a:gd name="T29" fmla="*/ 315 h 880"/>
                <a:gd name="T30" fmla="*/ 752 w 878"/>
                <a:gd name="T31" fmla="*/ 402 h 880"/>
                <a:gd name="T32" fmla="*/ 409 w 878"/>
                <a:gd name="T33" fmla="*/ 74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8" h="880">
                  <a:moveTo>
                    <a:pt x="752" y="0"/>
                  </a:moveTo>
                  <a:lnTo>
                    <a:pt x="752" y="189"/>
                  </a:lnTo>
                  <a:lnTo>
                    <a:pt x="125" y="189"/>
                  </a:lnTo>
                  <a:lnTo>
                    <a:pt x="125" y="0"/>
                  </a:lnTo>
                  <a:lnTo>
                    <a:pt x="0" y="0"/>
                  </a:lnTo>
                  <a:lnTo>
                    <a:pt x="0" y="880"/>
                  </a:lnTo>
                  <a:lnTo>
                    <a:pt x="878" y="880"/>
                  </a:lnTo>
                  <a:lnTo>
                    <a:pt x="878" y="0"/>
                  </a:lnTo>
                  <a:lnTo>
                    <a:pt x="752" y="0"/>
                  </a:lnTo>
                  <a:close/>
                  <a:moveTo>
                    <a:pt x="409" y="745"/>
                  </a:moveTo>
                  <a:lnTo>
                    <a:pt x="366" y="700"/>
                  </a:lnTo>
                  <a:lnTo>
                    <a:pt x="189" y="523"/>
                  </a:lnTo>
                  <a:lnTo>
                    <a:pt x="276" y="435"/>
                  </a:lnTo>
                  <a:lnTo>
                    <a:pt x="409" y="568"/>
                  </a:lnTo>
                  <a:lnTo>
                    <a:pt x="662" y="315"/>
                  </a:lnTo>
                  <a:lnTo>
                    <a:pt x="752" y="402"/>
                  </a:lnTo>
                  <a:lnTo>
                    <a:pt x="409" y="745"/>
                  </a:lnTo>
                  <a:close/>
                </a:path>
              </a:pathLst>
            </a:custGeom>
            <a:grpFill/>
            <a:ln w="25400">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1729073" y="6526053"/>
            <a:ext cx="8607968" cy="169736"/>
            <a:chOff x="407829" y="4326319"/>
            <a:chExt cx="8177193" cy="169736"/>
          </a:xfrm>
        </p:grpSpPr>
        <p:grpSp>
          <p:nvGrpSpPr>
            <p:cNvPr id="8" name="Group 7"/>
            <p:cNvGrpSpPr/>
            <p:nvPr/>
          </p:nvGrpSpPr>
          <p:grpSpPr>
            <a:xfrm>
              <a:off x="407829" y="4334808"/>
              <a:ext cx="1235843" cy="153888"/>
              <a:chOff x="407829" y="4334808"/>
              <a:chExt cx="1235843" cy="153888"/>
            </a:xfrm>
          </p:grpSpPr>
          <p:sp>
            <p:nvSpPr>
              <p:cNvPr id="24" name="Oval 23"/>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5"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1658945" y="4334808"/>
              <a:ext cx="1008510" cy="153888"/>
              <a:chOff x="2175216" y="4334808"/>
              <a:chExt cx="1008510" cy="153888"/>
            </a:xfrm>
          </p:grpSpPr>
          <p:sp>
            <p:nvSpPr>
              <p:cNvPr id="22" name="Oval 21"/>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0" name="Group 9"/>
            <p:cNvGrpSpPr/>
            <p:nvPr/>
          </p:nvGrpSpPr>
          <p:grpSpPr>
            <a:xfrm>
              <a:off x="3078413" y="4334808"/>
              <a:ext cx="976450" cy="153888"/>
              <a:chOff x="3448357" y="4334808"/>
              <a:chExt cx="976450" cy="153888"/>
            </a:xfrm>
          </p:grpSpPr>
          <p:sp>
            <p:nvSpPr>
              <p:cNvPr id="20" name="Oval 19"/>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4528060" y="4342167"/>
              <a:ext cx="1360758" cy="153888"/>
              <a:chOff x="5079435" y="4342167"/>
              <a:chExt cx="1360758" cy="153888"/>
            </a:xfrm>
          </p:grpSpPr>
          <p:sp>
            <p:nvSpPr>
              <p:cNvPr id="18" name="Oval 17"/>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2" name="Group 11"/>
            <p:cNvGrpSpPr/>
            <p:nvPr/>
          </p:nvGrpSpPr>
          <p:grpSpPr>
            <a:xfrm>
              <a:off x="7745851" y="4326319"/>
              <a:ext cx="839171" cy="169277"/>
              <a:chOff x="7745851" y="4326319"/>
              <a:chExt cx="839171" cy="169277"/>
            </a:xfrm>
          </p:grpSpPr>
          <p:sp>
            <p:nvSpPr>
              <p:cNvPr id="16" name="Oval 15"/>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3" name="Group 12"/>
            <p:cNvGrpSpPr/>
            <p:nvPr/>
          </p:nvGrpSpPr>
          <p:grpSpPr>
            <a:xfrm>
              <a:off x="6183002" y="4334808"/>
              <a:ext cx="1313071" cy="153888"/>
              <a:chOff x="6513458" y="4334808"/>
              <a:chExt cx="1313071" cy="153888"/>
            </a:xfrm>
          </p:grpSpPr>
          <p:sp>
            <p:nvSpPr>
              <p:cNvPr id="14" name="Oval 13"/>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183" y="1197551"/>
            <a:ext cx="6710404" cy="4979412"/>
          </a:xfrm>
          <a:prstGeom prst="rect">
            <a:avLst/>
          </a:prstGeom>
        </p:spPr>
      </p:pic>
    </p:spTree>
    <p:extLst>
      <p:ext uri="{BB962C8B-B14F-4D97-AF65-F5344CB8AC3E}">
        <p14:creationId xmlns:p14="http://schemas.microsoft.com/office/powerpoint/2010/main" val="469719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4400" dirty="0" smtClean="0">
                <a:solidFill>
                  <a:schemeClr val="bg2">
                    <a:lumMod val="25000"/>
                  </a:schemeClr>
                </a:solidFill>
                <a:ea typeface="Franklin Gothic Medium" charset="0"/>
                <a:cs typeface="Franklin Gothic Medium" charset="0"/>
              </a:rPr>
              <a:t>OUTLINE</a:t>
            </a:r>
            <a:endParaRPr lang="en-US" sz="4400" dirty="0">
              <a:solidFill>
                <a:schemeClr val="bg2">
                  <a:lumMod val="25000"/>
                </a:schemeClr>
              </a:solidFill>
              <a:ea typeface="Franklin Gothic Medium" charset="0"/>
              <a:cs typeface="Franklin Gothic Medium" charset="0"/>
            </a:endParaRPr>
          </a:p>
          <a:p>
            <a:pPr algn="l"/>
            <a:endParaRPr lang="en-US" sz="4400" dirty="0">
              <a:solidFill>
                <a:schemeClr val="bg1">
                  <a:lumMod val="50000"/>
                </a:schemeClr>
              </a:solidFill>
              <a:ea typeface="Roboto" panose="02000000000000000000" pitchFamily="2" charset="0"/>
            </a:endParaRPr>
          </a:p>
        </p:txBody>
      </p:sp>
      <p:sp>
        <p:nvSpPr>
          <p:cNvPr id="8" name="Rectangular Callout 7"/>
          <p:cNvSpPr/>
          <p:nvPr/>
        </p:nvSpPr>
        <p:spPr>
          <a:xfrm>
            <a:off x="4187366" y="2224144"/>
            <a:ext cx="732971" cy="740229"/>
          </a:xfrm>
          <a:prstGeom prst="wedgeRectCallout">
            <a:avLst>
              <a:gd name="adj1" fmla="val 77652"/>
              <a:gd name="adj2" fmla="val -31618"/>
            </a:avLst>
          </a:prstGeom>
          <a:noFill/>
          <a:ln w="317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ular Callout 8"/>
          <p:cNvSpPr/>
          <p:nvPr/>
        </p:nvSpPr>
        <p:spPr>
          <a:xfrm>
            <a:off x="4187365" y="3479631"/>
            <a:ext cx="732971" cy="740229"/>
          </a:xfrm>
          <a:prstGeom prst="wedgeRectCallout">
            <a:avLst>
              <a:gd name="adj1" fmla="val 77652"/>
              <a:gd name="adj2" fmla="val -31618"/>
            </a:avLst>
          </a:prstGeom>
          <a:noFill/>
          <a:ln w="317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ular Callout 9"/>
          <p:cNvSpPr/>
          <p:nvPr/>
        </p:nvSpPr>
        <p:spPr>
          <a:xfrm>
            <a:off x="4187364" y="4735118"/>
            <a:ext cx="732971" cy="740229"/>
          </a:xfrm>
          <a:prstGeom prst="wedgeRectCallout">
            <a:avLst>
              <a:gd name="adj1" fmla="val 77652"/>
              <a:gd name="adj2" fmla="val -31618"/>
            </a:avLst>
          </a:prstGeom>
          <a:noFill/>
          <a:ln w="3175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a:spLocks/>
          </p:cNvSpPr>
          <p:nvPr/>
        </p:nvSpPr>
        <p:spPr bwMode="auto">
          <a:xfrm>
            <a:off x="5336400" y="2447114"/>
            <a:ext cx="2321584" cy="56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College students’ majors and salaries</a:t>
            </a: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12" name="Rectangle 11"/>
          <p:cNvSpPr>
            <a:spLocks/>
          </p:cNvSpPr>
          <p:nvPr/>
        </p:nvSpPr>
        <p:spPr bwMode="auto">
          <a:xfrm>
            <a:off x="5338286" y="2125172"/>
            <a:ext cx="1754984" cy="29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1"/>
                </a:solidFill>
                <a:ea typeface="Roboto" panose="02000000000000000000" pitchFamily="2" charset="0"/>
                <a:cs typeface="Bebas Neue" charset="0"/>
                <a:sym typeface="Bebas Neue" charset="0"/>
              </a:rPr>
              <a:t>A case study </a:t>
            </a:r>
            <a:endParaRPr lang="en-US" sz="1900" b="1" dirty="0">
              <a:solidFill>
                <a:schemeClr val="accent1"/>
              </a:solidFill>
              <a:ea typeface="Roboto" panose="02000000000000000000" pitchFamily="2" charset="0"/>
              <a:cs typeface="Bebas Neue" charset="0"/>
              <a:sym typeface="Bebas Neue" charset="0"/>
            </a:endParaRPr>
          </a:p>
        </p:txBody>
      </p:sp>
      <p:sp>
        <p:nvSpPr>
          <p:cNvPr id="13" name="Rectangle 16"/>
          <p:cNvSpPr>
            <a:spLocks/>
          </p:cNvSpPr>
          <p:nvPr/>
        </p:nvSpPr>
        <p:spPr bwMode="auto">
          <a:xfrm>
            <a:off x="5357264" y="3780040"/>
            <a:ext cx="2009751" cy="6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Overview about </a:t>
            </a:r>
            <a:r>
              <a:rPr lang="en-US" sz="1700" dirty="0" smtClean="0">
                <a:solidFill>
                  <a:schemeClr val="tx1">
                    <a:lumMod val="75000"/>
                    <a:lumOff val="25000"/>
                  </a:schemeClr>
                </a:solidFill>
                <a:ea typeface="Roboto" panose="02000000000000000000" pitchFamily="2" charset="0"/>
                <a:cs typeface="Lato Light" charset="0"/>
                <a:sym typeface="Lato Light" charset="0"/>
              </a:rPr>
              <a:t>Predictive Modeling</a:t>
            </a:r>
            <a:endParaRPr lang="en-US" sz="1700" dirty="0" smtClean="0">
              <a:solidFill>
                <a:schemeClr val="tx1">
                  <a:lumMod val="75000"/>
                  <a:lumOff val="25000"/>
                </a:schemeClr>
              </a:solidFill>
              <a:ea typeface="Roboto" panose="02000000000000000000" pitchFamily="2" charset="0"/>
              <a:cs typeface="Lato Light" charset="0"/>
              <a:sym typeface="Lato Light" charset="0"/>
            </a:endParaRPr>
          </a:p>
          <a:p>
            <a:pPr>
              <a:defRPr/>
            </a:pP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14" name="Rectangle 17"/>
          <p:cNvSpPr>
            <a:spLocks/>
          </p:cNvSpPr>
          <p:nvPr/>
        </p:nvSpPr>
        <p:spPr bwMode="auto">
          <a:xfrm>
            <a:off x="5357265" y="3367958"/>
            <a:ext cx="1740698" cy="28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2"/>
                </a:solidFill>
                <a:ea typeface="Roboto" panose="02000000000000000000" pitchFamily="2" charset="0"/>
                <a:cs typeface="Bebas Neue" charset="0"/>
                <a:sym typeface="Bebas Neue" charset="0"/>
              </a:rPr>
              <a:t>Introduction</a:t>
            </a:r>
            <a:endParaRPr lang="en-US" sz="1900" b="1" dirty="0">
              <a:solidFill>
                <a:schemeClr val="accent2"/>
              </a:solidFill>
              <a:ea typeface="Roboto" panose="02000000000000000000" pitchFamily="2" charset="0"/>
              <a:cs typeface="Bebas Neue" charset="0"/>
              <a:sym typeface="Bebas Neue" charset="0"/>
            </a:endParaRPr>
          </a:p>
        </p:txBody>
      </p:sp>
      <p:sp>
        <p:nvSpPr>
          <p:cNvPr id="15" name="Rectangle 16"/>
          <p:cNvSpPr>
            <a:spLocks/>
          </p:cNvSpPr>
          <p:nvPr/>
        </p:nvSpPr>
        <p:spPr bwMode="auto">
          <a:xfrm>
            <a:off x="5357264" y="5080152"/>
            <a:ext cx="2306271" cy="46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Early, Middle and </a:t>
            </a:r>
            <a:r>
              <a:rPr lang="en-US" sz="1700" dirty="0" smtClean="0">
                <a:solidFill>
                  <a:schemeClr val="tx1">
                    <a:lumMod val="75000"/>
                    <a:lumOff val="25000"/>
                  </a:schemeClr>
                </a:solidFill>
                <a:ea typeface="Roboto" panose="02000000000000000000" pitchFamily="2" charset="0"/>
                <a:cs typeface="Lato Light" charset="0"/>
                <a:sym typeface="Lato Light" charset="0"/>
              </a:rPr>
              <a:t>Post</a:t>
            </a:r>
            <a:r>
              <a:rPr lang="en-US" sz="1700" dirty="0" smtClean="0">
                <a:solidFill>
                  <a:schemeClr val="tx1">
                    <a:lumMod val="75000"/>
                    <a:lumOff val="25000"/>
                  </a:schemeClr>
                </a:solidFill>
                <a:ea typeface="Roboto" panose="02000000000000000000" pitchFamily="2" charset="0"/>
                <a:cs typeface="Lato Light" charset="0"/>
                <a:sym typeface="Lato Light" charset="0"/>
              </a:rPr>
              <a:t> </a:t>
            </a:r>
            <a:r>
              <a:rPr lang="en-US" sz="1700" dirty="0" smtClean="0">
                <a:solidFill>
                  <a:schemeClr val="tx1">
                    <a:lumMod val="75000"/>
                    <a:lumOff val="25000"/>
                  </a:schemeClr>
                </a:solidFill>
                <a:ea typeface="Roboto" panose="02000000000000000000" pitchFamily="2" charset="0"/>
                <a:cs typeface="Lato Light" charset="0"/>
                <a:sym typeface="Lato Light" charset="0"/>
              </a:rPr>
              <a:t>process</a:t>
            </a: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16" name="Rectangle 17"/>
          <p:cNvSpPr>
            <a:spLocks/>
          </p:cNvSpPr>
          <p:nvPr/>
        </p:nvSpPr>
        <p:spPr bwMode="auto">
          <a:xfrm>
            <a:off x="5357265" y="4649519"/>
            <a:ext cx="1740698" cy="3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3">
                    <a:lumMod val="75000"/>
                  </a:schemeClr>
                </a:solidFill>
                <a:ea typeface="Roboto" panose="02000000000000000000" pitchFamily="2" charset="0"/>
                <a:cs typeface="Bebas Neue" charset="0"/>
                <a:sym typeface="Bebas Neue" charset="0"/>
              </a:rPr>
              <a:t>The Process</a:t>
            </a:r>
            <a:endParaRPr lang="en-US" sz="1900" b="1" dirty="0">
              <a:solidFill>
                <a:schemeClr val="accent3">
                  <a:lumMod val="75000"/>
                </a:schemeClr>
              </a:solidFill>
              <a:ea typeface="Roboto" panose="02000000000000000000" pitchFamily="2" charset="0"/>
              <a:cs typeface="Bebas Neue" charset="0"/>
              <a:sym typeface="Bebas Neue" charset="0"/>
            </a:endParaRPr>
          </a:p>
        </p:txBody>
      </p:sp>
      <p:sp>
        <p:nvSpPr>
          <p:cNvPr id="17" name="Rectangular Callout 16"/>
          <p:cNvSpPr/>
          <p:nvPr/>
        </p:nvSpPr>
        <p:spPr>
          <a:xfrm>
            <a:off x="7852230" y="2224144"/>
            <a:ext cx="732971" cy="740229"/>
          </a:xfrm>
          <a:prstGeom prst="wedgeRectCallout">
            <a:avLst>
              <a:gd name="adj1" fmla="val 77652"/>
              <a:gd name="adj2" fmla="val -31618"/>
            </a:avLst>
          </a:prstGeom>
          <a:noFill/>
          <a:ln w="317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ular Callout 17"/>
          <p:cNvSpPr/>
          <p:nvPr/>
        </p:nvSpPr>
        <p:spPr>
          <a:xfrm>
            <a:off x="7852229" y="3479631"/>
            <a:ext cx="732971" cy="740229"/>
          </a:xfrm>
          <a:prstGeom prst="wedgeRectCallout">
            <a:avLst>
              <a:gd name="adj1" fmla="val 77652"/>
              <a:gd name="adj2" fmla="val -31618"/>
            </a:avLst>
          </a:prstGeom>
          <a:noFill/>
          <a:ln w="317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ular Callout 18"/>
          <p:cNvSpPr/>
          <p:nvPr/>
        </p:nvSpPr>
        <p:spPr>
          <a:xfrm>
            <a:off x="7852228" y="4735118"/>
            <a:ext cx="732971" cy="740229"/>
          </a:xfrm>
          <a:prstGeom prst="wedgeRectCallout">
            <a:avLst>
              <a:gd name="adj1" fmla="val 77652"/>
              <a:gd name="adj2" fmla="val -31618"/>
            </a:avLst>
          </a:prstGeom>
          <a:noFill/>
          <a:ln w="317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a:spLocks/>
          </p:cNvSpPr>
          <p:nvPr/>
        </p:nvSpPr>
        <p:spPr bwMode="auto">
          <a:xfrm>
            <a:off x="9007841" y="2543678"/>
            <a:ext cx="2543401" cy="37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Apply the steps of the predictive analysis processes</a:t>
            </a: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21" name="Rectangle 20"/>
          <p:cNvSpPr>
            <a:spLocks/>
          </p:cNvSpPr>
          <p:nvPr/>
        </p:nvSpPr>
        <p:spPr bwMode="auto">
          <a:xfrm>
            <a:off x="9007841" y="2151711"/>
            <a:ext cx="2261163" cy="23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4"/>
                </a:solidFill>
                <a:ea typeface="Roboto" panose="02000000000000000000" pitchFamily="2" charset="0"/>
                <a:cs typeface="Bebas Neue" charset="0"/>
                <a:sym typeface="Bebas Neue" charset="0"/>
              </a:rPr>
              <a:t>Solving our problem</a:t>
            </a:r>
            <a:endParaRPr lang="en-US" sz="1900" b="1" dirty="0">
              <a:solidFill>
                <a:schemeClr val="accent4"/>
              </a:solidFill>
              <a:ea typeface="Roboto" panose="02000000000000000000" pitchFamily="2" charset="0"/>
              <a:cs typeface="Bebas Neue" charset="0"/>
              <a:sym typeface="Bebas Neue" charset="0"/>
            </a:endParaRPr>
          </a:p>
        </p:txBody>
      </p:sp>
      <p:sp>
        <p:nvSpPr>
          <p:cNvPr id="22" name="Rectangle 16"/>
          <p:cNvSpPr>
            <a:spLocks/>
          </p:cNvSpPr>
          <p:nvPr/>
        </p:nvSpPr>
        <p:spPr bwMode="auto">
          <a:xfrm>
            <a:off x="9032316" y="3770331"/>
            <a:ext cx="2518926" cy="60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Insurance</a:t>
            </a:r>
            <a:r>
              <a:rPr lang="en-US" sz="1700" dirty="0" smtClean="0">
                <a:solidFill>
                  <a:schemeClr val="tx1">
                    <a:lumMod val="75000"/>
                    <a:lumOff val="25000"/>
                  </a:schemeClr>
                </a:solidFill>
                <a:ea typeface="Roboto" panose="02000000000000000000" pitchFamily="2" charset="0"/>
                <a:cs typeface="Lato Light" charset="0"/>
                <a:sym typeface="Lato Light" charset="0"/>
              </a:rPr>
              <a:t>, Health care, business management,</a:t>
            </a:r>
            <a:r>
              <a:rPr lang="mr-IN" sz="1700" dirty="0" smtClean="0">
                <a:solidFill>
                  <a:schemeClr val="tx1">
                    <a:lumMod val="75000"/>
                    <a:lumOff val="25000"/>
                  </a:schemeClr>
                </a:solidFill>
                <a:ea typeface="Roboto" panose="02000000000000000000" pitchFamily="2" charset="0"/>
                <a:cs typeface="Lato Light" charset="0"/>
                <a:sym typeface="Lato Light" charset="0"/>
              </a:rPr>
              <a:t>…</a:t>
            </a: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23" name="Rectangle 17"/>
          <p:cNvSpPr>
            <a:spLocks/>
          </p:cNvSpPr>
          <p:nvPr/>
        </p:nvSpPr>
        <p:spPr bwMode="auto">
          <a:xfrm>
            <a:off x="9022128" y="3394449"/>
            <a:ext cx="1924167" cy="27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6">
                    <a:lumMod val="40000"/>
                    <a:lumOff val="60000"/>
                  </a:schemeClr>
                </a:solidFill>
                <a:ea typeface="Roboto" panose="02000000000000000000" pitchFamily="2" charset="0"/>
                <a:cs typeface="Bebas Neue" charset="0"/>
                <a:sym typeface="Bebas Neue" charset="0"/>
              </a:rPr>
              <a:t>More applications</a:t>
            </a:r>
            <a:endParaRPr lang="en-US" sz="1900" b="1" dirty="0">
              <a:solidFill>
                <a:schemeClr val="accent6">
                  <a:lumMod val="40000"/>
                  <a:lumOff val="60000"/>
                </a:schemeClr>
              </a:solidFill>
              <a:ea typeface="Roboto" panose="02000000000000000000" pitchFamily="2" charset="0"/>
              <a:cs typeface="Bebas Neue" charset="0"/>
              <a:sym typeface="Bebas Neue" charset="0"/>
            </a:endParaRPr>
          </a:p>
        </p:txBody>
      </p:sp>
      <p:sp>
        <p:nvSpPr>
          <p:cNvPr id="24" name="Rectangle 16"/>
          <p:cNvSpPr>
            <a:spLocks/>
          </p:cNvSpPr>
          <p:nvPr/>
        </p:nvSpPr>
        <p:spPr bwMode="auto">
          <a:xfrm>
            <a:off x="9022128" y="5060097"/>
            <a:ext cx="2891575" cy="60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700" smtClean="0">
                <a:solidFill>
                  <a:schemeClr val="tx1">
                    <a:lumMod val="75000"/>
                    <a:lumOff val="25000"/>
                  </a:schemeClr>
                </a:solidFill>
                <a:ea typeface="Roboto" panose="02000000000000000000" pitchFamily="2" charset="0"/>
                <a:cs typeface="Lato Light" charset="0"/>
                <a:sym typeface="Lato Light" charset="0"/>
              </a:rPr>
              <a:t>Limitations </a:t>
            </a:r>
            <a:endParaRPr lang="en-US" sz="1700" smtClean="0">
              <a:solidFill>
                <a:schemeClr val="tx1">
                  <a:lumMod val="75000"/>
                  <a:lumOff val="25000"/>
                </a:schemeClr>
              </a:solidFill>
              <a:ea typeface="Roboto" panose="02000000000000000000" pitchFamily="2" charset="0"/>
              <a:cs typeface="Lato Light" charset="0"/>
              <a:sym typeface="Lato Light" charset="0"/>
            </a:endParaRPr>
          </a:p>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Conclusion</a:t>
            </a:r>
            <a:endParaRPr lang="en-US" sz="1700" dirty="0" smtClean="0">
              <a:solidFill>
                <a:schemeClr val="tx1">
                  <a:lumMod val="75000"/>
                  <a:lumOff val="25000"/>
                </a:schemeClr>
              </a:solidFill>
              <a:ea typeface="Roboto" panose="02000000000000000000" pitchFamily="2" charset="0"/>
              <a:cs typeface="Lato Light" charset="0"/>
              <a:sym typeface="Lato Light" charset="0"/>
            </a:endParaRPr>
          </a:p>
          <a:p>
            <a:pPr eaLnBrk="1" fontAlgn="auto" hangingPunct="1">
              <a:spcBef>
                <a:spcPts val="0"/>
              </a:spcBef>
              <a:spcAft>
                <a:spcPts val="0"/>
              </a:spcAft>
              <a:defRPr/>
            </a:pPr>
            <a:r>
              <a:rPr lang="en-US" sz="1700" dirty="0" smtClean="0">
                <a:solidFill>
                  <a:schemeClr val="tx1">
                    <a:lumMod val="75000"/>
                    <a:lumOff val="25000"/>
                  </a:schemeClr>
                </a:solidFill>
                <a:ea typeface="Roboto" panose="02000000000000000000" pitchFamily="2" charset="0"/>
                <a:cs typeface="Lato Light" charset="0"/>
                <a:sym typeface="Lato Light" charset="0"/>
              </a:rPr>
              <a:t>Citations</a:t>
            </a:r>
            <a:endParaRPr lang="en-US" sz="1700" dirty="0">
              <a:solidFill>
                <a:schemeClr val="tx1">
                  <a:lumMod val="75000"/>
                  <a:lumOff val="25000"/>
                </a:schemeClr>
              </a:solidFill>
              <a:ea typeface="Roboto" panose="02000000000000000000" pitchFamily="2" charset="0"/>
              <a:cs typeface="Lato Light" charset="0"/>
              <a:sym typeface="Lato Light" charset="0"/>
            </a:endParaRPr>
          </a:p>
        </p:txBody>
      </p:sp>
      <p:sp>
        <p:nvSpPr>
          <p:cNvPr id="25" name="Rectangle 17"/>
          <p:cNvSpPr>
            <a:spLocks/>
          </p:cNvSpPr>
          <p:nvPr/>
        </p:nvSpPr>
        <p:spPr bwMode="auto">
          <a:xfrm>
            <a:off x="9022129" y="4649520"/>
            <a:ext cx="2116926" cy="26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en-US" sz="1900" b="1" dirty="0" smtClean="0">
                <a:solidFill>
                  <a:schemeClr val="accent6">
                    <a:lumMod val="75000"/>
                  </a:schemeClr>
                </a:solidFill>
                <a:ea typeface="Roboto" panose="02000000000000000000" pitchFamily="2" charset="0"/>
                <a:cs typeface="Bebas Neue" charset="0"/>
                <a:sym typeface="Bebas Neue" charset="0"/>
              </a:rPr>
              <a:t>Closing</a:t>
            </a:r>
          </a:p>
        </p:txBody>
      </p:sp>
      <p:sp>
        <p:nvSpPr>
          <p:cNvPr id="35" name="Rectangle 34"/>
          <p:cNvSpPr>
            <a:spLocks/>
          </p:cNvSpPr>
          <p:nvPr/>
        </p:nvSpPr>
        <p:spPr bwMode="auto">
          <a:xfrm>
            <a:off x="4140352" y="2488358"/>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1"/>
                </a:solidFill>
                <a:latin typeface="+mn-lt"/>
                <a:ea typeface="MS PGothic" panose="020B0600070205080204" pitchFamily="34" charset="-128"/>
                <a:cs typeface="Arial" panose="020B0604020202020204" pitchFamily="34" charset="0"/>
                <a:sym typeface="Bebas Neue" panose="020B0606020202050201" pitchFamily="34" charset="0"/>
              </a:rPr>
              <a:t>01</a:t>
            </a:r>
            <a:endParaRPr lang="en-US" altLang="id-ID" sz="2400" dirty="0">
              <a:solidFill>
                <a:schemeClr val="accent1"/>
              </a:solidFill>
              <a:latin typeface="+mn-lt"/>
              <a:ea typeface="MS PGothic" panose="020B0600070205080204" pitchFamily="34" charset="-128"/>
              <a:cs typeface="Arial" panose="020B0604020202020204" pitchFamily="34" charset="0"/>
              <a:sym typeface="Bebas Neue" panose="020B0606020202050201" pitchFamily="34" charset="0"/>
            </a:endParaRPr>
          </a:p>
        </p:txBody>
      </p:sp>
      <p:sp>
        <p:nvSpPr>
          <p:cNvPr id="36" name="Rectangle 35"/>
          <p:cNvSpPr>
            <a:spLocks/>
          </p:cNvSpPr>
          <p:nvPr/>
        </p:nvSpPr>
        <p:spPr bwMode="auto">
          <a:xfrm>
            <a:off x="4140352" y="3725531"/>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2"/>
                </a:solidFill>
                <a:latin typeface="+mn-lt"/>
                <a:ea typeface="MS PGothic" panose="020B0600070205080204" pitchFamily="34" charset="-128"/>
                <a:cs typeface="Arial" panose="020B0604020202020204" pitchFamily="34" charset="0"/>
                <a:sym typeface="Bebas Neue" panose="020B0606020202050201" pitchFamily="34" charset="0"/>
              </a:rPr>
              <a:t>02</a:t>
            </a:r>
            <a:endParaRPr lang="en-US" altLang="id-ID" sz="2400" dirty="0">
              <a:solidFill>
                <a:schemeClr val="accent2"/>
              </a:solidFill>
              <a:latin typeface="+mn-lt"/>
              <a:ea typeface="MS PGothic" panose="020B0600070205080204" pitchFamily="34" charset="-128"/>
              <a:cs typeface="Arial" panose="020B0604020202020204" pitchFamily="34" charset="0"/>
              <a:sym typeface="Bebas Neue" panose="020B0606020202050201" pitchFamily="34" charset="0"/>
            </a:endParaRPr>
          </a:p>
        </p:txBody>
      </p:sp>
      <p:sp>
        <p:nvSpPr>
          <p:cNvPr id="37" name="Rectangle 36"/>
          <p:cNvSpPr>
            <a:spLocks/>
          </p:cNvSpPr>
          <p:nvPr/>
        </p:nvSpPr>
        <p:spPr bwMode="auto">
          <a:xfrm>
            <a:off x="4134756" y="4977257"/>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3"/>
                </a:solidFill>
                <a:latin typeface="+mn-lt"/>
                <a:ea typeface="MS PGothic" panose="020B0600070205080204" pitchFamily="34" charset="-128"/>
                <a:cs typeface="Arial" panose="020B0604020202020204" pitchFamily="34" charset="0"/>
                <a:sym typeface="Bebas Neue" panose="020B0606020202050201" pitchFamily="34" charset="0"/>
              </a:rPr>
              <a:t>03</a:t>
            </a:r>
            <a:endParaRPr lang="en-US" altLang="id-ID" sz="2400" dirty="0">
              <a:solidFill>
                <a:schemeClr val="accent3"/>
              </a:solidFill>
              <a:latin typeface="+mn-lt"/>
              <a:ea typeface="MS PGothic" panose="020B0600070205080204" pitchFamily="34" charset="-128"/>
              <a:cs typeface="Arial" panose="020B0604020202020204" pitchFamily="34" charset="0"/>
              <a:sym typeface="Bebas Neue" panose="020B0606020202050201" pitchFamily="34" charset="0"/>
            </a:endParaRPr>
          </a:p>
        </p:txBody>
      </p:sp>
      <p:sp>
        <p:nvSpPr>
          <p:cNvPr id="38" name="Rectangle 37"/>
          <p:cNvSpPr>
            <a:spLocks/>
          </p:cNvSpPr>
          <p:nvPr/>
        </p:nvSpPr>
        <p:spPr bwMode="auto">
          <a:xfrm>
            <a:off x="7814131" y="2488358"/>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4"/>
                </a:solidFill>
                <a:latin typeface="+mn-lt"/>
                <a:ea typeface="MS PGothic" panose="020B0600070205080204" pitchFamily="34" charset="-128"/>
                <a:cs typeface="Arial" panose="020B0604020202020204" pitchFamily="34" charset="0"/>
                <a:sym typeface="Bebas Neue" panose="020B0606020202050201" pitchFamily="34" charset="0"/>
              </a:rPr>
              <a:t>04</a:t>
            </a:r>
            <a:endParaRPr lang="en-US" altLang="id-ID" sz="2400" dirty="0">
              <a:solidFill>
                <a:schemeClr val="accent4"/>
              </a:solidFill>
              <a:latin typeface="+mn-lt"/>
              <a:ea typeface="MS PGothic" panose="020B0600070205080204" pitchFamily="34" charset="-128"/>
              <a:cs typeface="Arial" panose="020B0604020202020204" pitchFamily="34" charset="0"/>
              <a:sym typeface="Bebas Neue" panose="020B0606020202050201" pitchFamily="34" charset="0"/>
            </a:endParaRPr>
          </a:p>
        </p:txBody>
      </p:sp>
      <p:sp>
        <p:nvSpPr>
          <p:cNvPr id="39" name="Rectangle 38"/>
          <p:cNvSpPr>
            <a:spLocks/>
          </p:cNvSpPr>
          <p:nvPr/>
        </p:nvSpPr>
        <p:spPr bwMode="auto">
          <a:xfrm>
            <a:off x="7814131" y="3725531"/>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5"/>
                </a:solidFill>
                <a:latin typeface="+mn-lt"/>
                <a:ea typeface="MS PGothic" panose="020B0600070205080204" pitchFamily="34" charset="-128"/>
                <a:cs typeface="Arial" panose="020B0604020202020204" pitchFamily="34" charset="0"/>
                <a:sym typeface="Bebas Neue" panose="020B0606020202050201" pitchFamily="34" charset="0"/>
              </a:rPr>
              <a:t>05</a:t>
            </a:r>
            <a:endParaRPr lang="en-US" altLang="id-ID" sz="2400" dirty="0">
              <a:solidFill>
                <a:schemeClr val="accent5"/>
              </a:solidFill>
              <a:latin typeface="+mn-lt"/>
              <a:ea typeface="MS PGothic" panose="020B0600070205080204" pitchFamily="34" charset="-128"/>
              <a:cs typeface="Arial" panose="020B0604020202020204" pitchFamily="34" charset="0"/>
              <a:sym typeface="Bebas Neue" panose="020B0606020202050201" pitchFamily="34" charset="0"/>
            </a:endParaRPr>
          </a:p>
        </p:txBody>
      </p:sp>
      <p:sp>
        <p:nvSpPr>
          <p:cNvPr id="40" name="Rectangle 39"/>
          <p:cNvSpPr>
            <a:spLocks/>
          </p:cNvSpPr>
          <p:nvPr/>
        </p:nvSpPr>
        <p:spPr bwMode="auto">
          <a:xfrm>
            <a:off x="7808535" y="4977257"/>
            <a:ext cx="805218" cy="31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id-ID" altLang="id-ID" sz="2800" dirty="0" smtClean="0">
                <a:solidFill>
                  <a:schemeClr val="accent6"/>
                </a:solidFill>
                <a:latin typeface="+mn-lt"/>
                <a:ea typeface="MS PGothic" panose="020B0600070205080204" pitchFamily="34" charset="-128"/>
                <a:cs typeface="Arial" panose="020B0604020202020204" pitchFamily="34" charset="0"/>
                <a:sym typeface="Bebas Neue" panose="020B0606020202050201" pitchFamily="34" charset="0"/>
              </a:rPr>
              <a:t>06</a:t>
            </a:r>
            <a:endParaRPr lang="en-US" altLang="id-ID" sz="2400" dirty="0">
              <a:solidFill>
                <a:schemeClr val="accent6"/>
              </a:solidFill>
              <a:latin typeface="+mn-lt"/>
              <a:ea typeface="MS PGothic" panose="020B0600070205080204" pitchFamily="34" charset="-128"/>
              <a:cs typeface="Arial" panose="020B0604020202020204" pitchFamily="34" charset="0"/>
              <a:sym typeface="Bebas Neue" panose="020B0606020202050201" pitchFamily="34" charset="0"/>
            </a:endParaRPr>
          </a:p>
        </p:txBody>
      </p:sp>
      <p:grpSp>
        <p:nvGrpSpPr>
          <p:cNvPr id="31" name="Group 30"/>
          <p:cNvGrpSpPr/>
          <p:nvPr/>
        </p:nvGrpSpPr>
        <p:grpSpPr>
          <a:xfrm>
            <a:off x="1729073" y="6526053"/>
            <a:ext cx="8513389" cy="169736"/>
            <a:chOff x="407829" y="4326319"/>
            <a:chExt cx="8087347" cy="169736"/>
          </a:xfrm>
        </p:grpSpPr>
        <p:grpSp>
          <p:nvGrpSpPr>
            <p:cNvPr id="32" name="Group 31"/>
            <p:cNvGrpSpPr/>
            <p:nvPr/>
          </p:nvGrpSpPr>
          <p:grpSpPr>
            <a:xfrm>
              <a:off x="407829" y="4334808"/>
              <a:ext cx="1235843" cy="153888"/>
              <a:chOff x="407829" y="4334808"/>
              <a:chExt cx="1235843" cy="153888"/>
            </a:xfrm>
          </p:grpSpPr>
          <p:sp>
            <p:nvSpPr>
              <p:cNvPr id="55" name="Oval 54"/>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6"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3" name="Group 32"/>
            <p:cNvGrpSpPr/>
            <p:nvPr/>
          </p:nvGrpSpPr>
          <p:grpSpPr>
            <a:xfrm>
              <a:off x="1658945" y="4334808"/>
              <a:ext cx="1008510" cy="153888"/>
              <a:chOff x="2175216" y="4334808"/>
              <a:chExt cx="1008510" cy="153888"/>
            </a:xfrm>
          </p:grpSpPr>
          <p:sp>
            <p:nvSpPr>
              <p:cNvPr id="53" name="Oval 52"/>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4"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4" name="Group 33"/>
            <p:cNvGrpSpPr/>
            <p:nvPr/>
          </p:nvGrpSpPr>
          <p:grpSpPr>
            <a:xfrm>
              <a:off x="3078413" y="4334808"/>
              <a:ext cx="976450" cy="153888"/>
              <a:chOff x="3448357" y="4334808"/>
              <a:chExt cx="976450" cy="153888"/>
            </a:xfrm>
          </p:grpSpPr>
          <p:sp>
            <p:nvSpPr>
              <p:cNvPr id="51" name="Oval 50"/>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2"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41" name="Group 40"/>
            <p:cNvGrpSpPr/>
            <p:nvPr/>
          </p:nvGrpSpPr>
          <p:grpSpPr>
            <a:xfrm>
              <a:off x="4528060" y="4342167"/>
              <a:ext cx="1360758" cy="153888"/>
              <a:chOff x="5079435" y="4342167"/>
              <a:chExt cx="1360758" cy="153888"/>
            </a:xfrm>
          </p:grpSpPr>
          <p:sp>
            <p:nvSpPr>
              <p:cNvPr id="49" name="Oval 48"/>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0"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42" name="Group 41"/>
            <p:cNvGrpSpPr/>
            <p:nvPr/>
          </p:nvGrpSpPr>
          <p:grpSpPr>
            <a:xfrm>
              <a:off x="7745851" y="4326319"/>
              <a:ext cx="749325" cy="169277"/>
              <a:chOff x="7745851" y="4326319"/>
              <a:chExt cx="749325" cy="169277"/>
            </a:xfrm>
          </p:grpSpPr>
          <p:sp>
            <p:nvSpPr>
              <p:cNvPr id="47" name="Oval 46"/>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8" name="Rectangle 1436"/>
              <p:cNvSpPr>
                <a:spLocks noChangeArrowheads="1"/>
              </p:cNvSpPr>
              <p:nvPr/>
            </p:nvSpPr>
            <p:spPr bwMode="auto">
              <a:xfrm>
                <a:off x="7940884" y="4326319"/>
                <a:ext cx="5542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Closing</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43" name="Group 42"/>
            <p:cNvGrpSpPr/>
            <p:nvPr/>
          </p:nvGrpSpPr>
          <p:grpSpPr>
            <a:xfrm>
              <a:off x="6183002" y="4334808"/>
              <a:ext cx="1313071" cy="153888"/>
              <a:chOff x="6513458" y="4334808"/>
              <a:chExt cx="1313071" cy="153888"/>
            </a:xfrm>
          </p:grpSpPr>
          <p:sp>
            <p:nvSpPr>
              <p:cNvPr id="45" name="Oval 44"/>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6"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pic>
        <p:nvPicPr>
          <p:cNvPr id="26" name="Picture 25"/>
          <p:cNvPicPr>
            <a:picLocks noChangeAspect="1"/>
          </p:cNvPicPr>
          <p:nvPr/>
        </p:nvPicPr>
        <p:blipFill rotWithShape="1">
          <a:blip r:embed="rId2"/>
          <a:srcRect l="40595" r="10635"/>
          <a:stretch/>
        </p:blipFill>
        <p:spPr>
          <a:xfrm>
            <a:off x="745589" y="1643975"/>
            <a:ext cx="2994551" cy="4094538"/>
          </a:xfrm>
          <a:prstGeom prst="rect">
            <a:avLst/>
          </a:prstGeom>
        </p:spPr>
      </p:pic>
    </p:spTree>
    <p:extLst>
      <p:ext uri="{BB962C8B-B14F-4D97-AF65-F5344CB8AC3E}">
        <p14:creationId xmlns:p14="http://schemas.microsoft.com/office/powerpoint/2010/main" val="369651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0" y="365125"/>
            <a:ext cx="9880600" cy="1325563"/>
          </a:xfrm>
        </p:spPr>
        <p:txBody>
          <a:bodyPr/>
          <a:lstStyle/>
          <a:p>
            <a:r>
              <a:rPr lang="en-US" b="1" dirty="0" smtClean="0">
                <a:solidFill>
                  <a:schemeClr val="accent4"/>
                </a:solidFill>
              </a:rPr>
              <a:t>Evaluate &amp; Test the Model</a:t>
            </a:r>
            <a:endParaRPr lang="en-US" b="1" dirty="0">
              <a:solidFill>
                <a:schemeClr val="accent4"/>
              </a:solidFill>
            </a:endParaRPr>
          </a:p>
        </p:txBody>
      </p:sp>
      <p:sp>
        <p:nvSpPr>
          <p:cNvPr id="4" name="Freeform 16"/>
          <p:cNvSpPr>
            <a:spLocks noChangeAspect="1" noEditPoints="1"/>
          </p:cNvSpPr>
          <p:nvPr/>
        </p:nvSpPr>
        <p:spPr bwMode="auto">
          <a:xfrm>
            <a:off x="838200" y="365125"/>
            <a:ext cx="520700" cy="60335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grpSp>
        <p:nvGrpSpPr>
          <p:cNvPr id="5" name="Group 4"/>
          <p:cNvGrpSpPr/>
          <p:nvPr/>
        </p:nvGrpSpPr>
        <p:grpSpPr>
          <a:xfrm>
            <a:off x="1729073" y="6526053"/>
            <a:ext cx="8607968" cy="169736"/>
            <a:chOff x="407829" y="4326319"/>
            <a:chExt cx="8177193" cy="169736"/>
          </a:xfrm>
        </p:grpSpPr>
        <p:grpSp>
          <p:nvGrpSpPr>
            <p:cNvPr id="6" name="Group 5"/>
            <p:cNvGrpSpPr/>
            <p:nvPr/>
          </p:nvGrpSpPr>
          <p:grpSpPr>
            <a:xfrm>
              <a:off x="407829" y="4334808"/>
              <a:ext cx="1235843" cy="153888"/>
              <a:chOff x="407829" y="4334808"/>
              <a:chExt cx="1235843" cy="153888"/>
            </a:xfrm>
          </p:grpSpPr>
          <p:sp>
            <p:nvSpPr>
              <p:cNvPr id="22" name="Oval 2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 name="Group 6"/>
            <p:cNvGrpSpPr/>
            <p:nvPr/>
          </p:nvGrpSpPr>
          <p:grpSpPr>
            <a:xfrm>
              <a:off x="1658945" y="4334808"/>
              <a:ext cx="1008510" cy="153888"/>
              <a:chOff x="2175216" y="4334808"/>
              <a:chExt cx="1008510" cy="153888"/>
            </a:xfrm>
          </p:grpSpPr>
          <p:sp>
            <p:nvSpPr>
              <p:cNvPr id="20" name="Oval 1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8" name="Group 7"/>
            <p:cNvGrpSpPr/>
            <p:nvPr/>
          </p:nvGrpSpPr>
          <p:grpSpPr>
            <a:xfrm>
              <a:off x="3078413" y="4334808"/>
              <a:ext cx="976450" cy="153888"/>
              <a:chOff x="3448357" y="4334808"/>
              <a:chExt cx="976450" cy="153888"/>
            </a:xfrm>
          </p:grpSpPr>
          <p:sp>
            <p:nvSpPr>
              <p:cNvPr id="18" name="Oval 1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4528060" y="4342167"/>
              <a:ext cx="1360758" cy="153888"/>
              <a:chOff x="5079435" y="4342167"/>
              <a:chExt cx="1360758" cy="153888"/>
            </a:xfrm>
          </p:grpSpPr>
          <p:sp>
            <p:nvSpPr>
              <p:cNvPr id="16" name="Oval 1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0" name="Group 9"/>
            <p:cNvGrpSpPr/>
            <p:nvPr/>
          </p:nvGrpSpPr>
          <p:grpSpPr>
            <a:xfrm>
              <a:off x="7745851" y="4326319"/>
              <a:ext cx="839171" cy="169277"/>
              <a:chOff x="7745851" y="4326319"/>
              <a:chExt cx="839171" cy="169277"/>
            </a:xfrm>
          </p:grpSpPr>
          <p:sp>
            <p:nvSpPr>
              <p:cNvPr id="14" name="Oval 1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6183002" y="4334808"/>
              <a:ext cx="1313071" cy="153888"/>
              <a:chOff x="6513458" y="4334808"/>
              <a:chExt cx="1313071" cy="153888"/>
            </a:xfrm>
          </p:grpSpPr>
          <p:sp>
            <p:nvSpPr>
              <p:cNvPr id="12" name="Oval 1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344" y="1027906"/>
            <a:ext cx="7073900" cy="4876800"/>
          </a:xfrm>
          <a:prstGeom prst="rect">
            <a:avLst/>
          </a:prstGeom>
        </p:spPr>
      </p:pic>
      <p:sp>
        <p:nvSpPr>
          <p:cNvPr id="25" name="TextBox 24"/>
          <p:cNvSpPr txBox="1"/>
          <p:nvPr/>
        </p:nvSpPr>
        <p:spPr>
          <a:xfrm>
            <a:off x="1710813" y="2330245"/>
            <a:ext cx="1402243" cy="369332"/>
          </a:xfrm>
          <a:prstGeom prst="rect">
            <a:avLst/>
          </a:prstGeom>
          <a:noFill/>
        </p:spPr>
        <p:txBody>
          <a:bodyPr wrap="none" rtlCol="0">
            <a:spAutoFit/>
          </a:bodyPr>
          <a:lstStyle/>
          <a:p>
            <a:r>
              <a:rPr lang="en-US" dirty="0" smtClean="0"/>
              <a:t>With outliers</a:t>
            </a:r>
          </a:p>
        </p:txBody>
      </p:sp>
    </p:spTree>
    <p:extLst>
      <p:ext uri="{BB962C8B-B14F-4D97-AF65-F5344CB8AC3E}">
        <p14:creationId xmlns:p14="http://schemas.microsoft.com/office/powerpoint/2010/main" val="19289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0" y="365125"/>
            <a:ext cx="9880600" cy="1325563"/>
          </a:xfrm>
        </p:spPr>
        <p:txBody>
          <a:bodyPr/>
          <a:lstStyle/>
          <a:p>
            <a:r>
              <a:rPr lang="en-US" b="1" dirty="0" smtClean="0">
                <a:solidFill>
                  <a:schemeClr val="accent4"/>
                </a:solidFill>
              </a:rPr>
              <a:t>Evaluate &amp; Test the Model</a:t>
            </a:r>
            <a:endParaRPr lang="en-US" b="1" dirty="0">
              <a:solidFill>
                <a:schemeClr val="accent4"/>
              </a:solidFill>
            </a:endParaRPr>
          </a:p>
        </p:txBody>
      </p:sp>
      <p:sp>
        <p:nvSpPr>
          <p:cNvPr id="4" name="Freeform 16"/>
          <p:cNvSpPr>
            <a:spLocks noChangeAspect="1" noEditPoints="1"/>
          </p:cNvSpPr>
          <p:nvPr/>
        </p:nvSpPr>
        <p:spPr bwMode="auto">
          <a:xfrm>
            <a:off x="838200" y="365125"/>
            <a:ext cx="520700" cy="60335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grpSp>
        <p:nvGrpSpPr>
          <p:cNvPr id="5" name="Group 4"/>
          <p:cNvGrpSpPr/>
          <p:nvPr/>
        </p:nvGrpSpPr>
        <p:grpSpPr>
          <a:xfrm>
            <a:off x="1729073" y="6526053"/>
            <a:ext cx="8607968" cy="169736"/>
            <a:chOff x="407829" y="4326319"/>
            <a:chExt cx="8177193" cy="169736"/>
          </a:xfrm>
        </p:grpSpPr>
        <p:grpSp>
          <p:nvGrpSpPr>
            <p:cNvPr id="6" name="Group 5"/>
            <p:cNvGrpSpPr/>
            <p:nvPr/>
          </p:nvGrpSpPr>
          <p:grpSpPr>
            <a:xfrm>
              <a:off x="407829" y="4334808"/>
              <a:ext cx="1235843" cy="153888"/>
              <a:chOff x="407829" y="4334808"/>
              <a:chExt cx="1235843" cy="153888"/>
            </a:xfrm>
          </p:grpSpPr>
          <p:sp>
            <p:nvSpPr>
              <p:cNvPr id="22" name="Oval 2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 name="Group 6"/>
            <p:cNvGrpSpPr/>
            <p:nvPr/>
          </p:nvGrpSpPr>
          <p:grpSpPr>
            <a:xfrm>
              <a:off x="1658945" y="4334808"/>
              <a:ext cx="1008510" cy="153888"/>
              <a:chOff x="2175216" y="4334808"/>
              <a:chExt cx="1008510" cy="153888"/>
            </a:xfrm>
          </p:grpSpPr>
          <p:sp>
            <p:nvSpPr>
              <p:cNvPr id="20" name="Oval 1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8" name="Group 7"/>
            <p:cNvGrpSpPr/>
            <p:nvPr/>
          </p:nvGrpSpPr>
          <p:grpSpPr>
            <a:xfrm>
              <a:off x="3078413" y="4334808"/>
              <a:ext cx="976450" cy="153888"/>
              <a:chOff x="3448357" y="4334808"/>
              <a:chExt cx="976450" cy="153888"/>
            </a:xfrm>
          </p:grpSpPr>
          <p:sp>
            <p:nvSpPr>
              <p:cNvPr id="18" name="Oval 1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4528060" y="4342167"/>
              <a:ext cx="1360758" cy="153888"/>
              <a:chOff x="5079435" y="4342167"/>
              <a:chExt cx="1360758" cy="153888"/>
            </a:xfrm>
          </p:grpSpPr>
          <p:sp>
            <p:nvSpPr>
              <p:cNvPr id="16" name="Oval 1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0" name="Group 9"/>
            <p:cNvGrpSpPr/>
            <p:nvPr/>
          </p:nvGrpSpPr>
          <p:grpSpPr>
            <a:xfrm>
              <a:off x="7745851" y="4326319"/>
              <a:ext cx="839171" cy="169277"/>
              <a:chOff x="7745851" y="4326319"/>
              <a:chExt cx="839171" cy="169277"/>
            </a:xfrm>
          </p:grpSpPr>
          <p:sp>
            <p:nvSpPr>
              <p:cNvPr id="14" name="Oval 1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6183002" y="4334808"/>
              <a:ext cx="1313071" cy="153888"/>
              <a:chOff x="6513458" y="4334808"/>
              <a:chExt cx="1313071" cy="153888"/>
            </a:xfrm>
          </p:grpSpPr>
          <p:sp>
            <p:nvSpPr>
              <p:cNvPr id="12" name="Oval 1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25" name="TextBox 24"/>
          <p:cNvSpPr txBox="1"/>
          <p:nvPr/>
        </p:nvSpPr>
        <p:spPr>
          <a:xfrm>
            <a:off x="1710813" y="2330245"/>
            <a:ext cx="1722844" cy="369332"/>
          </a:xfrm>
          <a:prstGeom prst="rect">
            <a:avLst/>
          </a:prstGeom>
          <a:noFill/>
        </p:spPr>
        <p:txBody>
          <a:bodyPr wrap="none" rtlCol="0">
            <a:spAutoFit/>
          </a:bodyPr>
          <a:lstStyle/>
          <a:p>
            <a:r>
              <a:rPr lang="en-US" dirty="0" smtClean="0"/>
              <a:t>Without 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14" y="1135626"/>
            <a:ext cx="7460808" cy="5048480"/>
          </a:xfrm>
          <a:prstGeom prst="rect">
            <a:avLst/>
          </a:prstGeom>
        </p:spPr>
      </p:pic>
    </p:spTree>
    <p:extLst>
      <p:ext uri="{BB962C8B-B14F-4D97-AF65-F5344CB8AC3E}">
        <p14:creationId xmlns:p14="http://schemas.microsoft.com/office/powerpoint/2010/main" val="1822787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1632" y="365125"/>
            <a:ext cx="9642168" cy="1325563"/>
          </a:xfrm>
        </p:spPr>
        <p:txBody>
          <a:bodyPr/>
          <a:lstStyle/>
          <a:p>
            <a:r>
              <a:rPr lang="id-ID" b="1" dirty="0" err="1" smtClean="0">
                <a:solidFill>
                  <a:schemeClr val="accent5"/>
                </a:solidFill>
                <a:ea typeface="Roboto" panose="02000000000000000000" pitchFamily="2" charset="0"/>
                <a:cs typeface="Arial" panose="020B0604020202020204" pitchFamily="34" charset="0"/>
              </a:rPr>
              <a:t>Deployment</a:t>
            </a:r>
            <a:r>
              <a:rPr lang="id-ID" b="1" dirty="0" smtClean="0">
                <a:solidFill>
                  <a:schemeClr val="accent5"/>
                </a:solidFill>
                <a:ea typeface="Roboto" panose="02000000000000000000" pitchFamily="2" charset="0"/>
                <a:cs typeface="Arial" panose="020B0604020202020204" pitchFamily="34" charset="0"/>
              </a:rPr>
              <a:t> &amp; Use </a:t>
            </a:r>
            <a:r>
              <a:rPr lang="id-ID" b="1" dirty="0" err="1" smtClean="0">
                <a:solidFill>
                  <a:schemeClr val="accent5"/>
                </a:solidFill>
                <a:ea typeface="Roboto" panose="02000000000000000000" pitchFamily="2" charset="0"/>
                <a:cs typeface="Arial" panose="020B0604020202020204" pitchFamily="34" charset="0"/>
              </a:rPr>
              <a:t>the</a:t>
            </a:r>
            <a:r>
              <a:rPr lang="id-ID" b="1" dirty="0" smtClean="0">
                <a:solidFill>
                  <a:schemeClr val="accent5"/>
                </a:solidFill>
                <a:ea typeface="Roboto" panose="02000000000000000000" pitchFamily="2" charset="0"/>
                <a:cs typeface="Arial" panose="020B0604020202020204" pitchFamily="34" charset="0"/>
              </a:rPr>
              <a:t> Model</a:t>
            </a:r>
            <a:r>
              <a:rPr lang="id-ID" sz="4000" b="1" dirty="0">
                <a:solidFill>
                  <a:schemeClr val="accent5"/>
                </a:solidFill>
                <a:ea typeface="Roboto" panose="02000000000000000000" pitchFamily="2" charset="0"/>
                <a:cs typeface="Arial" panose="020B0604020202020204" pitchFamily="34" charset="0"/>
              </a:rPr>
              <a:t/>
            </a:r>
            <a:br>
              <a:rPr lang="id-ID" sz="4000" b="1" dirty="0">
                <a:solidFill>
                  <a:schemeClr val="accent5"/>
                </a:solidFill>
                <a:ea typeface="Roboto" panose="02000000000000000000" pitchFamily="2" charset="0"/>
                <a:cs typeface="Arial" panose="020B0604020202020204" pitchFamily="34" charset="0"/>
              </a:rPr>
            </a:br>
            <a:endParaRPr lang="en-US" dirty="0"/>
          </a:p>
        </p:txBody>
      </p:sp>
      <p:sp>
        <p:nvSpPr>
          <p:cNvPr id="3" name="Content Placeholder 2"/>
          <p:cNvSpPr>
            <a:spLocks noGrp="1"/>
          </p:cNvSpPr>
          <p:nvPr>
            <p:ph idx="1"/>
          </p:nvPr>
        </p:nvSpPr>
        <p:spPr/>
        <p:txBody>
          <a:bodyPr/>
          <a:lstStyle/>
          <a:p>
            <a:endParaRPr lang="en-US"/>
          </a:p>
        </p:txBody>
      </p:sp>
      <p:sp>
        <p:nvSpPr>
          <p:cNvPr id="4" name="Freeform 21"/>
          <p:cNvSpPr>
            <a:spLocks noChangeAspect="1" noEditPoints="1"/>
          </p:cNvSpPr>
          <p:nvPr/>
        </p:nvSpPr>
        <p:spPr bwMode="auto">
          <a:xfrm rot="2743804">
            <a:off x="969871" y="400287"/>
            <a:ext cx="610090" cy="625039"/>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grpSp>
        <p:nvGrpSpPr>
          <p:cNvPr id="5" name="Group 4"/>
          <p:cNvGrpSpPr/>
          <p:nvPr/>
        </p:nvGrpSpPr>
        <p:grpSpPr>
          <a:xfrm>
            <a:off x="1729073" y="6526053"/>
            <a:ext cx="8607968" cy="169736"/>
            <a:chOff x="407829" y="4326319"/>
            <a:chExt cx="8177193" cy="169736"/>
          </a:xfrm>
        </p:grpSpPr>
        <p:grpSp>
          <p:nvGrpSpPr>
            <p:cNvPr id="6" name="Group 5"/>
            <p:cNvGrpSpPr/>
            <p:nvPr/>
          </p:nvGrpSpPr>
          <p:grpSpPr>
            <a:xfrm>
              <a:off x="407829" y="4334808"/>
              <a:ext cx="1235843" cy="153888"/>
              <a:chOff x="407829" y="4334808"/>
              <a:chExt cx="1235843" cy="153888"/>
            </a:xfrm>
          </p:grpSpPr>
          <p:sp>
            <p:nvSpPr>
              <p:cNvPr id="22" name="Oval 2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 name="Group 6"/>
            <p:cNvGrpSpPr/>
            <p:nvPr/>
          </p:nvGrpSpPr>
          <p:grpSpPr>
            <a:xfrm>
              <a:off x="1658945" y="4334808"/>
              <a:ext cx="1008510" cy="153888"/>
              <a:chOff x="2175216" y="4334808"/>
              <a:chExt cx="1008510" cy="153888"/>
            </a:xfrm>
          </p:grpSpPr>
          <p:sp>
            <p:nvSpPr>
              <p:cNvPr id="20" name="Oval 1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8" name="Group 7"/>
            <p:cNvGrpSpPr/>
            <p:nvPr/>
          </p:nvGrpSpPr>
          <p:grpSpPr>
            <a:xfrm>
              <a:off x="3078413" y="4334808"/>
              <a:ext cx="976450" cy="153888"/>
              <a:chOff x="3448357" y="4334808"/>
              <a:chExt cx="976450" cy="153888"/>
            </a:xfrm>
          </p:grpSpPr>
          <p:sp>
            <p:nvSpPr>
              <p:cNvPr id="18" name="Oval 1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9"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9" name="Group 8"/>
            <p:cNvGrpSpPr/>
            <p:nvPr/>
          </p:nvGrpSpPr>
          <p:grpSpPr>
            <a:xfrm>
              <a:off x="4528060" y="4342167"/>
              <a:ext cx="1360758" cy="153888"/>
              <a:chOff x="5079435" y="4342167"/>
              <a:chExt cx="1360758" cy="153888"/>
            </a:xfrm>
          </p:grpSpPr>
          <p:sp>
            <p:nvSpPr>
              <p:cNvPr id="16" name="Oval 1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10" name="Group 9"/>
            <p:cNvGrpSpPr/>
            <p:nvPr/>
          </p:nvGrpSpPr>
          <p:grpSpPr>
            <a:xfrm>
              <a:off x="7745851" y="4326319"/>
              <a:ext cx="839171" cy="169277"/>
              <a:chOff x="7745851" y="4326319"/>
              <a:chExt cx="839171" cy="169277"/>
            </a:xfrm>
          </p:grpSpPr>
          <p:sp>
            <p:nvSpPr>
              <p:cNvPr id="14" name="Oval 1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1" name="Group 10"/>
            <p:cNvGrpSpPr/>
            <p:nvPr/>
          </p:nvGrpSpPr>
          <p:grpSpPr>
            <a:xfrm>
              <a:off x="6183002" y="4334808"/>
              <a:ext cx="1313071" cy="153888"/>
              <a:chOff x="6513458" y="4334808"/>
              <a:chExt cx="1313071" cy="153888"/>
            </a:xfrm>
          </p:grpSpPr>
          <p:sp>
            <p:nvSpPr>
              <p:cNvPr id="12" name="Oval 1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Tree>
    <p:extLst>
      <p:ext uri="{BB962C8B-B14F-4D97-AF65-F5344CB8AC3E}">
        <p14:creationId xmlns:p14="http://schemas.microsoft.com/office/powerpoint/2010/main" val="20335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23</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Development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112" name="Freeform 24"/>
          <p:cNvSpPr>
            <a:spLocks/>
          </p:cNvSpPr>
          <p:nvPr/>
        </p:nvSpPr>
        <p:spPr bwMode="auto">
          <a:xfrm rot="5400000">
            <a:off x="1154493" y="1692430"/>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2"/>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13" name="Freeform 24"/>
          <p:cNvSpPr>
            <a:spLocks/>
          </p:cNvSpPr>
          <p:nvPr/>
        </p:nvSpPr>
        <p:spPr bwMode="auto">
          <a:xfrm rot="5400000">
            <a:off x="3754363" y="1692430"/>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3"/>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14" name="Freeform 24"/>
          <p:cNvSpPr>
            <a:spLocks/>
          </p:cNvSpPr>
          <p:nvPr/>
        </p:nvSpPr>
        <p:spPr bwMode="auto">
          <a:xfrm rot="5400000">
            <a:off x="6354234" y="1692430"/>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4"/>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16" name="Freeform 24"/>
          <p:cNvSpPr>
            <a:spLocks/>
          </p:cNvSpPr>
          <p:nvPr/>
        </p:nvSpPr>
        <p:spPr bwMode="auto">
          <a:xfrm rot="5400000">
            <a:off x="8954104" y="1692430"/>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5"/>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grpSp>
        <p:nvGrpSpPr>
          <p:cNvPr id="129" name="Group 128"/>
          <p:cNvGrpSpPr/>
          <p:nvPr/>
        </p:nvGrpSpPr>
        <p:grpSpPr>
          <a:xfrm>
            <a:off x="1312832" y="2133635"/>
            <a:ext cx="684000" cy="684000"/>
            <a:chOff x="1316879" y="4254550"/>
            <a:chExt cx="684000" cy="684000"/>
          </a:xfrm>
        </p:grpSpPr>
        <p:sp>
          <p:nvSpPr>
            <p:cNvPr id="117"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5"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0" name="Group 129"/>
          <p:cNvGrpSpPr/>
          <p:nvPr/>
        </p:nvGrpSpPr>
        <p:grpSpPr>
          <a:xfrm>
            <a:off x="3914386" y="2133635"/>
            <a:ext cx="684000" cy="684000"/>
            <a:chOff x="3401741" y="4254550"/>
            <a:chExt cx="684000" cy="684000"/>
          </a:xfrm>
        </p:grpSpPr>
        <p:sp>
          <p:nvSpPr>
            <p:cNvPr id="12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latin typeface="Lato" panose="020F0502020204030203" pitchFamily="34" charset="0"/>
              </a:endParaRPr>
            </a:p>
          </p:txBody>
        </p:sp>
        <p:sp>
          <p:nvSpPr>
            <p:cNvPr id="126"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1" name="Group 130"/>
          <p:cNvGrpSpPr/>
          <p:nvPr/>
        </p:nvGrpSpPr>
        <p:grpSpPr>
          <a:xfrm>
            <a:off x="6515940" y="2133635"/>
            <a:ext cx="684000" cy="684000"/>
            <a:chOff x="6006611" y="4240036"/>
            <a:chExt cx="684000" cy="684000"/>
          </a:xfrm>
        </p:grpSpPr>
        <p:sp>
          <p:nvSpPr>
            <p:cNvPr id="119"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7"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2" name="Group 131"/>
          <p:cNvGrpSpPr/>
          <p:nvPr/>
        </p:nvGrpSpPr>
        <p:grpSpPr>
          <a:xfrm>
            <a:off x="9109529" y="2133635"/>
            <a:ext cx="684000" cy="684000"/>
            <a:chOff x="8794034" y="4283578"/>
            <a:chExt cx="684000" cy="684000"/>
          </a:xfrm>
        </p:grpSpPr>
        <p:sp>
          <p:nvSpPr>
            <p:cNvPr id="118"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33" name="Content Placeholder 2"/>
          <p:cNvSpPr txBox="1">
            <a:spLocks/>
          </p:cNvSpPr>
          <p:nvPr/>
        </p:nvSpPr>
        <p:spPr>
          <a:xfrm>
            <a:off x="769485" y="3860429"/>
            <a:ext cx="2700715" cy="164048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1600" dirty="0" smtClean="0">
                <a:solidFill>
                  <a:schemeClr val="bg1">
                    <a:lumMod val="50000"/>
                  </a:schemeClr>
                </a:solidFill>
                <a:ea typeface="Roboto" panose="02000000000000000000" pitchFamily="2" charset="0"/>
                <a:cs typeface="Arial" panose="020B0604020202020204" pitchFamily="34" charset="0"/>
              </a:rPr>
              <a:t>Proposal</a:t>
            </a:r>
            <a:endParaRPr lang="id-ID" sz="1400" dirty="0" smtClean="0">
              <a:solidFill>
                <a:schemeClr val="bg1">
                  <a:lumMod val="50000"/>
                </a:schemeClr>
              </a:solidFill>
              <a:ea typeface="Roboto" panose="02000000000000000000" pitchFamily="2" charset="0"/>
              <a:cs typeface="Arial" panose="020B0604020202020204" pitchFamily="34" charset="0"/>
            </a:endParaRPr>
          </a:p>
          <a:p>
            <a:pPr algn="l">
              <a:lnSpc>
                <a:spcPct val="150000"/>
              </a:lnSpc>
            </a:pPr>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134" name="Content Placeholder 2"/>
          <p:cNvSpPr txBox="1">
            <a:spLocks/>
          </p:cNvSpPr>
          <p:nvPr/>
        </p:nvSpPr>
        <p:spPr>
          <a:xfrm>
            <a:off x="3381957" y="3860430"/>
            <a:ext cx="2695286" cy="1640482"/>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1600" dirty="0" smtClean="0">
                <a:solidFill>
                  <a:schemeClr val="bg1">
                    <a:lumMod val="50000"/>
                  </a:schemeClr>
                </a:solidFill>
                <a:ea typeface="Roboto" panose="02000000000000000000" pitchFamily="2" charset="0"/>
                <a:cs typeface="Arial" panose="020B0604020202020204" pitchFamily="34" charset="0"/>
              </a:rPr>
              <a:t>Conseptualization</a:t>
            </a:r>
            <a:endParaRPr lang="id-ID" sz="1400" dirty="0" smtClean="0">
              <a:solidFill>
                <a:schemeClr val="bg1">
                  <a:lumMod val="50000"/>
                </a:schemeClr>
              </a:solidFill>
              <a:ea typeface="Roboto" panose="02000000000000000000" pitchFamily="2" charset="0"/>
              <a:cs typeface="Arial" panose="020B0604020202020204" pitchFamily="34" charset="0"/>
            </a:endParaRPr>
          </a:p>
          <a:p>
            <a:pPr algn="l">
              <a:lnSpc>
                <a:spcPct val="150000"/>
              </a:lnSpc>
            </a:pPr>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135" name="Content Placeholder 2"/>
          <p:cNvSpPr txBox="1">
            <a:spLocks/>
          </p:cNvSpPr>
          <p:nvPr/>
        </p:nvSpPr>
        <p:spPr>
          <a:xfrm>
            <a:off x="5994429" y="3860430"/>
            <a:ext cx="2695286" cy="1640482"/>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1600" dirty="0" smtClean="0">
                <a:solidFill>
                  <a:schemeClr val="bg1">
                    <a:lumMod val="50000"/>
                  </a:schemeClr>
                </a:solidFill>
                <a:ea typeface="Roboto" panose="02000000000000000000" pitchFamily="2" charset="0"/>
                <a:cs typeface="Arial" panose="020B0604020202020204" pitchFamily="34" charset="0"/>
              </a:rPr>
              <a:t>Revision</a:t>
            </a:r>
          </a:p>
          <a:p>
            <a:pPr algn="l">
              <a:lnSpc>
                <a:spcPct val="150000"/>
              </a:lnSpc>
            </a:pPr>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136" name="Content Placeholder 2"/>
          <p:cNvSpPr txBox="1">
            <a:spLocks/>
          </p:cNvSpPr>
          <p:nvPr/>
        </p:nvSpPr>
        <p:spPr>
          <a:xfrm>
            <a:off x="8582857" y="3860429"/>
            <a:ext cx="2686147" cy="164048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1600" dirty="0" smtClean="0">
                <a:solidFill>
                  <a:schemeClr val="bg1">
                    <a:lumMod val="50000"/>
                  </a:schemeClr>
                </a:solidFill>
                <a:ea typeface="Roboto" panose="02000000000000000000" pitchFamily="2" charset="0"/>
                <a:cs typeface="Arial" panose="020B0604020202020204" pitchFamily="34" charset="0"/>
              </a:rPr>
              <a:t>Sketch</a:t>
            </a:r>
          </a:p>
          <a:p>
            <a:pPr algn="l">
              <a:lnSpc>
                <a:spcPct val="150000"/>
              </a:lnSpc>
            </a:pPr>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cxnSp>
        <p:nvCxnSpPr>
          <p:cNvPr id="137" name="Straight Connector 136"/>
          <p:cNvCxnSpPr/>
          <p:nvPr/>
        </p:nvCxnSpPr>
        <p:spPr>
          <a:xfrm>
            <a:off x="870330" y="5613312"/>
            <a:ext cx="540000" cy="0"/>
          </a:xfrm>
          <a:prstGeom prst="line">
            <a:avLst/>
          </a:prstGeom>
          <a:ln w="31750" cmpd="sng">
            <a:solidFill>
              <a:schemeClr val="accent2"/>
            </a:solidFill>
            <a:prstDash val="sysDot"/>
            <a:headEnd type="none" w="sm" len="sm"/>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504489" y="5613312"/>
            <a:ext cx="540000" cy="0"/>
          </a:xfrm>
          <a:prstGeom prst="line">
            <a:avLst/>
          </a:prstGeom>
          <a:ln w="31750" cmpd="sng">
            <a:solidFill>
              <a:schemeClr val="accent3"/>
            </a:solidFill>
            <a:prstDash val="sysDot"/>
            <a:headEnd type="none" w="sm" len="sm"/>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6076488" y="5613312"/>
            <a:ext cx="540000" cy="0"/>
          </a:xfrm>
          <a:prstGeom prst="line">
            <a:avLst/>
          </a:prstGeom>
          <a:ln w="31750" cmpd="sng">
            <a:solidFill>
              <a:schemeClr val="accent4"/>
            </a:solidFill>
            <a:prstDash val="sysDot"/>
            <a:headEnd type="none" w="sm" len="sm"/>
            <a:tailEnd type="none"/>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a:off x="8662908" y="5613312"/>
            <a:ext cx="540000" cy="0"/>
          </a:xfrm>
          <a:prstGeom prst="line">
            <a:avLst/>
          </a:prstGeom>
          <a:ln w="31750" cmpd="sng">
            <a:solidFill>
              <a:schemeClr val="accent5"/>
            </a:solidFill>
            <a:prstDash val="sysDot"/>
            <a:headEnd type="none" w="sm" len="sm"/>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8440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left)">
                                      <p:cBhvr>
                                        <p:cTn id="15" dur="500"/>
                                        <p:tgtEl>
                                          <p:spTgt spid="112"/>
                                        </p:tgtEl>
                                      </p:cBhvr>
                                    </p:animEffect>
                                  </p:childTnLst>
                                </p:cTn>
                              </p:par>
                            </p:childTnLst>
                          </p:cTn>
                        </p:par>
                        <p:par>
                          <p:cTn id="16" fill="hold">
                            <p:stCondLst>
                              <p:cond delay="1750"/>
                            </p:stCondLst>
                            <p:childTnLst>
                              <p:par>
                                <p:cTn id="17" presetID="45"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1000"/>
                                        <p:tgtEl>
                                          <p:spTgt spid="129"/>
                                        </p:tgtEl>
                                      </p:cBhvr>
                                    </p:animEffect>
                                    <p:anim calcmode="lin" valueType="num">
                                      <p:cBhvr>
                                        <p:cTn id="20" dur="1000" fill="hold"/>
                                        <p:tgtEl>
                                          <p:spTgt spid="129"/>
                                        </p:tgtEl>
                                        <p:attrNameLst>
                                          <p:attrName>ppt_w</p:attrName>
                                        </p:attrNameLst>
                                      </p:cBhvr>
                                      <p:tavLst>
                                        <p:tav tm="0" fmla="#ppt_w*sin(2.5*pi*$)">
                                          <p:val>
                                            <p:fltVal val="0"/>
                                          </p:val>
                                        </p:tav>
                                        <p:tav tm="100000">
                                          <p:val>
                                            <p:fltVal val="1"/>
                                          </p:val>
                                        </p:tav>
                                      </p:tavLst>
                                    </p:anim>
                                    <p:anim calcmode="lin" valueType="num">
                                      <p:cBhvr>
                                        <p:cTn id="21" dur="1000" fill="hold"/>
                                        <p:tgtEl>
                                          <p:spTgt spid="129"/>
                                        </p:tgtEl>
                                        <p:attrNameLst>
                                          <p:attrName>ppt_h</p:attrName>
                                        </p:attrNameLst>
                                      </p:cBhvr>
                                      <p:tavLst>
                                        <p:tav tm="0">
                                          <p:val>
                                            <p:strVal val="#ppt_h"/>
                                          </p:val>
                                        </p:tav>
                                        <p:tav tm="100000">
                                          <p:val>
                                            <p:strVal val="#ppt_h"/>
                                          </p:val>
                                        </p:tav>
                                      </p:tavLst>
                                    </p:anim>
                                  </p:childTnLst>
                                </p:cTn>
                              </p:par>
                            </p:childTnLst>
                          </p:cTn>
                        </p:par>
                        <p:par>
                          <p:cTn id="22" fill="hold">
                            <p:stCondLst>
                              <p:cond delay="2750"/>
                            </p:stCondLst>
                            <p:childTnLst>
                              <p:par>
                                <p:cTn id="23" presetID="22" presetClass="entr" presetSubtype="8" fill="hold" grpId="0"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wipe(left)">
                                      <p:cBhvr>
                                        <p:cTn id="25" dur="500"/>
                                        <p:tgtEl>
                                          <p:spTgt spid="113"/>
                                        </p:tgtEl>
                                      </p:cBhvr>
                                    </p:animEffect>
                                  </p:childTnLst>
                                </p:cTn>
                              </p:par>
                            </p:childTnLst>
                          </p:cTn>
                        </p:par>
                        <p:par>
                          <p:cTn id="26" fill="hold">
                            <p:stCondLst>
                              <p:cond delay="3250"/>
                            </p:stCondLst>
                            <p:childTnLst>
                              <p:par>
                                <p:cTn id="27" presetID="45"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1000"/>
                                        <p:tgtEl>
                                          <p:spTgt spid="130"/>
                                        </p:tgtEl>
                                      </p:cBhvr>
                                    </p:animEffect>
                                    <p:anim calcmode="lin" valueType="num">
                                      <p:cBhvr>
                                        <p:cTn id="30" dur="1000" fill="hold"/>
                                        <p:tgtEl>
                                          <p:spTgt spid="130"/>
                                        </p:tgtEl>
                                        <p:attrNameLst>
                                          <p:attrName>ppt_w</p:attrName>
                                        </p:attrNameLst>
                                      </p:cBhvr>
                                      <p:tavLst>
                                        <p:tav tm="0" fmla="#ppt_w*sin(2.5*pi*$)">
                                          <p:val>
                                            <p:fltVal val="0"/>
                                          </p:val>
                                        </p:tav>
                                        <p:tav tm="100000">
                                          <p:val>
                                            <p:fltVal val="1"/>
                                          </p:val>
                                        </p:tav>
                                      </p:tavLst>
                                    </p:anim>
                                    <p:anim calcmode="lin" valueType="num">
                                      <p:cBhvr>
                                        <p:cTn id="31" dur="1000" fill="hold"/>
                                        <p:tgtEl>
                                          <p:spTgt spid="130"/>
                                        </p:tgtEl>
                                        <p:attrNameLst>
                                          <p:attrName>ppt_h</p:attrName>
                                        </p:attrNameLst>
                                      </p:cBhvr>
                                      <p:tavLst>
                                        <p:tav tm="0">
                                          <p:val>
                                            <p:strVal val="#ppt_h"/>
                                          </p:val>
                                        </p:tav>
                                        <p:tav tm="100000">
                                          <p:val>
                                            <p:strVal val="#ppt_h"/>
                                          </p:val>
                                        </p:tav>
                                      </p:tavLst>
                                    </p:anim>
                                  </p:childTnLst>
                                </p:cTn>
                              </p:par>
                            </p:childTnLst>
                          </p:cTn>
                        </p:par>
                        <p:par>
                          <p:cTn id="32" fill="hold">
                            <p:stCondLst>
                              <p:cond delay="4250"/>
                            </p:stCondLst>
                            <p:childTnLst>
                              <p:par>
                                <p:cTn id="33" presetID="22" presetClass="entr" presetSubtype="8" fill="hold" grpId="0"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500"/>
                                        <p:tgtEl>
                                          <p:spTgt spid="114"/>
                                        </p:tgtEl>
                                      </p:cBhvr>
                                    </p:animEffect>
                                  </p:childTnLst>
                                </p:cTn>
                              </p:par>
                            </p:childTnLst>
                          </p:cTn>
                        </p:par>
                        <p:par>
                          <p:cTn id="36" fill="hold">
                            <p:stCondLst>
                              <p:cond delay="4750"/>
                            </p:stCondLst>
                            <p:childTnLst>
                              <p:par>
                                <p:cTn id="37" presetID="45" presetClass="entr" presetSubtype="0" fill="hold" nodeType="after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1000"/>
                                        <p:tgtEl>
                                          <p:spTgt spid="131"/>
                                        </p:tgtEl>
                                      </p:cBhvr>
                                    </p:animEffect>
                                    <p:anim calcmode="lin" valueType="num">
                                      <p:cBhvr>
                                        <p:cTn id="40" dur="1000" fill="hold"/>
                                        <p:tgtEl>
                                          <p:spTgt spid="131"/>
                                        </p:tgtEl>
                                        <p:attrNameLst>
                                          <p:attrName>ppt_w</p:attrName>
                                        </p:attrNameLst>
                                      </p:cBhvr>
                                      <p:tavLst>
                                        <p:tav tm="0" fmla="#ppt_w*sin(2.5*pi*$)">
                                          <p:val>
                                            <p:fltVal val="0"/>
                                          </p:val>
                                        </p:tav>
                                        <p:tav tm="100000">
                                          <p:val>
                                            <p:fltVal val="1"/>
                                          </p:val>
                                        </p:tav>
                                      </p:tavLst>
                                    </p:anim>
                                    <p:anim calcmode="lin" valueType="num">
                                      <p:cBhvr>
                                        <p:cTn id="41" dur="1000" fill="hold"/>
                                        <p:tgtEl>
                                          <p:spTgt spid="131"/>
                                        </p:tgtEl>
                                        <p:attrNameLst>
                                          <p:attrName>ppt_h</p:attrName>
                                        </p:attrNameLst>
                                      </p:cBhvr>
                                      <p:tavLst>
                                        <p:tav tm="0">
                                          <p:val>
                                            <p:strVal val="#ppt_h"/>
                                          </p:val>
                                        </p:tav>
                                        <p:tav tm="100000">
                                          <p:val>
                                            <p:strVal val="#ppt_h"/>
                                          </p:val>
                                        </p:tav>
                                      </p:tavLst>
                                    </p:anim>
                                  </p:childTnLst>
                                </p:cTn>
                              </p:par>
                            </p:childTnLst>
                          </p:cTn>
                        </p:par>
                        <p:par>
                          <p:cTn id="42" fill="hold">
                            <p:stCondLst>
                              <p:cond delay="5750"/>
                            </p:stCondLst>
                            <p:childTnLst>
                              <p:par>
                                <p:cTn id="43" presetID="22" presetClass="entr" presetSubtype="8" fill="hold" grpId="0" nodeType="after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left)">
                                      <p:cBhvr>
                                        <p:cTn id="45" dur="500"/>
                                        <p:tgtEl>
                                          <p:spTgt spid="116"/>
                                        </p:tgtEl>
                                      </p:cBhvr>
                                    </p:animEffect>
                                  </p:childTnLst>
                                </p:cTn>
                              </p:par>
                            </p:childTnLst>
                          </p:cTn>
                        </p:par>
                        <p:par>
                          <p:cTn id="46" fill="hold">
                            <p:stCondLst>
                              <p:cond delay="6250"/>
                            </p:stCondLst>
                            <p:childTnLst>
                              <p:par>
                                <p:cTn id="47" presetID="45" presetClass="entr" presetSubtype="0" fill="hold" nodeType="after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1000"/>
                                        <p:tgtEl>
                                          <p:spTgt spid="132"/>
                                        </p:tgtEl>
                                      </p:cBhvr>
                                    </p:animEffect>
                                    <p:anim calcmode="lin" valueType="num">
                                      <p:cBhvr>
                                        <p:cTn id="50" dur="1000" fill="hold"/>
                                        <p:tgtEl>
                                          <p:spTgt spid="132"/>
                                        </p:tgtEl>
                                        <p:attrNameLst>
                                          <p:attrName>ppt_w</p:attrName>
                                        </p:attrNameLst>
                                      </p:cBhvr>
                                      <p:tavLst>
                                        <p:tav tm="0" fmla="#ppt_w*sin(2.5*pi*$)">
                                          <p:val>
                                            <p:fltVal val="0"/>
                                          </p:val>
                                        </p:tav>
                                        <p:tav tm="100000">
                                          <p:val>
                                            <p:fltVal val="1"/>
                                          </p:val>
                                        </p:tav>
                                      </p:tavLst>
                                    </p:anim>
                                    <p:anim calcmode="lin" valueType="num">
                                      <p:cBhvr>
                                        <p:cTn id="51" dur="1000" fill="hold"/>
                                        <p:tgtEl>
                                          <p:spTgt spid="132"/>
                                        </p:tgtEl>
                                        <p:attrNameLst>
                                          <p:attrName>ppt_h</p:attrName>
                                        </p:attrNameLst>
                                      </p:cBhvr>
                                      <p:tavLst>
                                        <p:tav tm="0">
                                          <p:val>
                                            <p:strVal val="#ppt_h"/>
                                          </p:val>
                                        </p:tav>
                                        <p:tav tm="100000">
                                          <p:val>
                                            <p:strVal val="#ppt_h"/>
                                          </p:val>
                                        </p:tav>
                                      </p:tavLst>
                                    </p:anim>
                                  </p:childTnLst>
                                </p:cTn>
                              </p:par>
                            </p:childTnLst>
                          </p:cTn>
                        </p:par>
                        <p:par>
                          <p:cTn id="52" fill="hold">
                            <p:stCondLst>
                              <p:cond delay="7250"/>
                            </p:stCondLst>
                            <p:childTnLst>
                              <p:par>
                                <p:cTn id="53" presetID="22" presetClass="entr" presetSubtype="8" fill="hold" grpId="0"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wipe(left)">
                                      <p:cBhvr>
                                        <p:cTn id="55" dur="750"/>
                                        <p:tgtEl>
                                          <p:spTgt spid="133"/>
                                        </p:tgtEl>
                                      </p:cBhvr>
                                    </p:animEffect>
                                  </p:childTnLst>
                                </p:cTn>
                              </p:par>
                            </p:childTnLst>
                          </p:cTn>
                        </p:par>
                        <p:par>
                          <p:cTn id="56" fill="hold">
                            <p:stCondLst>
                              <p:cond delay="8000"/>
                            </p:stCondLst>
                            <p:childTnLst>
                              <p:par>
                                <p:cTn id="57" presetID="22" presetClass="entr" presetSubtype="8" fill="hold" nodeType="afterEffect">
                                  <p:stCondLst>
                                    <p:cond delay="0"/>
                                  </p:stCondLst>
                                  <p:childTnLst>
                                    <p:set>
                                      <p:cBhvr>
                                        <p:cTn id="58" dur="1" fill="hold">
                                          <p:stCondLst>
                                            <p:cond delay="0"/>
                                          </p:stCondLst>
                                        </p:cTn>
                                        <p:tgtEl>
                                          <p:spTgt spid="137"/>
                                        </p:tgtEl>
                                        <p:attrNameLst>
                                          <p:attrName>style.visibility</p:attrName>
                                        </p:attrNameLst>
                                      </p:cBhvr>
                                      <p:to>
                                        <p:strVal val="visible"/>
                                      </p:to>
                                    </p:set>
                                    <p:animEffect transition="in" filter="wipe(left)">
                                      <p:cBhvr>
                                        <p:cTn id="59" dur="500"/>
                                        <p:tgtEl>
                                          <p:spTgt spid="137"/>
                                        </p:tgtEl>
                                      </p:cBhvr>
                                    </p:animEffect>
                                  </p:childTnLst>
                                </p:cTn>
                              </p:par>
                            </p:childTnLst>
                          </p:cTn>
                        </p:par>
                        <p:par>
                          <p:cTn id="60" fill="hold">
                            <p:stCondLst>
                              <p:cond delay="8500"/>
                            </p:stCondLst>
                            <p:childTnLst>
                              <p:par>
                                <p:cTn id="61" presetID="22" presetClass="entr" presetSubtype="8" fill="hold" grpId="0" nodeType="afterEffect">
                                  <p:stCondLst>
                                    <p:cond delay="0"/>
                                  </p:stCondLst>
                                  <p:childTnLst>
                                    <p:set>
                                      <p:cBhvr>
                                        <p:cTn id="62" dur="1" fill="hold">
                                          <p:stCondLst>
                                            <p:cond delay="0"/>
                                          </p:stCondLst>
                                        </p:cTn>
                                        <p:tgtEl>
                                          <p:spTgt spid="134"/>
                                        </p:tgtEl>
                                        <p:attrNameLst>
                                          <p:attrName>style.visibility</p:attrName>
                                        </p:attrNameLst>
                                      </p:cBhvr>
                                      <p:to>
                                        <p:strVal val="visible"/>
                                      </p:to>
                                    </p:set>
                                    <p:animEffect transition="in" filter="wipe(left)">
                                      <p:cBhvr>
                                        <p:cTn id="63" dur="750"/>
                                        <p:tgtEl>
                                          <p:spTgt spid="134"/>
                                        </p:tgtEl>
                                      </p:cBhvr>
                                    </p:animEffect>
                                  </p:childTnLst>
                                </p:cTn>
                              </p:par>
                            </p:childTnLst>
                          </p:cTn>
                        </p:par>
                        <p:par>
                          <p:cTn id="64" fill="hold">
                            <p:stCondLst>
                              <p:cond delay="9250"/>
                            </p:stCondLst>
                            <p:childTnLst>
                              <p:par>
                                <p:cTn id="65" presetID="22" presetClass="entr" presetSubtype="8" fill="hold"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left)">
                                      <p:cBhvr>
                                        <p:cTn id="67" dur="500"/>
                                        <p:tgtEl>
                                          <p:spTgt spid="138"/>
                                        </p:tgtEl>
                                      </p:cBhvr>
                                    </p:animEffect>
                                  </p:childTnLst>
                                </p:cTn>
                              </p:par>
                            </p:childTnLst>
                          </p:cTn>
                        </p:par>
                        <p:par>
                          <p:cTn id="68" fill="hold">
                            <p:stCondLst>
                              <p:cond delay="9750"/>
                            </p:stCondLst>
                            <p:childTnLst>
                              <p:par>
                                <p:cTn id="69" presetID="22" presetClass="entr" presetSubtype="8"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Effect transition="in" filter="wipe(left)">
                                      <p:cBhvr>
                                        <p:cTn id="71" dur="750"/>
                                        <p:tgtEl>
                                          <p:spTgt spid="135"/>
                                        </p:tgtEl>
                                      </p:cBhvr>
                                    </p:animEffect>
                                  </p:childTnLst>
                                </p:cTn>
                              </p:par>
                            </p:childTnLst>
                          </p:cTn>
                        </p:par>
                        <p:par>
                          <p:cTn id="72" fill="hold">
                            <p:stCondLst>
                              <p:cond delay="10500"/>
                            </p:stCondLst>
                            <p:childTnLst>
                              <p:par>
                                <p:cTn id="73" presetID="22" presetClass="entr" presetSubtype="8" fill="hold" nodeType="afterEffect">
                                  <p:stCondLst>
                                    <p:cond delay="0"/>
                                  </p:stCondLst>
                                  <p:childTnLst>
                                    <p:set>
                                      <p:cBhvr>
                                        <p:cTn id="74" dur="1" fill="hold">
                                          <p:stCondLst>
                                            <p:cond delay="0"/>
                                          </p:stCondLst>
                                        </p:cTn>
                                        <p:tgtEl>
                                          <p:spTgt spid="139"/>
                                        </p:tgtEl>
                                        <p:attrNameLst>
                                          <p:attrName>style.visibility</p:attrName>
                                        </p:attrNameLst>
                                      </p:cBhvr>
                                      <p:to>
                                        <p:strVal val="visible"/>
                                      </p:to>
                                    </p:set>
                                    <p:animEffect transition="in" filter="wipe(left)">
                                      <p:cBhvr>
                                        <p:cTn id="75" dur="500"/>
                                        <p:tgtEl>
                                          <p:spTgt spid="139"/>
                                        </p:tgtEl>
                                      </p:cBhvr>
                                    </p:animEffect>
                                  </p:childTnLst>
                                </p:cTn>
                              </p:par>
                            </p:childTnLst>
                          </p:cTn>
                        </p:par>
                        <p:par>
                          <p:cTn id="76" fill="hold">
                            <p:stCondLst>
                              <p:cond delay="11000"/>
                            </p:stCondLst>
                            <p:childTnLst>
                              <p:par>
                                <p:cTn id="77" presetID="22" presetClass="entr" presetSubtype="8" fill="hold" grpId="0" nodeType="afterEffect">
                                  <p:stCondLst>
                                    <p:cond delay="0"/>
                                  </p:stCondLst>
                                  <p:childTnLst>
                                    <p:set>
                                      <p:cBhvr>
                                        <p:cTn id="78" dur="1" fill="hold">
                                          <p:stCondLst>
                                            <p:cond delay="0"/>
                                          </p:stCondLst>
                                        </p:cTn>
                                        <p:tgtEl>
                                          <p:spTgt spid="136"/>
                                        </p:tgtEl>
                                        <p:attrNameLst>
                                          <p:attrName>style.visibility</p:attrName>
                                        </p:attrNameLst>
                                      </p:cBhvr>
                                      <p:to>
                                        <p:strVal val="visible"/>
                                      </p:to>
                                    </p:set>
                                    <p:animEffect transition="in" filter="wipe(left)">
                                      <p:cBhvr>
                                        <p:cTn id="79" dur="750"/>
                                        <p:tgtEl>
                                          <p:spTgt spid="136"/>
                                        </p:tgtEl>
                                      </p:cBhvr>
                                    </p:animEffect>
                                  </p:childTnLst>
                                </p:cTn>
                              </p:par>
                            </p:childTnLst>
                          </p:cTn>
                        </p:par>
                        <p:par>
                          <p:cTn id="80" fill="hold">
                            <p:stCondLst>
                              <p:cond delay="11750"/>
                            </p:stCondLst>
                            <p:childTnLst>
                              <p:par>
                                <p:cTn id="81" presetID="22" presetClass="entr" presetSubtype="8" fill="hold"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wipe(left)">
                                      <p:cBhvr>
                                        <p:cTn id="83"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2" grpId="0" animBg="1"/>
      <p:bldP spid="113" grpId="0" animBg="1"/>
      <p:bldP spid="114" grpId="0" animBg="1"/>
      <p:bldP spid="116" grpId="0" animBg="1"/>
      <p:bldP spid="133" grpId="0"/>
      <p:bldP spid="134" grpId="0"/>
      <p:bldP spid="135" grpId="0"/>
      <p:bldP spid="1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24</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accent6">
                    <a:lumMod val="60000"/>
                    <a:lumOff val="40000"/>
                  </a:schemeClr>
                </a:solidFill>
                <a:ea typeface="Roboto" panose="02000000000000000000" pitchFamily="2" charset="0"/>
              </a:rPr>
              <a:t>More </a:t>
            </a:r>
            <a:r>
              <a:rPr lang="id-ID" sz="3600" dirty="0" err="1" smtClean="0">
                <a:solidFill>
                  <a:schemeClr val="accent6">
                    <a:lumMod val="60000"/>
                    <a:lumOff val="40000"/>
                  </a:schemeClr>
                </a:solidFill>
                <a:ea typeface="Roboto" panose="02000000000000000000" pitchFamily="2" charset="0"/>
              </a:rPr>
              <a:t>applications</a:t>
            </a:r>
            <a:endParaRPr lang="en-US" sz="1200" dirty="0">
              <a:solidFill>
                <a:schemeClr val="accent6">
                  <a:lumMod val="60000"/>
                  <a:lumOff val="40000"/>
                </a:schemeClr>
              </a:solidFill>
              <a:ea typeface="Roboto" panose="02000000000000000000" pitchFamily="2" charset="0"/>
            </a:endParaRPr>
          </a:p>
        </p:txBody>
      </p:sp>
      <p:sp>
        <p:nvSpPr>
          <p:cNvPr id="7" name="Oval 6"/>
          <p:cNvSpPr/>
          <p:nvPr/>
        </p:nvSpPr>
        <p:spPr>
          <a:xfrm>
            <a:off x="4485295" y="4821175"/>
            <a:ext cx="828000" cy="82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8" name="TextBox 7"/>
          <p:cNvSpPr txBox="1"/>
          <p:nvPr/>
        </p:nvSpPr>
        <p:spPr>
          <a:xfrm>
            <a:off x="5346134" y="4874395"/>
            <a:ext cx="1199810" cy="307777"/>
          </a:xfrm>
          <a:prstGeom prst="rect">
            <a:avLst/>
          </a:prstGeom>
          <a:noFill/>
        </p:spPr>
        <p:txBody>
          <a:bodyPr wrap="square" rtlCol="0">
            <a:spAutoFit/>
          </a:bodyPr>
          <a:lstStyle/>
          <a:p>
            <a:r>
              <a:rPr lang="id-ID" sz="1400" b="1" dirty="0" smtClean="0">
                <a:solidFill>
                  <a:schemeClr val="bg1">
                    <a:lumMod val="65000"/>
                  </a:schemeClr>
                </a:solidFill>
              </a:rPr>
              <a:t>Photography</a:t>
            </a:r>
            <a:endParaRPr lang="id-ID" sz="1400" b="1" dirty="0">
              <a:solidFill>
                <a:schemeClr val="bg1">
                  <a:lumMod val="65000"/>
                </a:schemeClr>
              </a:solidFill>
            </a:endParaRPr>
          </a:p>
        </p:txBody>
      </p:sp>
      <p:sp>
        <p:nvSpPr>
          <p:cNvPr id="9" name="Rectangle 8"/>
          <p:cNvSpPr/>
          <p:nvPr/>
        </p:nvSpPr>
        <p:spPr>
          <a:xfrm>
            <a:off x="5346133" y="5129825"/>
            <a:ext cx="2360951"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sp>
        <p:nvSpPr>
          <p:cNvPr id="10" name="Oval 9"/>
          <p:cNvSpPr/>
          <p:nvPr/>
        </p:nvSpPr>
        <p:spPr>
          <a:xfrm>
            <a:off x="4491483" y="2401992"/>
            <a:ext cx="828000" cy="82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11" name="TextBox 10"/>
          <p:cNvSpPr txBox="1"/>
          <p:nvPr/>
        </p:nvSpPr>
        <p:spPr>
          <a:xfrm>
            <a:off x="5346135" y="2436712"/>
            <a:ext cx="1199809" cy="307777"/>
          </a:xfrm>
          <a:prstGeom prst="rect">
            <a:avLst/>
          </a:prstGeom>
          <a:noFill/>
        </p:spPr>
        <p:txBody>
          <a:bodyPr wrap="square" rtlCol="0">
            <a:spAutoFit/>
          </a:bodyPr>
          <a:lstStyle/>
          <a:p>
            <a:r>
              <a:rPr lang="id-ID" sz="1400" b="1" dirty="0" smtClean="0">
                <a:solidFill>
                  <a:schemeClr val="bg1">
                    <a:lumMod val="65000"/>
                  </a:schemeClr>
                </a:solidFill>
              </a:rPr>
              <a:t>Cloud Source</a:t>
            </a:r>
            <a:endParaRPr lang="id-ID" sz="1400" b="1" dirty="0">
              <a:solidFill>
                <a:schemeClr val="bg1">
                  <a:lumMod val="65000"/>
                </a:schemeClr>
              </a:solidFill>
            </a:endParaRPr>
          </a:p>
        </p:txBody>
      </p:sp>
      <p:sp>
        <p:nvSpPr>
          <p:cNvPr id="12" name="Rectangle 11"/>
          <p:cNvSpPr/>
          <p:nvPr/>
        </p:nvSpPr>
        <p:spPr>
          <a:xfrm>
            <a:off x="5346134" y="2707530"/>
            <a:ext cx="2360952"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sp>
        <p:nvSpPr>
          <p:cNvPr id="13" name="Oval 12"/>
          <p:cNvSpPr/>
          <p:nvPr/>
        </p:nvSpPr>
        <p:spPr>
          <a:xfrm>
            <a:off x="4491483" y="3606755"/>
            <a:ext cx="828000" cy="828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14" name="TextBox 13"/>
          <p:cNvSpPr txBox="1"/>
          <p:nvPr/>
        </p:nvSpPr>
        <p:spPr>
          <a:xfrm>
            <a:off x="5346134" y="3689537"/>
            <a:ext cx="1533638" cy="307777"/>
          </a:xfrm>
          <a:prstGeom prst="rect">
            <a:avLst/>
          </a:prstGeom>
          <a:noFill/>
        </p:spPr>
        <p:txBody>
          <a:bodyPr wrap="square" rtlCol="0">
            <a:spAutoFit/>
          </a:bodyPr>
          <a:lstStyle/>
          <a:p>
            <a:r>
              <a:rPr lang="id-ID" sz="1400" b="1" dirty="0" smtClean="0">
                <a:solidFill>
                  <a:schemeClr val="bg1">
                    <a:lumMod val="65000"/>
                  </a:schemeClr>
                </a:solidFill>
              </a:rPr>
              <a:t>Lovely Audience</a:t>
            </a:r>
            <a:endParaRPr lang="id-ID" sz="1400" b="1" dirty="0">
              <a:solidFill>
                <a:schemeClr val="bg1">
                  <a:lumMod val="65000"/>
                </a:schemeClr>
              </a:solidFill>
            </a:endParaRPr>
          </a:p>
        </p:txBody>
      </p:sp>
      <p:sp>
        <p:nvSpPr>
          <p:cNvPr id="15" name="Rectangle 14"/>
          <p:cNvSpPr/>
          <p:nvPr/>
        </p:nvSpPr>
        <p:spPr>
          <a:xfrm>
            <a:off x="5346134" y="3944967"/>
            <a:ext cx="2360951"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sp>
        <p:nvSpPr>
          <p:cNvPr id="16" name="Oval 15"/>
          <p:cNvSpPr/>
          <p:nvPr/>
        </p:nvSpPr>
        <p:spPr>
          <a:xfrm>
            <a:off x="908278" y="3606755"/>
            <a:ext cx="828000" cy="82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17" name="TextBox 16"/>
          <p:cNvSpPr txBox="1"/>
          <p:nvPr/>
        </p:nvSpPr>
        <p:spPr>
          <a:xfrm>
            <a:off x="1752289" y="3691005"/>
            <a:ext cx="1833175" cy="307777"/>
          </a:xfrm>
          <a:prstGeom prst="rect">
            <a:avLst/>
          </a:prstGeom>
          <a:noFill/>
        </p:spPr>
        <p:txBody>
          <a:bodyPr wrap="square" rtlCol="0">
            <a:spAutoFit/>
          </a:bodyPr>
          <a:lstStyle/>
          <a:p>
            <a:r>
              <a:rPr lang="id-ID" sz="1400" b="1" dirty="0" smtClean="0">
                <a:solidFill>
                  <a:schemeClr val="bg1">
                    <a:lumMod val="65000"/>
                  </a:schemeClr>
                </a:solidFill>
              </a:rPr>
              <a:t>Streaming Media</a:t>
            </a:r>
            <a:endParaRPr lang="id-ID" sz="1400" b="1" dirty="0">
              <a:solidFill>
                <a:schemeClr val="bg1">
                  <a:lumMod val="65000"/>
                </a:schemeClr>
              </a:solidFill>
            </a:endParaRPr>
          </a:p>
        </p:txBody>
      </p:sp>
      <p:sp>
        <p:nvSpPr>
          <p:cNvPr id="18" name="Rectangle 17"/>
          <p:cNvSpPr/>
          <p:nvPr/>
        </p:nvSpPr>
        <p:spPr>
          <a:xfrm>
            <a:off x="1752289" y="3946435"/>
            <a:ext cx="2460779"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sp>
        <p:nvSpPr>
          <p:cNvPr id="19" name="Oval 18"/>
          <p:cNvSpPr/>
          <p:nvPr/>
        </p:nvSpPr>
        <p:spPr>
          <a:xfrm>
            <a:off x="908278" y="4821245"/>
            <a:ext cx="828000" cy="82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20" name="TextBox 19"/>
          <p:cNvSpPr txBox="1"/>
          <p:nvPr/>
        </p:nvSpPr>
        <p:spPr>
          <a:xfrm>
            <a:off x="1777513" y="4881829"/>
            <a:ext cx="1594479" cy="307777"/>
          </a:xfrm>
          <a:prstGeom prst="rect">
            <a:avLst/>
          </a:prstGeom>
          <a:noFill/>
        </p:spPr>
        <p:txBody>
          <a:bodyPr wrap="square" rtlCol="0">
            <a:spAutoFit/>
          </a:bodyPr>
          <a:lstStyle/>
          <a:p>
            <a:r>
              <a:rPr lang="id-ID" sz="1400" b="1" dirty="0" smtClean="0">
                <a:solidFill>
                  <a:schemeClr val="bg1">
                    <a:lumMod val="65000"/>
                  </a:schemeClr>
                </a:solidFill>
              </a:rPr>
              <a:t>Bundle Packed</a:t>
            </a:r>
            <a:endParaRPr lang="id-ID" sz="1400" b="1" dirty="0">
              <a:solidFill>
                <a:schemeClr val="bg1">
                  <a:lumMod val="65000"/>
                </a:schemeClr>
              </a:solidFill>
            </a:endParaRPr>
          </a:p>
        </p:txBody>
      </p:sp>
      <p:sp>
        <p:nvSpPr>
          <p:cNvPr id="21" name="Rectangle 20"/>
          <p:cNvSpPr/>
          <p:nvPr/>
        </p:nvSpPr>
        <p:spPr>
          <a:xfrm>
            <a:off x="1777512" y="5137259"/>
            <a:ext cx="2435555"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grpSp>
        <p:nvGrpSpPr>
          <p:cNvPr id="22" name="Group 21"/>
          <p:cNvGrpSpPr/>
          <p:nvPr/>
        </p:nvGrpSpPr>
        <p:grpSpPr>
          <a:xfrm>
            <a:off x="1103785" y="5057089"/>
            <a:ext cx="423629" cy="370251"/>
            <a:chOff x="8296275" y="8293096"/>
            <a:chExt cx="1385888" cy="1211261"/>
          </a:xfrm>
          <a:solidFill>
            <a:schemeClr val="bg1"/>
          </a:solidFill>
        </p:grpSpPr>
        <p:sp>
          <p:nvSpPr>
            <p:cNvPr id="23"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24"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sp>
        <p:nvSpPr>
          <p:cNvPr id="25" name="Oval 24"/>
          <p:cNvSpPr/>
          <p:nvPr/>
        </p:nvSpPr>
        <p:spPr>
          <a:xfrm>
            <a:off x="905991" y="2390956"/>
            <a:ext cx="828000" cy="82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endParaRPr>
          </a:p>
        </p:txBody>
      </p:sp>
      <p:sp>
        <p:nvSpPr>
          <p:cNvPr id="26" name="TextBox 25"/>
          <p:cNvSpPr txBox="1"/>
          <p:nvPr/>
        </p:nvSpPr>
        <p:spPr>
          <a:xfrm>
            <a:off x="1775226" y="2458708"/>
            <a:ext cx="1088696" cy="307777"/>
          </a:xfrm>
          <a:prstGeom prst="rect">
            <a:avLst/>
          </a:prstGeom>
          <a:noFill/>
        </p:spPr>
        <p:txBody>
          <a:bodyPr wrap="none" rtlCol="0">
            <a:spAutoFit/>
          </a:bodyPr>
          <a:lstStyle/>
          <a:p>
            <a:r>
              <a:rPr lang="id-ID" sz="1400" b="1" dirty="0" smtClean="0">
                <a:solidFill>
                  <a:schemeClr val="bg1">
                    <a:lumMod val="65000"/>
                  </a:schemeClr>
                </a:solidFill>
              </a:rPr>
              <a:t>Print Design</a:t>
            </a:r>
            <a:endParaRPr lang="id-ID" sz="1400" b="1" dirty="0">
              <a:solidFill>
                <a:schemeClr val="bg1">
                  <a:lumMod val="65000"/>
                </a:schemeClr>
              </a:solidFill>
            </a:endParaRPr>
          </a:p>
        </p:txBody>
      </p:sp>
      <p:sp>
        <p:nvSpPr>
          <p:cNvPr id="27" name="Rectangle 26"/>
          <p:cNvSpPr/>
          <p:nvPr/>
        </p:nvSpPr>
        <p:spPr>
          <a:xfrm>
            <a:off x="1775225" y="2714513"/>
            <a:ext cx="2437843" cy="461665"/>
          </a:xfrm>
          <a:prstGeom prst="rect">
            <a:avLst/>
          </a:prstGeom>
        </p:spPr>
        <p:txBody>
          <a:bodyPr wrap="square">
            <a:spAutoFit/>
          </a:bodyPr>
          <a:lstStyle/>
          <a:p>
            <a:r>
              <a:rPr lang="id-ID" sz="1200" dirty="0">
                <a:solidFill>
                  <a:schemeClr val="bg1">
                    <a:lumMod val="65000"/>
                  </a:schemeClr>
                </a:solidFill>
              </a:rPr>
              <a:t>Suitable for all categories business and personal </a:t>
            </a:r>
            <a:r>
              <a:rPr lang="id-ID" sz="1200" dirty="0" smtClean="0">
                <a:solidFill>
                  <a:schemeClr val="bg1">
                    <a:lumMod val="65000"/>
                  </a:schemeClr>
                </a:solidFill>
              </a:rPr>
              <a:t>presentation</a:t>
            </a:r>
            <a:endParaRPr lang="id-ID" sz="1200" dirty="0">
              <a:solidFill>
                <a:schemeClr val="bg1">
                  <a:lumMod val="65000"/>
                </a:schemeClr>
              </a:solidFill>
            </a:endParaRPr>
          </a:p>
        </p:txBody>
      </p:sp>
      <p:grpSp>
        <p:nvGrpSpPr>
          <p:cNvPr id="28" name="Group 27"/>
          <p:cNvGrpSpPr/>
          <p:nvPr/>
        </p:nvGrpSpPr>
        <p:grpSpPr>
          <a:xfrm>
            <a:off x="1103785" y="3880884"/>
            <a:ext cx="432364" cy="330459"/>
            <a:chOff x="5516563" y="84138"/>
            <a:chExt cx="1414463" cy="1081087"/>
          </a:xfrm>
          <a:solidFill>
            <a:schemeClr val="bg1"/>
          </a:solidFill>
        </p:grpSpPr>
        <p:sp>
          <p:nvSpPr>
            <p:cNvPr id="29"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0"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1"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2" name="Freeform 16"/>
            <p:cNvSpPr>
              <a:spLocks/>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3" name="Freeform 17"/>
            <p:cNvSpPr>
              <a:spLocks/>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4" name="Freeform 18"/>
            <p:cNvSpPr>
              <a:spLocks/>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5" name="Freeform 19"/>
            <p:cNvSpPr>
              <a:spLocks/>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grpSp>
        <p:nvGrpSpPr>
          <p:cNvPr id="36" name="Group 35"/>
          <p:cNvGrpSpPr/>
          <p:nvPr/>
        </p:nvGrpSpPr>
        <p:grpSpPr>
          <a:xfrm>
            <a:off x="1112986" y="2595546"/>
            <a:ext cx="395484" cy="422173"/>
            <a:chOff x="8342313" y="10972800"/>
            <a:chExt cx="1293813" cy="1381125"/>
          </a:xfrm>
          <a:solidFill>
            <a:schemeClr val="bg1"/>
          </a:solidFill>
        </p:grpSpPr>
        <p:sp>
          <p:nvSpPr>
            <p:cNvPr id="37"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8"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39"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grpSp>
        <p:nvGrpSpPr>
          <p:cNvPr id="40" name="Group 39"/>
          <p:cNvGrpSpPr/>
          <p:nvPr/>
        </p:nvGrpSpPr>
        <p:grpSpPr>
          <a:xfrm>
            <a:off x="4682258" y="5048500"/>
            <a:ext cx="422173" cy="356663"/>
            <a:chOff x="13828713" y="2805113"/>
            <a:chExt cx="1381125" cy="1166812"/>
          </a:xfrm>
          <a:solidFill>
            <a:schemeClr val="bg1"/>
          </a:solidFill>
        </p:grpSpPr>
        <p:sp>
          <p:nvSpPr>
            <p:cNvPr id="41"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42" name="Freeform 11"/>
            <p:cNvSpPr>
              <a:spLocks/>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43"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grpSp>
        <p:nvGrpSpPr>
          <p:cNvPr id="44" name="Group 43"/>
          <p:cNvGrpSpPr/>
          <p:nvPr/>
        </p:nvGrpSpPr>
        <p:grpSpPr>
          <a:xfrm>
            <a:off x="4675099" y="3842599"/>
            <a:ext cx="447407" cy="385293"/>
            <a:chOff x="2727325" y="-39687"/>
            <a:chExt cx="1463675" cy="1260475"/>
          </a:xfrm>
          <a:solidFill>
            <a:schemeClr val="bg1"/>
          </a:solidFill>
        </p:grpSpPr>
        <p:sp>
          <p:nvSpPr>
            <p:cNvPr id="45"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sp>
          <p:nvSpPr>
            <p:cNvPr id="46" name="Freeform 21"/>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sp>
        <p:nvSpPr>
          <p:cNvPr id="47" name="Freeform 22"/>
          <p:cNvSpPr>
            <a:spLocks noEditPoints="1"/>
          </p:cNvSpPr>
          <p:nvPr/>
        </p:nvSpPr>
        <p:spPr bwMode="auto">
          <a:xfrm>
            <a:off x="4687717" y="2665541"/>
            <a:ext cx="422173" cy="304256"/>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endParaRPr>
          </a:p>
        </p:txBody>
      </p:sp>
      <p:grpSp>
        <p:nvGrpSpPr>
          <p:cNvPr id="48" name="Group 47"/>
          <p:cNvGrpSpPr/>
          <p:nvPr/>
        </p:nvGrpSpPr>
        <p:grpSpPr>
          <a:xfrm>
            <a:off x="1729073" y="6526053"/>
            <a:ext cx="8607968" cy="169736"/>
            <a:chOff x="407829" y="4326319"/>
            <a:chExt cx="8177193" cy="169736"/>
          </a:xfrm>
        </p:grpSpPr>
        <p:grpSp>
          <p:nvGrpSpPr>
            <p:cNvPr id="49" name="Group 48"/>
            <p:cNvGrpSpPr/>
            <p:nvPr/>
          </p:nvGrpSpPr>
          <p:grpSpPr>
            <a:xfrm>
              <a:off x="407829" y="4334808"/>
              <a:ext cx="1235843" cy="153888"/>
              <a:chOff x="407829" y="4334808"/>
              <a:chExt cx="1235843" cy="153888"/>
            </a:xfrm>
          </p:grpSpPr>
          <p:sp>
            <p:nvSpPr>
              <p:cNvPr id="65" name="Oval 64"/>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6"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50" name="Group 49"/>
            <p:cNvGrpSpPr/>
            <p:nvPr/>
          </p:nvGrpSpPr>
          <p:grpSpPr>
            <a:xfrm>
              <a:off x="1658945" y="4334808"/>
              <a:ext cx="1008510" cy="153888"/>
              <a:chOff x="2175216" y="4334808"/>
              <a:chExt cx="1008510" cy="153888"/>
            </a:xfrm>
          </p:grpSpPr>
          <p:sp>
            <p:nvSpPr>
              <p:cNvPr id="63" name="Oval 62"/>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4"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51" name="Group 50"/>
            <p:cNvGrpSpPr/>
            <p:nvPr/>
          </p:nvGrpSpPr>
          <p:grpSpPr>
            <a:xfrm>
              <a:off x="3078413" y="4334808"/>
              <a:ext cx="976450" cy="153888"/>
              <a:chOff x="3448357" y="4334808"/>
              <a:chExt cx="976450" cy="153888"/>
            </a:xfrm>
          </p:grpSpPr>
          <p:sp>
            <p:nvSpPr>
              <p:cNvPr id="61" name="Oval 60"/>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2"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52" name="Group 51"/>
            <p:cNvGrpSpPr/>
            <p:nvPr/>
          </p:nvGrpSpPr>
          <p:grpSpPr>
            <a:xfrm>
              <a:off x="4528060" y="4342167"/>
              <a:ext cx="1360758" cy="153888"/>
              <a:chOff x="5079435" y="4342167"/>
              <a:chExt cx="1360758" cy="153888"/>
            </a:xfrm>
          </p:grpSpPr>
          <p:sp>
            <p:nvSpPr>
              <p:cNvPr id="59" name="Oval 58"/>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0"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53" name="Group 52"/>
            <p:cNvGrpSpPr/>
            <p:nvPr/>
          </p:nvGrpSpPr>
          <p:grpSpPr>
            <a:xfrm>
              <a:off x="7745851" y="4326319"/>
              <a:ext cx="839171" cy="169277"/>
              <a:chOff x="7745851" y="4326319"/>
              <a:chExt cx="839171" cy="169277"/>
            </a:xfrm>
          </p:grpSpPr>
          <p:sp>
            <p:nvSpPr>
              <p:cNvPr id="57" name="Oval 56"/>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8"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54" name="Group 53"/>
            <p:cNvGrpSpPr/>
            <p:nvPr/>
          </p:nvGrpSpPr>
          <p:grpSpPr>
            <a:xfrm>
              <a:off x="6183002" y="4334808"/>
              <a:ext cx="1313071" cy="153888"/>
              <a:chOff x="6513458" y="4334808"/>
              <a:chExt cx="1313071" cy="153888"/>
            </a:xfrm>
          </p:grpSpPr>
          <p:sp>
            <p:nvSpPr>
              <p:cNvPr id="55" name="Oval 54"/>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6"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1"/>
                    </a:solidFill>
                    <a:cs typeface="Arial" pitchFamily="34" charset="0"/>
                  </a:rPr>
                  <a:t>05 More applications  </a:t>
                </a:r>
                <a:endParaRPr kumimoji="0" lang="en-US" sz="1000" i="0" u="none" strike="noStrike" cap="none" normalizeH="0" baseline="0" dirty="0" smtClean="0">
                  <a:ln>
                    <a:noFill/>
                  </a:ln>
                  <a:solidFill>
                    <a:schemeClr val="accent1"/>
                  </a:solidFill>
                  <a:effectLst/>
                  <a:cs typeface="Arial" pitchFamily="34" charset="0"/>
                </a:endParaRPr>
              </a:p>
            </p:txBody>
          </p:sp>
        </p:grpSp>
      </p:grpSp>
    </p:spTree>
    <p:extLst>
      <p:ext uri="{BB962C8B-B14F-4D97-AF65-F5344CB8AC3E}">
        <p14:creationId xmlns:p14="http://schemas.microsoft.com/office/powerpoint/2010/main" val="42854704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500" fill="hold"/>
                                        <p:tgtEl>
                                          <p:spTgt spid="36"/>
                                        </p:tgtEl>
                                        <p:attrNameLst>
                                          <p:attrName>ppt_w</p:attrName>
                                        </p:attrNameLst>
                                      </p:cBhvr>
                                      <p:tavLst>
                                        <p:tav tm="0">
                                          <p:val>
                                            <p:fltVal val="0"/>
                                          </p:val>
                                        </p:tav>
                                        <p:tav tm="100000">
                                          <p:val>
                                            <p:strVal val="#ppt_w"/>
                                          </p:val>
                                        </p:tav>
                                      </p:tavLst>
                                    </p:anim>
                                    <p:anim calcmode="lin" valueType="num">
                                      <p:cBhvr>
                                        <p:cTn id="16" dur="500" fill="hold"/>
                                        <p:tgtEl>
                                          <p:spTgt spid="36"/>
                                        </p:tgtEl>
                                        <p:attrNameLst>
                                          <p:attrName>ppt_h</p:attrName>
                                        </p:attrNameLst>
                                      </p:cBhvr>
                                      <p:tavLst>
                                        <p:tav tm="0">
                                          <p:val>
                                            <p:fltVal val="0"/>
                                          </p:val>
                                        </p:tav>
                                        <p:tav tm="100000">
                                          <p:val>
                                            <p:strVal val="#ppt_h"/>
                                          </p:val>
                                        </p:tav>
                                      </p:tavLst>
                                    </p:anim>
                                    <p:animEffect transition="in" filter="fade">
                                      <p:cBhvr>
                                        <p:cTn id="17" dur="500"/>
                                        <p:tgtEl>
                                          <p:spTgt spid="36"/>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3250"/>
                            </p:stCondLst>
                            <p:childTnLst>
                              <p:par>
                                <p:cTn id="31" presetID="53" presetClass="entr" presetSubtype="16"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475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25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575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6750"/>
                            </p:stCondLst>
                            <p:childTnLst>
                              <p:par>
                                <p:cTn id="63" presetID="10"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7250"/>
                            </p:stCondLst>
                            <p:childTnLst>
                              <p:par>
                                <p:cTn id="67" presetID="53" presetClass="entr" presetSubtype="16"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p:cTn id="69" dur="500" fill="hold"/>
                                        <p:tgtEl>
                                          <p:spTgt spid="47"/>
                                        </p:tgtEl>
                                        <p:attrNameLst>
                                          <p:attrName>ppt_w</p:attrName>
                                        </p:attrNameLst>
                                      </p:cBhvr>
                                      <p:tavLst>
                                        <p:tav tm="0">
                                          <p:val>
                                            <p:fltVal val="0"/>
                                          </p:val>
                                        </p:tav>
                                        <p:tav tm="100000">
                                          <p:val>
                                            <p:strVal val="#ppt_w"/>
                                          </p:val>
                                        </p:tav>
                                      </p:tavLst>
                                    </p:anim>
                                    <p:anim calcmode="lin" valueType="num">
                                      <p:cBhvr>
                                        <p:cTn id="70" dur="500" fill="hold"/>
                                        <p:tgtEl>
                                          <p:spTgt spid="47"/>
                                        </p:tgtEl>
                                        <p:attrNameLst>
                                          <p:attrName>ppt_h</p:attrName>
                                        </p:attrNameLst>
                                      </p:cBhvr>
                                      <p:tavLst>
                                        <p:tav tm="0">
                                          <p:val>
                                            <p:fltVal val="0"/>
                                          </p:val>
                                        </p:tav>
                                        <p:tav tm="100000">
                                          <p:val>
                                            <p:strVal val="#ppt_h"/>
                                          </p:val>
                                        </p:tav>
                                      </p:tavLst>
                                    </p:anim>
                                    <p:animEffect transition="in" filter="fade">
                                      <p:cBhvr>
                                        <p:cTn id="71" dur="500"/>
                                        <p:tgtEl>
                                          <p:spTgt spid="47"/>
                                        </p:tgtEl>
                                      </p:cBhvr>
                                    </p:animEffect>
                                  </p:childTnLst>
                                </p:cTn>
                              </p:par>
                            </p:childTnLst>
                          </p:cTn>
                        </p:par>
                        <p:par>
                          <p:cTn id="72" fill="hold">
                            <p:stCondLst>
                              <p:cond delay="7750"/>
                            </p:stCondLst>
                            <p:childTnLst>
                              <p:par>
                                <p:cTn id="73" presetID="10" presetClass="entr" presetSubtype="0" fill="hold" grpId="0"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par>
                          <p:cTn id="76" fill="hold">
                            <p:stCondLst>
                              <p:cond delay="8250"/>
                            </p:stCondLst>
                            <p:childTnLst>
                              <p:par>
                                <p:cTn id="77" presetID="10"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par>
                          <p:cTn id="80" fill="hold">
                            <p:stCondLst>
                              <p:cond delay="875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9250"/>
                            </p:stCondLst>
                            <p:childTnLst>
                              <p:par>
                                <p:cTn id="85" presetID="53" presetClass="entr" presetSubtype="16"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childTnLst>
                          </p:cTn>
                        </p:par>
                        <p:par>
                          <p:cTn id="90" fill="hold">
                            <p:stCondLst>
                              <p:cond delay="9750"/>
                            </p:stCondLst>
                            <p:childTnLst>
                              <p:par>
                                <p:cTn id="91" presetID="10"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childTnLst>
                          </p:cTn>
                        </p:par>
                        <p:par>
                          <p:cTn id="94" fill="hold">
                            <p:stCondLst>
                              <p:cond delay="10250"/>
                            </p:stCondLst>
                            <p:childTnLst>
                              <p:par>
                                <p:cTn id="95" presetID="10" presetClass="entr" presetSubtype="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10750"/>
                            </p:stCondLst>
                            <p:childTnLst>
                              <p:par>
                                <p:cTn id="99" presetID="10" presetClass="entr" presetSubtype="0" fill="hold" grpId="0" nodeType="after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fade">
                                      <p:cBhvr>
                                        <p:cTn id="101" dur="500"/>
                                        <p:tgtEl>
                                          <p:spTgt spid="7"/>
                                        </p:tgtEl>
                                      </p:cBhvr>
                                    </p:animEffect>
                                  </p:childTnLst>
                                </p:cTn>
                              </p:par>
                            </p:childTnLst>
                          </p:cTn>
                        </p:par>
                        <p:par>
                          <p:cTn id="102" fill="hold">
                            <p:stCondLst>
                              <p:cond delay="11250"/>
                            </p:stCondLst>
                            <p:childTnLst>
                              <p:par>
                                <p:cTn id="103" presetID="53" presetClass="entr" presetSubtype="16" fill="hold" nodeType="after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p:cTn id="105" dur="500" fill="hold"/>
                                        <p:tgtEl>
                                          <p:spTgt spid="40"/>
                                        </p:tgtEl>
                                        <p:attrNameLst>
                                          <p:attrName>ppt_w</p:attrName>
                                        </p:attrNameLst>
                                      </p:cBhvr>
                                      <p:tavLst>
                                        <p:tav tm="0">
                                          <p:val>
                                            <p:fltVal val="0"/>
                                          </p:val>
                                        </p:tav>
                                        <p:tav tm="100000">
                                          <p:val>
                                            <p:strVal val="#ppt_w"/>
                                          </p:val>
                                        </p:tav>
                                      </p:tavLst>
                                    </p:anim>
                                    <p:anim calcmode="lin" valueType="num">
                                      <p:cBhvr>
                                        <p:cTn id="106" dur="500" fill="hold"/>
                                        <p:tgtEl>
                                          <p:spTgt spid="40"/>
                                        </p:tgtEl>
                                        <p:attrNameLst>
                                          <p:attrName>ppt_h</p:attrName>
                                        </p:attrNameLst>
                                      </p:cBhvr>
                                      <p:tavLst>
                                        <p:tav tm="0">
                                          <p:val>
                                            <p:fltVal val="0"/>
                                          </p:val>
                                        </p:tav>
                                        <p:tav tm="100000">
                                          <p:val>
                                            <p:strVal val="#ppt_h"/>
                                          </p:val>
                                        </p:tav>
                                      </p:tavLst>
                                    </p:anim>
                                    <p:animEffect transition="in" filter="fade">
                                      <p:cBhvr>
                                        <p:cTn id="107" dur="500"/>
                                        <p:tgtEl>
                                          <p:spTgt spid="40"/>
                                        </p:tgtEl>
                                      </p:cBhvr>
                                    </p:animEffect>
                                  </p:childTnLst>
                                </p:cTn>
                              </p:par>
                            </p:childTnLst>
                          </p:cTn>
                        </p:par>
                        <p:par>
                          <p:cTn id="108" fill="hold">
                            <p:stCondLst>
                              <p:cond delay="11750"/>
                            </p:stCondLst>
                            <p:childTnLst>
                              <p:par>
                                <p:cTn id="109" presetID="10" presetClass="entr" presetSubtype="0"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par>
                          <p:cTn id="112" fill="hold">
                            <p:stCondLst>
                              <p:cond delay="12250"/>
                            </p:stCondLst>
                            <p:childTnLst>
                              <p:par>
                                <p:cTn id="113" presetID="10" presetClass="entr" presetSubtype="0" fill="hold" grpId="0"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500"/>
                                        <p:tgtEl>
                                          <p:spTgt spid="9"/>
                                        </p:tgtEl>
                                      </p:cBhvr>
                                    </p:animEffect>
                                  </p:childTnLst>
                                </p:cTn>
                              </p:par>
                            </p:childTnLst>
                          </p:cTn>
                        </p:par>
                        <p:par>
                          <p:cTn id="116" fill="hold">
                            <p:stCondLst>
                              <p:cond delay="12750"/>
                            </p:stCondLst>
                            <p:childTnLst>
                              <p:par>
                                <p:cTn id="117" presetID="10" presetClass="entr" presetSubtype="0" fill="hold" nodeType="after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fade">
                                      <p:cBhvr>
                                        <p:cTn id="1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p:bldP spid="9" grpId="0"/>
      <p:bldP spid="10" grpId="0" animBg="1"/>
      <p:bldP spid="11" grpId="0"/>
      <p:bldP spid="12" grpId="0"/>
      <p:bldP spid="13" grpId="0" animBg="1"/>
      <p:bldP spid="14" grpId="0"/>
      <p:bldP spid="15" grpId="0"/>
      <p:bldP spid="16" grpId="0" animBg="1"/>
      <p:bldP spid="17" grpId="0"/>
      <p:bldP spid="18" grpId="0"/>
      <p:bldP spid="19" grpId="0" animBg="1"/>
      <p:bldP spid="20" grpId="0"/>
      <p:bldP spid="21" grpId="0"/>
      <p:bldP spid="25" grpId="0" animBg="1"/>
      <p:bldP spid="26" grpId="0"/>
      <p:bldP spid="27" grpId="0"/>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25</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Project List with Image</a:t>
            </a:r>
            <a:endParaRPr lang="en-US" sz="1200" dirty="0">
              <a:solidFill>
                <a:schemeClr val="bg1">
                  <a:lumMod val="50000"/>
                </a:schemeClr>
              </a:solidFill>
              <a:ea typeface="Roboto" panose="02000000000000000000" pitchFamily="2" charset="0"/>
            </a:endParaRPr>
          </a:p>
        </p:txBody>
      </p:sp>
      <p:sp>
        <p:nvSpPr>
          <p:cNvPr id="6" name="Rectangle 5"/>
          <p:cNvSpPr/>
          <p:nvPr/>
        </p:nvSpPr>
        <p:spPr>
          <a:xfrm>
            <a:off x="860463" y="1781143"/>
            <a:ext cx="2414034" cy="180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3503976" y="1781143"/>
            <a:ext cx="2414034" cy="180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6147489" y="1781143"/>
            <a:ext cx="2414034" cy="180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8791002" y="1781143"/>
            <a:ext cx="2414034" cy="180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1" name="Straight Connector 10"/>
          <p:cNvCxnSpPr/>
          <p:nvPr/>
        </p:nvCxnSpPr>
        <p:spPr>
          <a:xfrm>
            <a:off x="835372" y="1273137"/>
            <a:ext cx="241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0463" y="1679537"/>
            <a:ext cx="2412000" cy="0"/>
          </a:xfrm>
          <a:prstGeom prst="line">
            <a:avLst/>
          </a:prstGeom>
          <a:ln w="222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58799" y="3595663"/>
            <a:ext cx="2414034" cy="2210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3502312" y="3595663"/>
            <a:ext cx="2414034" cy="2210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6145825" y="3595663"/>
            <a:ext cx="2414034" cy="2210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8789338" y="3595663"/>
            <a:ext cx="2414034" cy="2210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a:spLocks/>
          </p:cNvSpPr>
          <p:nvPr/>
        </p:nvSpPr>
        <p:spPr bwMode="auto">
          <a:xfrm>
            <a:off x="858798" y="1312893"/>
            <a:ext cx="2388573" cy="2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id-ID" sz="1600" dirty="0" smtClean="0">
                <a:solidFill>
                  <a:schemeClr val="accent2"/>
                </a:solidFill>
                <a:ea typeface="Roboto" panose="02000000000000000000" pitchFamily="2" charset="0"/>
                <a:cs typeface="Bebas Neue" charset="0"/>
                <a:sym typeface="Bebas Neue" charset="0"/>
              </a:rPr>
              <a:t>Project Description 1</a:t>
            </a:r>
            <a:endParaRPr lang="en-US" sz="1600" dirty="0">
              <a:solidFill>
                <a:schemeClr val="accent2"/>
              </a:solidFill>
              <a:ea typeface="Roboto" panose="02000000000000000000" pitchFamily="2" charset="0"/>
              <a:cs typeface="Bebas Neue" charset="0"/>
              <a:sym typeface="Bebas Neue" charset="0"/>
            </a:endParaRPr>
          </a:p>
        </p:txBody>
      </p:sp>
      <p:cxnSp>
        <p:nvCxnSpPr>
          <p:cNvPr id="18" name="Straight Connector 17"/>
          <p:cNvCxnSpPr/>
          <p:nvPr/>
        </p:nvCxnSpPr>
        <p:spPr>
          <a:xfrm>
            <a:off x="3469713" y="1280063"/>
            <a:ext cx="241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94804" y="1686463"/>
            <a:ext cx="2412000" cy="0"/>
          </a:xfrm>
          <a:prstGeom prst="line">
            <a:avLst/>
          </a:prstGeom>
          <a:ln w="222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p:cNvSpPr>
            <a:spLocks/>
          </p:cNvSpPr>
          <p:nvPr/>
        </p:nvSpPr>
        <p:spPr bwMode="auto">
          <a:xfrm>
            <a:off x="3493139" y="1290791"/>
            <a:ext cx="2388573" cy="2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id-ID" sz="1600" dirty="0" smtClean="0">
                <a:solidFill>
                  <a:schemeClr val="accent3"/>
                </a:solidFill>
                <a:ea typeface="Roboto" panose="02000000000000000000" pitchFamily="2" charset="0"/>
                <a:cs typeface="Bebas Neue" charset="0"/>
                <a:sym typeface="Bebas Neue" charset="0"/>
              </a:rPr>
              <a:t>Project Description 2</a:t>
            </a:r>
            <a:endParaRPr lang="en-US" sz="1600" dirty="0">
              <a:solidFill>
                <a:schemeClr val="accent3"/>
              </a:solidFill>
              <a:ea typeface="Roboto" panose="02000000000000000000" pitchFamily="2" charset="0"/>
              <a:cs typeface="Bebas Neue" charset="0"/>
              <a:sym typeface="Bebas Neue" charset="0"/>
            </a:endParaRPr>
          </a:p>
        </p:txBody>
      </p:sp>
      <p:cxnSp>
        <p:nvCxnSpPr>
          <p:cNvPr id="21" name="Straight Connector 20"/>
          <p:cNvCxnSpPr/>
          <p:nvPr/>
        </p:nvCxnSpPr>
        <p:spPr>
          <a:xfrm>
            <a:off x="6125829" y="1280063"/>
            <a:ext cx="241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50920" y="1686463"/>
            <a:ext cx="2412000" cy="0"/>
          </a:xfrm>
          <a:prstGeom prst="line">
            <a:avLst/>
          </a:prstGeom>
          <a:ln w="222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p:cNvSpPr>
            <a:spLocks/>
          </p:cNvSpPr>
          <p:nvPr/>
        </p:nvSpPr>
        <p:spPr bwMode="auto">
          <a:xfrm>
            <a:off x="6149255" y="1319819"/>
            <a:ext cx="2388573" cy="2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id-ID" sz="1600" dirty="0" smtClean="0">
                <a:solidFill>
                  <a:schemeClr val="accent4"/>
                </a:solidFill>
                <a:ea typeface="Roboto" panose="02000000000000000000" pitchFamily="2" charset="0"/>
                <a:cs typeface="Bebas Neue" charset="0"/>
                <a:sym typeface="Bebas Neue" charset="0"/>
              </a:rPr>
              <a:t>Project Description 3</a:t>
            </a:r>
            <a:endParaRPr lang="en-US" sz="1600" dirty="0">
              <a:solidFill>
                <a:schemeClr val="accent4"/>
              </a:solidFill>
              <a:ea typeface="Roboto" panose="02000000000000000000" pitchFamily="2" charset="0"/>
              <a:cs typeface="Bebas Neue" charset="0"/>
              <a:sym typeface="Bebas Neue" charset="0"/>
            </a:endParaRPr>
          </a:p>
        </p:txBody>
      </p:sp>
      <p:cxnSp>
        <p:nvCxnSpPr>
          <p:cNvPr id="24" name="Straight Connector 23"/>
          <p:cNvCxnSpPr/>
          <p:nvPr/>
        </p:nvCxnSpPr>
        <p:spPr>
          <a:xfrm>
            <a:off x="8752913" y="1280063"/>
            <a:ext cx="241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78004" y="1686463"/>
            <a:ext cx="2412000" cy="0"/>
          </a:xfrm>
          <a:prstGeom prst="line">
            <a:avLst/>
          </a:prstGeom>
          <a:ln w="222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6" name="Rectangle 25"/>
          <p:cNvSpPr>
            <a:spLocks/>
          </p:cNvSpPr>
          <p:nvPr/>
        </p:nvSpPr>
        <p:spPr bwMode="auto">
          <a:xfrm>
            <a:off x="8776339" y="1319819"/>
            <a:ext cx="2388573" cy="2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id-ID" sz="1600" dirty="0" smtClean="0">
                <a:solidFill>
                  <a:schemeClr val="accent5"/>
                </a:solidFill>
                <a:ea typeface="Roboto" panose="02000000000000000000" pitchFamily="2" charset="0"/>
                <a:cs typeface="Bebas Neue" charset="0"/>
                <a:sym typeface="Bebas Neue" charset="0"/>
              </a:rPr>
              <a:t>Project Description 4</a:t>
            </a:r>
            <a:endParaRPr lang="en-US" sz="1600" dirty="0">
              <a:solidFill>
                <a:schemeClr val="accent5"/>
              </a:solidFill>
              <a:ea typeface="Roboto" panose="02000000000000000000" pitchFamily="2" charset="0"/>
              <a:cs typeface="Bebas Neue" charset="0"/>
              <a:sym typeface="Bebas Neue" charset="0"/>
            </a:endParaRPr>
          </a:p>
        </p:txBody>
      </p:sp>
      <p:sp>
        <p:nvSpPr>
          <p:cNvPr id="27" name="TextBox 26"/>
          <p:cNvSpPr txBox="1"/>
          <p:nvPr/>
        </p:nvSpPr>
        <p:spPr>
          <a:xfrm>
            <a:off x="1068759" y="3820636"/>
            <a:ext cx="1993756" cy="1731243"/>
          </a:xfrm>
          <a:prstGeom prst="rect">
            <a:avLst/>
          </a:prstGeom>
          <a:noFill/>
        </p:spPr>
        <p:txBody>
          <a:bodyPr wrap="square" rtlCol="0">
            <a:spAutoFit/>
          </a:bodyPr>
          <a:lstStyle/>
          <a:p>
            <a:pPr>
              <a:lnSpc>
                <a:spcPct val="150000"/>
              </a:lnSpc>
            </a:pPr>
            <a:r>
              <a:rPr lang="id-ID" sz="1600" b="1" dirty="0" smtClean="0">
                <a:solidFill>
                  <a:schemeClr val="bg1">
                    <a:lumMod val="50000"/>
                  </a:schemeClr>
                </a:solidFill>
                <a:ea typeface="Roboto" panose="02000000000000000000" pitchFamily="2" charset="0"/>
              </a:rPr>
              <a:t>Description</a:t>
            </a:r>
          </a:p>
          <a:p>
            <a:pPr>
              <a:lnSpc>
                <a:spcPct val="150000"/>
              </a:lnSpc>
            </a:pPr>
            <a:r>
              <a:rPr lang="en-US" sz="1100" dirty="0" smtClean="0">
                <a:solidFill>
                  <a:schemeClr val="bg1">
                    <a:lumMod val="65000"/>
                  </a:schemeClr>
                </a:solidFill>
                <a:ea typeface="Roboto" panose="02000000000000000000" pitchFamily="2" charset="0"/>
              </a:rPr>
              <a:t>If </a:t>
            </a:r>
            <a:r>
              <a:rPr lang="en-US" sz="1100" dirty="0">
                <a:solidFill>
                  <a:schemeClr val="bg1">
                    <a:lumMod val="65000"/>
                  </a:schemeClr>
                </a:solidFill>
                <a:ea typeface="Roboto" panose="02000000000000000000" pitchFamily="2" charset="0"/>
              </a:rPr>
              <a:t>you are going to use a passage of </a:t>
            </a:r>
            <a:r>
              <a:rPr lang="en-US" sz="1100" dirty="0" err="1">
                <a:solidFill>
                  <a:schemeClr val="bg1">
                    <a:lumMod val="65000"/>
                  </a:schemeClr>
                </a:solidFill>
                <a:ea typeface="Roboto" panose="02000000000000000000" pitchFamily="2" charset="0"/>
              </a:rPr>
              <a:t>Lorem</a:t>
            </a:r>
            <a:r>
              <a:rPr lang="en-US" sz="1100" dirty="0">
                <a:solidFill>
                  <a:schemeClr val="bg1">
                    <a:lumMod val="65000"/>
                  </a:schemeClr>
                </a:solidFill>
                <a:ea typeface="Roboto" panose="02000000000000000000" pitchFamily="2" charset="0"/>
              </a:rPr>
              <a:t> </a:t>
            </a:r>
            <a:r>
              <a:rPr lang="en-US" sz="1100" dirty="0" err="1">
                <a:solidFill>
                  <a:schemeClr val="bg1">
                    <a:lumMod val="65000"/>
                  </a:schemeClr>
                </a:solidFill>
                <a:ea typeface="Roboto" panose="02000000000000000000" pitchFamily="2" charset="0"/>
              </a:rPr>
              <a:t>Ipsum</a:t>
            </a:r>
            <a:r>
              <a:rPr lang="en-US" sz="1100" dirty="0">
                <a:solidFill>
                  <a:schemeClr val="bg1">
                    <a:lumMod val="65000"/>
                  </a:schemeClr>
                </a:solidFill>
                <a:ea typeface="Roboto" panose="02000000000000000000" pitchFamily="2" charset="0"/>
              </a:rPr>
              <a:t>, you need to be sure there isn't anything embarrassing hidden in the middle of </a:t>
            </a:r>
            <a:r>
              <a:rPr lang="en-US" sz="1100" dirty="0" err="1">
                <a:solidFill>
                  <a:schemeClr val="bg1">
                    <a:lumMod val="65000"/>
                  </a:schemeClr>
                </a:solidFill>
                <a:ea typeface="Roboto" panose="02000000000000000000" pitchFamily="2" charset="0"/>
              </a:rPr>
              <a:t>tex</a:t>
            </a:r>
            <a:r>
              <a:rPr lang="id-ID" sz="1100" dirty="0">
                <a:solidFill>
                  <a:schemeClr val="bg1">
                    <a:lumMod val="65000"/>
                  </a:schemeClr>
                </a:solidFill>
                <a:ea typeface="Roboto" panose="02000000000000000000" pitchFamily="2" charset="0"/>
              </a:rPr>
              <a:t>t.</a:t>
            </a:r>
            <a:endParaRPr lang="id-ID" sz="1100" dirty="0">
              <a:solidFill>
                <a:schemeClr val="bg1">
                  <a:lumMod val="65000"/>
                </a:schemeClr>
              </a:solidFill>
            </a:endParaRPr>
          </a:p>
        </p:txBody>
      </p:sp>
      <p:sp>
        <p:nvSpPr>
          <p:cNvPr id="28" name="TextBox 27"/>
          <p:cNvSpPr txBox="1"/>
          <p:nvPr/>
        </p:nvSpPr>
        <p:spPr>
          <a:xfrm>
            <a:off x="3678835" y="3835070"/>
            <a:ext cx="1993756" cy="1731243"/>
          </a:xfrm>
          <a:prstGeom prst="rect">
            <a:avLst/>
          </a:prstGeom>
          <a:noFill/>
        </p:spPr>
        <p:txBody>
          <a:bodyPr wrap="square" rtlCol="0">
            <a:spAutoFit/>
          </a:bodyPr>
          <a:lstStyle/>
          <a:p>
            <a:pPr>
              <a:lnSpc>
                <a:spcPct val="150000"/>
              </a:lnSpc>
            </a:pPr>
            <a:r>
              <a:rPr lang="id-ID" sz="1600" b="1" dirty="0" smtClean="0">
                <a:solidFill>
                  <a:schemeClr val="bg1">
                    <a:lumMod val="50000"/>
                  </a:schemeClr>
                </a:solidFill>
                <a:ea typeface="Roboto" panose="02000000000000000000" pitchFamily="2" charset="0"/>
              </a:rPr>
              <a:t>Description</a:t>
            </a:r>
          </a:p>
          <a:p>
            <a:pPr>
              <a:lnSpc>
                <a:spcPct val="150000"/>
              </a:lnSpc>
            </a:pPr>
            <a:r>
              <a:rPr lang="en-US" sz="1100" dirty="0" smtClean="0">
                <a:solidFill>
                  <a:schemeClr val="bg1">
                    <a:lumMod val="65000"/>
                  </a:schemeClr>
                </a:solidFill>
                <a:ea typeface="Roboto" panose="02000000000000000000" pitchFamily="2" charset="0"/>
              </a:rPr>
              <a:t>If </a:t>
            </a:r>
            <a:r>
              <a:rPr lang="en-US" sz="1100" dirty="0">
                <a:solidFill>
                  <a:schemeClr val="bg1">
                    <a:lumMod val="65000"/>
                  </a:schemeClr>
                </a:solidFill>
                <a:ea typeface="Roboto" panose="02000000000000000000" pitchFamily="2" charset="0"/>
              </a:rPr>
              <a:t>you are going to use a passage of </a:t>
            </a:r>
            <a:r>
              <a:rPr lang="en-US" sz="1100" dirty="0" err="1">
                <a:solidFill>
                  <a:schemeClr val="bg1">
                    <a:lumMod val="65000"/>
                  </a:schemeClr>
                </a:solidFill>
                <a:ea typeface="Roboto" panose="02000000000000000000" pitchFamily="2" charset="0"/>
              </a:rPr>
              <a:t>Lorem</a:t>
            </a:r>
            <a:r>
              <a:rPr lang="en-US" sz="1100" dirty="0">
                <a:solidFill>
                  <a:schemeClr val="bg1">
                    <a:lumMod val="65000"/>
                  </a:schemeClr>
                </a:solidFill>
                <a:ea typeface="Roboto" panose="02000000000000000000" pitchFamily="2" charset="0"/>
              </a:rPr>
              <a:t> </a:t>
            </a:r>
            <a:r>
              <a:rPr lang="en-US" sz="1100" dirty="0" err="1">
                <a:solidFill>
                  <a:schemeClr val="bg1">
                    <a:lumMod val="65000"/>
                  </a:schemeClr>
                </a:solidFill>
                <a:ea typeface="Roboto" panose="02000000000000000000" pitchFamily="2" charset="0"/>
              </a:rPr>
              <a:t>Ipsum</a:t>
            </a:r>
            <a:r>
              <a:rPr lang="en-US" sz="1100" dirty="0">
                <a:solidFill>
                  <a:schemeClr val="bg1">
                    <a:lumMod val="65000"/>
                  </a:schemeClr>
                </a:solidFill>
                <a:ea typeface="Roboto" panose="02000000000000000000" pitchFamily="2" charset="0"/>
              </a:rPr>
              <a:t>, you need to be sure there isn't anything embarrassing hidden in the middle of </a:t>
            </a:r>
            <a:r>
              <a:rPr lang="en-US" sz="1100" dirty="0" err="1">
                <a:solidFill>
                  <a:schemeClr val="bg1">
                    <a:lumMod val="65000"/>
                  </a:schemeClr>
                </a:solidFill>
                <a:ea typeface="Roboto" panose="02000000000000000000" pitchFamily="2" charset="0"/>
              </a:rPr>
              <a:t>tex</a:t>
            </a:r>
            <a:r>
              <a:rPr lang="id-ID" sz="1100" dirty="0">
                <a:solidFill>
                  <a:schemeClr val="bg1">
                    <a:lumMod val="65000"/>
                  </a:schemeClr>
                </a:solidFill>
                <a:ea typeface="Roboto" panose="02000000000000000000" pitchFamily="2" charset="0"/>
              </a:rPr>
              <a:t>t.</a:t>
            </a:r>
            <a:endParaRPr lang="id-ID" sz="1100" dirty="0">
              <a:solidFill>
                <a:schemeClr val="bg1">
                  <a:lumMod val="65000"/>
                </a:schemeClr>
              </a:solidFill>
            </a:endParaRPr>
          </a:p>
        </p:txBody>
      </p:sp>
      <p:sp>
        <p:nvSpPr>
          <p:cNvPr id="29" name="TextBox 28"/>
          <p:cNvSpPr txBox="1"/>
          <p:nvPr/>
        </p:nvSpPr>
        <p:spPr>
          <a:xfrm>
            <a:off x="6355964" y="3820635"/>
            <a:ext cx="1993756" cy="1731243"/>
          </a:xfrm>
          <a:prstGeom prst="rect">
            <a:avLst/>
          </a:prstGeom>
          <a:noFill/>
        </p:spPr>
        <p:txBody>
          <a:bodyPr wrap="square" rtlCol="0">
            <a:spAutoFit/>
          </a:bodyPr>
          <a:lstStyle/>
          <a:p>
            <a:pPr>
              <a:lnSpc>
                <a:spcPct val="150000"/>
              </a:lnSpc>
            </a:pPr>
            <a:r>
              <a:rPr lang="id-ID" sz="1600" b="1" dirty="0" smtClean="0">
                <a:solidFill>
                  <a:schemeClr val="bg1">
                    <a:lumMod val="50000"/>
                  </a:schemeClr>
                </a:solidFill>
                <a:ea typeface="Roboto" panose="02000000000000000000" pitchFamily="2" charset="0"/>
              </a:rPr>
              <a:t>Description</a:t>
            </a:r>
          </a:p>
          <a:p>
            <a:pPr>
              <a:lnSpc>
                <a:spcPct val="150000"/>
              </a:lnSpc>
            </a:pPr>
            <a:r>
              <a:rPr lang="en-US" sz="1100" dirty="0" smtClean="0">
                <a:solidFill>
                  <a:schemeClr val="bg1">
                    <a:lumMod val="65000"/>
                  </a:schemeClr>
                </a:solidFill>
                <a:ea typeface="Roboto" panose="02000000000000000000" pitchFamily="2" charset="0"/>
              </a:rPr>
              <a:t>If </a:t>
            </a:r>
            <a:r>
              <a:rPr lang="en-US" sz="1100" dirty="0">
                <a:solidFill>
                  <a:schemeClr val="bg1">
                    <a:lumMod val="65000"/>
                  </a:schemeClr>
                </a:solidFill>
                <a:ea typeface="Roboto" panose="02000000000000000000" pitchFamily="2" charset="0"/>
              </a:rPr>
              <a:t>you are going to use a passage of </a:t>
            </a:r>
            <a:r>
              <a:rPr lang="en-US" sz="1100" dirty="0" err="1">
                <a:solidFill>
                  <a:schemeClr val="bg1">
                    <a:lumMod val="65000"/>
                  </a:schemeClr>
                </a:solidFill>
                <a:ea typeface="Roboto" panose="02000000000000000000" pitchFamily="2" charset="0"/>
              </a:rPr>
              <a:t>Lorem</a:t>
            </a:r>
            <a:r>
              <a:rPr lang="en-US" sz="1100" dirty="0">
                <a:solidFill>
                  <a:schemeClr val="bg1">
                    <a:lumMod val="65000"/>
                  </a:schemeClr>
                </a:solidFill>
                <a:ea typeface="Roboto" panose="02000000000000000000" pitchFamily="2" charset="0"/>
              </a:rPr>
              <a:t> </a:t>
            </a:r>
            <a:r>
              <a:rPr lang="en-US" sz="1100" dirty="0" err="1">
                <a:solidFill>
                  <a:schemeClr val="bg1">
                    <a:lumMod val="65000"/>
                  </a:schemeClr>
                </a:solidFill>
                <a:ea typeface="Roboto" panose="02000000000000000000" pitchFamily="2" charset="0"/>
              </a:rPr>
              <a:t>Ipsum</a:t>
            </a:r>
            <a:r>
              <a:rPr lang="en-US" sz="1100" dirty="0">
                <a:solidFill>
                  <a:schemeClr val="bg1">
                    <a:lumMod val="65000"/>
                  </a:schemeClr>
                </a:solidFill>
                <a:ea typeface="Roboto" panose="02000000000000000000" pitchFamily="2" charset="0"/>
              </a:rPr>
              <a:t>, you need to be sure there isn't anything embarrassing hidden in the middle of </a:t>
            </a:r>
            <a:r>
              <a:rPr lang="en-US" sz="1100" dirty="0" err="1">
                <a:solidFill>
                  <a:schemeClr val="bg1">
                    <a:lumMod val="65000"/>
                  </a:schemeClr>
                </a:solidFill>
                <a:ea typeface="Roboto" panose="02000000000000000000" pitchFamily="2" charset="0"/>
              </a:rPr>
              <a:t>tex</a:t>
            </a:r>
            <a:r>
              <a:rPr lang="id-ID" sz="1100" dirty="0">
                <a:solidFill>
                  <a:schemeClr val="bg1">
                    <a:lumMod val="65000"/>
                  </a:schemeClr>
                </a:solidFill>
                <a:ea typeface="Roboto" panose="02000000000000000000" pitchFamily="2" charset="0"/>
              </a:rPr>
              <a:t>t.</a:t>
            </a:r>
            <a:endParaRPr lang="id-ID" sz="1100" dirty="0">
              <a:solidFill>
                <a:schemeClr val="bg1">
                  <a:lumMod val="65000"/>
                </a:schemeClr>
              </a:solidFill>
            </a:endParaRPr>
          </a:p>
        </p:txBody>
      </p:sp>
      <p:sp>
        <p:nvSpPr>
          <p:cNvPr id="30" name="TextBox 29"/>
          <p:cNvSpPr txBox="1"/>
          <p:nvPr/>
        </p:nvSpPr>
        <p:spPr>
          <a:xfrm>
            <a:off x="8999477" y="3835070"/>
            <a:ext cx="1993756" cy="1731243"/>
          </a:xfrm>
          <a:prstGeom prst="rect">
            <a:avLst/>
          </a:prstGeom>
          <a:noFill/>
        </p:spPr>
        <p:txBody>
          <a:bodyPr wrap="square" rtlCol="0">
            <a:spAutoFit/>
          </a:bodyPr>
          <a:lstStyle/>
          <a:p>
            <a:pPr>
              <a:lnSpc>
                <a:spcPct val="150000"/>
              </a:lnSpc>
            </a:pPr>
            <a:r>
              <a:rPr lang="id-ID" sz="1600" b="1" dirty="0" smtClean="0">
                <a:solidFill>
                  <a:schemeClr val="bg1">
                    <a:lumMod val="50000"/>
                  </a:schemeClr>
                </a:solidFill>
                <a:ea typeface="Roboto" panose="02000000000000000000" pitchFamily="2" charset="0"/>
              </a:rPr>
              <a:t>Description</a:t>
            </a:r>
          </a:p>
          <a:p>
            <a:pPr>
              <a:lnSpc>
                <a:spcPct val="150000"/>
              </a:lnSpc>
            </a:pPr>
            <a:r>
              <a:rPr lang="en-US" sz="1100" dirty="0" smtClean="0">
                <a:solidFill>
                  <a:schemeClr val="bg1">
                    <a:lumMod val="65000"/>
                  </a:schemeClr>
                </a:solidFill>
                <a:ea typeface="Roboto" panose="02000000000000000000" pitchFamily="2" charset="0"/>
              </a:rPr>
              <a:t>If </a:t>
            </a:r>
            <a:r>
              <a:rPr lang="en-US" sz="1100" dirty="0">
                <a:solidFill>
                  <a:schemeClr val="bg1">
                    <a:lumMod val="65000"/>
                  </a:schemeClr>
                </a:solidFill>
                <a:ea typeface="Roboto" panose="02000000000000000000" pitchFamily="2" charset="0"/>
              </a:rPr>
              <a:t>you are going to use a passage of </a:t>
            </a:r>
            <a:r>
              <a:rPr lang="en-US" sz="1100" dirty="0" err="1">
                <a:solidFill>
                  <a:schemeClr val="bg1">
                    <a:lumMod val="65000"/>
                  </a:schemeClr>
                </a:solidFill>
                <a:ea typeface="Roboto" panose="02000000000000000000" pitchFamily="2" charset="0"/>
              </a:rPr>
              <a:t>Lorem</a:t>
            </a:r>
            <a:r>
              <a:rPr lang="en-US" sz="1100" dirty="0">
                <a:solidFill>
                  <a:schemeClr val="bg1">
                    <a:lumMod val="65000"/>
                  </a:schemeClr>
                </a:solidFill>
                <a:ea typeface="Roboto" panose="02000000000000000000" pitchFamily="2" charset="0"/>
              </a:rPr>
              <a:t> </a:t>
            </a:r>
            <a:r>
              <a:rPr lang="en-US" sz="1100" dirty="0" err="1">
                <a:solidFill>
                  <a:schemeClr val="bg1">
                    <a:lumMod val="65000"/>
                  </a:schemeClr>
                </a:solidFill>
                <a:ea typeface="Roboto" panose="02000000000000000000" pitchFamily="2" charset="0"/>
              </a:rPr>
              <a:t>Ipsum</a:t>
            </a:r>
            <a:r>
              <a:rPr lang="en-US" sz="1100" dirty="0">
                <a:solidFill>
                  <a:schemeClr val="bg1">
                    <a:lumMod val="65000"/>
                  </a:schemeClr>
                </a:solidFill>
                <a:ea typeface="Roboto" panose="02000000000000000000" pitchFamily="2" charset="0"/>
              </a:rPr>
              <a:t>, you need to be sure there isn't anything embarrassing hidden in the middle of </a:t>
            </a:r>
            <a:r>
              <a:rPr lang="en-US" sz="1100" dirty="0" err="1">
                <a:solidFill>
                  <a:schemeClr val="bg1">
                    <a:lumMod val="65000"/>
                  </a:schemeClr>
                </a:solidFill>
                <a:ea typeface="Roboto" panose="02000000000000000000" pitchFamily="2" charset="0"/>
              </a:rPr>
              <a:t>tex</a:t>
            </a:r>
            <a:r>
              <a:rPr lang="id-ID" sz="1100" dirty="0">
                <a:solidFill>
                  <a:schemeClr val="bg1">
                    <a:lumMod val="65000"/>
                  </a:schemeClr>
                </a:solidFill>
                <a:ea typeface="Roboto" panose="02000000000000000000" pitchFamily="2" charset="0"/>
              </a:rPr>
              <a:t>t.</a:t>
            </a:r>
            <a:endParaRPr lang="id-ID" sz="1100" dirty="0">
              <a:solidFill>
                <a:schemeClr val="bg1">
                  <a:lumMod val="65000"/>
                </a:schemeClr>
              </a:solidFill>
            </a:endParaRPr>
          </a:p>
        </p:txBody>
      </p:sp>
      <p:sp>
        <p:nvSpPr>
          <p:cNvPr id="31" name="Content Placeholder 2"/>
          <p:cNvSpPr txBox="1">
            <a:spLocks/>
          </p:cNvSpPr>
          <p:nvPr/>
        </p:nvSpPr>
        <p:spPr>
          <a:xfrm>
            <a:off x="754971" y="5975424"/>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Tree>
    <p:extLst>
      <p:ext uri="{BB962C8B-B14F-4D97-AF65-F5344CB8AC3E}">
        <p14:creationId xmlns:p14="http://schemas.microsoft.com/office/powerpoint/2010/main" val="414094533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750"/>
                            </p:stCondLst>
                            <p:childTnLst>
                              <p:par>
                                <p:cTn id="25" presetID="47"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47"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4750"/>
                            </p:stCondLst>
                            <p:childTnLst>
                              <p:par>
                                <p:cTn id="37" presetID="47"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5750"/>
                            </p:stCondLst>
                            <p:childTnLst>
                              <p:par>
                                <p:cTn id="43" presetID="47"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6750"/>
                            </p:stCondLst>
                            <p:childTnLst>
                              <p:par>
                                <p:cTn id="49" presetID="47"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par>
                          <p:cTn id="54" fill="hold">
                            <p:stCondLst>
                              <p:cond delay="7750"/>
                            </p:stCondLst>
                            <p:childTnLst>
                              <p:par>
                                <p:cTn id="55" presetID="47"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par>
                          <p:cTn id="60" fill="hold">
                            <p:stCondLst>
                              <p:cond delay="8750"/>
                            </p:stCondLst>
                            <p:childTnLst>
                              <p:par>
                                <p:cTn id="61" presetID="47"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par>
                          <p:cTn id="66" fill="hold">
                            <p:stCondLst>
                              <p:cond delay="9750"/>
                            </p:stCondLst>
                            <p:childTnLst>
                              <p:par>
                                <p:cTn id="67" presetID="47"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par>
                          <p:cTn id="72" fill="hold">
                            <p:stCondLst>
                              <p:cond delay="10750"/>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750"/>
                                        <p:tgtEl>
                                          <p:spTgt spid="27"/>
                                        </p:tgtEl>
                                      </p:cBhvr>
                                    </p:animEffect>
                                  </p:childTnLst>
                                </p:cTn>
                              </p:par>
                            </p:childTnLst>
                          </p:cTn>
                        </p:par>
                        <p:par>
                          <p:cTn id="76" fill="hold">
                            <p:stCondLst>
                              <p:cond delay="115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750"/>
                                        <p:tgtEl>
                                          <p:spTgt spid="28"/>
                                        </p:tgtEl>
                                      </p:cBhvr>
                                    </p:animEffect>
                                  </p:childTnLst>
                                </p:cTn>
                              </p:par>
                            </p:childTnLst>
                          </p:cTn>
                        </p:par>
                        <p:par>
                          <p:cTn id="80" fill="hold">
                            <p:stCondLst>
                              <p:cond delay="12250"/>
                            </p:stCondLst>
                            <p:childTnLst>
                              <p:par>
                                <p:cTn id="81" presetID="2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750"/>
                                        <p:tgtEl>
                                          <p:spTgt spid="29"/>
                                        </p:tgtEl>
                                      </p:cBhvr>
                                    </p:animEffect>
                                  </p:childTnLst>
                                </p:cTn>
                              </p:par>
                            </p:childTnLst>
                          </p:cTn>
                        </p:par>
                        <p:par>
                          <p:cTn id="84" fill="hold">
                            <p:stCondLst>
                              <p:cond delay="13000"/>
                            </p:stCondLst>
                            <p:childTnLst>
                              <p:par>
                                <p:cTn id="85" presetID="22" presetClass="entr" presetSubtype="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750"/>
                                        <p:tgtEl>
                                          <p:spTgt spid="30"/>
                                        </p:tgtEl>
                                      </p:cBhvr>
                                    </p:animEffect>
                                  </p:childTnLst>
                                </p:cTn>
                              </p:par>
                            </p:childTnLst>
                          </p:cTn>
                        </p:par>
                        <p:par>
                          <p:cTn id="88" fill="hold">
                            <p:stCondLst>
                              <p:cond delay="13750"/>
                            </p:stCondLst>
                            <p:childTnLst>
                              <p:par>
                                <p:cTn id="89" presetID="22" presetClass="entr" presetSubtype="8"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left)">
                                      <p:cBhvr>
                                        <p:cTn id="91" dur="500"/>
                                        <p:tgtEl>
                                          <p:spTgt spid="11"/>
                                        </p:tgtEl>
                                      </p:cBhvr>
                                    </p:animEffect>
                                  </p:childTnLst>
                                </p:cTn>
                              </p:par>
                              <p:par>
                                <p:cTn id="92" presetID="22" presetClass="entr" presetSubtype="8"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par>
                                <p:cTn id="95" presetID="22" presetClass="entr" presetSubtype="8" fill="hold"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par>
                                <p:cTn id="98" presetID="22" presetClass="entr" presetSubtype="8" fill="hold"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left)">
                                      <p:cBhvr>
                                        <p:cTn id="100" dur="500"/>
                                        <p:tgtEl>
                                          <p:spTgt spid="19"/>
                                        </p:tgtEl>
                                      </p:cBhvr>
                                    </p:animEffect>
                                  </p:childTnLst>
                                </p:cTn>
                              </p:par>
                              <p:par>
                                <p:cTn id="101" presetID="22" presetClass="entr" presetSubtype="8"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left)">
                                      <p:cBhvr>
                                        <p:cTn id="106" dur="500"/>
                                        <p:tgtEl>
                                          <p:spTgt spid="22"/>
                                        </p:tgtEl>
                                      </p:cBhvr>
                                    </p:animEffect>
                                  </p:childTnLst>
                                </p:cTn>
                              </p:par>
                              <p:par>
                                <p:cTn id="107" presetID="22" presetClass="entr" presetSubtype="8"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22" presetClass="entr" presetSubtype="8"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childTnLst>
                          </p:cTn>
                        </p:par>
                        <p:par>
                          <p:cTn id="113" fill="hold">
                            <p:stCondLst>
                              <p:cond delay="14250"/>
                            </p:stCondLst>
                            <p:childTnLst>
                              <p:par>
                                <p:cTn id="114" presetID="22" presetClass="entr" presetSubtype="8"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left)">
                                      <p:cBhvr>
                                        <p:cTn id="1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3" grpId="0" animBg="1"/>
      <p:bldP spid="14" grpId="0" animBg="1"/>
      <p:bldP spid="15" grpId="0" animBg="1"/>
      <p:bldP spid="16" grpId="0" animBg="1"/>
      <p:bldP spid="17" grpId="0"/>
      <p:bldP spid="20" grpId="0"/>
      <p:bldP spid="23" grpId="0"/>
      <p:bldP spid="26" grpId="0"/>
      <p:bldP spid="27" grpId="0"/>
      <p:bldP spid="28" grpId="0"/>
      <p:bldP spid="29"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26</a:t>
            </a:fld>
            <a:endParaRPr lang="id-ID" sz="1200" dirty="0">
              <a:solidFill>
                <a:schemeClr val="bg1">
                  <a:lumMod val="65000"/>
                </a:schemeClr>
              </a:solidFill>
            </a:endParaRPr>
          </a:p>
        </p:txBody>
      </p:sp>
      <p:sp>
        <p:nvSpPr>
          <p:cNvPr id="3" name="Content Placeholder 2"/>
          <p:cNvSpPr txBox="1">
            <a:spLocks/>
          </p:cNvSpPr>
          <p:nvPr/>
        </p:nvSpPr>
        <p:spPr>
          <a:xfrm>
            <a:off x="2060472" y="454319"/>
            <a:ext cx="5043712"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Icon List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6" name="Rectangle 5"/>
          <p:cNvSpPr/>
          <p:nvPr/>
        </p:nvSpPr>
        <p:spPr>
          <a:xfrm>
            <a:off x="853091" y="1569493"/>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ular Callout 6"/>
          <p:cNvSpPr/>
          <p:nvPr/>
        </p:nvSpPr>
        <p:spPr>
          <a:xfrm>
            <a:off x="4317332" y="1569492"/>
            <a:ext cx="1735200" cy="1440000"/>
          </a:xfrm>
          <a:prstGeom prst="wedgeRectCallout">
            <a:avLst>
              <a:gd name="adj1" fmla="val -65165"/>
              <a:gd name="adj2" fmla="val -329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6085496" y="1569493"/>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ular Callout 8"/>
          <p:cNvSpPr/>
          <p:nvPr/>
        </p:nvSpPr>
        <p:spPr>
          <a:xfrm>
            <a:off x="6070982" y="1569492"/>
            <a:ext cx="1735200" cy="1440000"/>
          </a:xfrm>
          <a:prstGeom prst="wedgeRectCallout">
            <a:avLst>
              <a:gd name="adj1" fmla="val 62814"/>
              <a:gd name="adj2" fmla="val -329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871083" y="3032739"/>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ular Callout 10"/>
          <p:cNvSpPr/>
          <p:nvPr/>
        </p:nvSpPr>
        <p:spPr>
          <a:xfrm>
            <a:off x="871083" y="3032738"/>
            <a:ext cx="1735200" cy="1440000"/>
          </a:xfrm>
          <a:prstGeom prst="wedgeRectCallout">
            <a:avLst>
              <a:gd name="adj1" fmla="val 62814"/>
              <a:gd name="adj2" fmla="val -329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6085496" y="3032739"/>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ular Callout 12"/>
          <p:cNvSpPr/>
          <p:nvPr/>
        </p:nvSpPr>
        <p:spPr>
          <a:xfrm>
            <a:off x="9549737" y="3032738"/>
            <a:ext cx="1735200" cy="1440000"/>
          </a:xfrm>
          <a:prstGeom prst="wedgeRectCallout">
            <a:avLst>
              <a:gd name="adj1" fmla="val -65165"/>
              <a:gd name="adj2" fmla="val -3296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871083" y="4495985"/>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ular Callout 14"/>
          <p:cNvSpPr/>
          <p:nvPr/>
        </p:nvSpPr>
        <p:spPr>
          <a:xfrm>
            <a:off x="4335324" y="4495984"/>
            <a:ext cx="1735200" cy="1440000"/>
          </a:xfrm>
          <a:prstGeom prst="wedgeRectCallout">
            <a:avLst>
              <a:gd name="adj1" fmla="val -65165"/>
              <a:gd name="adj2" fmla="val -329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6103488" y="4495985"/>
            <a:ext cx="5199441" cy="14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ular Callout 16"/>
          <p:cNvSpPr/>
          <p:nvPr/>
        </p:nvSpPr>
        <p:spPr>
          <a:xfrm>
            <a:off x="6074460" y="4495984"/>
            <a:ext cx="1735200" cy="1440000"/>
          </a:xfrm>
          <a:prstGeom prst="wedgeRectCallout">
            <a:avLst>
              <a:gd name="adj1" fmla="val 62814"/>
              <a:gd name="adj2" fmla="val -3296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4"/>
          <p:cNvSpPr/>
          <p:nvPr/>
        </p:nvSpPr>
        <p:spPr>
          <a:xfrm>
            <a:off x="4925514" y="2005592"/>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algn="ctr" defTabSz="1955800">
              <a:lnSpc>
                <a:spcPct val="90000"/>
              </a:lnSpc>
              <a:spcBef>
                <a:spcPct val="0"/>
              </a:spcBef>
              <a:spcAft>
                <a:spcPct val="35000"/>
              </a:spcAft>
            </a:pPr>
            <a:r>
              <a:rPr lang="id-ID" sz="4400" dirty="0">
                <a:solidFill>
                  <a:schemeClr val="bg1"/>
                </a:solidFill>
                <a:latin typeface="FontAwesome" pitchFamily="2" charset="0"/>
              </a:rPr>
              <a:t></a:t>
            </a:r>
          </a:p>
        </p:txBody>
      </p:sp>
      <p:sp>
        <p:nvSpPr>
          <p:cNvPr id="19" name="Oval 4"/>
          <p:cNvSpPr/>
          <p:nvPr/>
        </p:nvSpPr>
        <p:spPr>
          <a:xfrm>
            <a:off x="1483473" y="3459160"/>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algn="ctr"/>
            <a:r>
              <a:rPr lang="id-ID" sz="4400" dirty="0">
                <a:solidFill>
                  <a:schemeClr val="bg1"/>
                </a:solidFill>
                <a:latin typeface="FontAwesome" pitchFamily="2" charset="0"/>
              </a:rPr>
              <a:t></a:t>
            </a:r>
          </a:p>
        </p:txBody>
      </p:sp>
      <p:sp>
        <p:nvSpPr>
          <p:cNvPr id="20" name="Oval 4"/>
          <p:cNvSpPr/>
          <p:nvPr/>
        </p:nvSpPr>
        <p:spPr>
          <a:xfrm>
            <a:off x="4924848" y="4895723"/>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algn="ctr" defTabSz="1955800">
              <a:lnSpc>
                <a:spcPct val="90000"/>
              </a:lnSpc>
              <a:spcBef>
                <a:spcPct val="0"/>
              </a:spcBef>
              <a:spcAft>
                <a:spcPct val="35000"/>
              </a:spcAft>
            </a:pPr>
            <a:r>
              <a:rPr lang="id-ID" sz="4400" dirty="0" smtClean="0">
                <a:solidFill>
                  <a:schemeClr val="bg1"/>
                </a:solidFill>
                <a:latin typeface="FontAwesome" pitchFamily="2" charset="0"/>
              </a:rPr>
              <a:t></a:t>
            </a:r>
            <a:endParaRPr lang="id-ID" sz="4400" dirty="0">
              <a:solidFill>
                <a:schemeClr val="bg1"/>
              </a:solidFill>
              <a:latin typeface="FontAwesome" pitchFamily="2" charset="0"/>
            </a:endParaRPr>
          </a:p>
        </p:txBody>
      </p:sp>
      <p:sp>
        <p:nvSpPr>
          <p:cNvPr id="21" name="Oval 4"/>
          <p:cNvSpPr/>
          <p:nvPr/>
        </p:nvSpPr>
        <p:spPr>
          <a:xfrm>
            <a:off x="6551151" y="1958843"/>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r>
              <a:rPr lang="id-ID" sz="4400" dirty="0">
                <a:solidFill>
                  <a:schemeClr val="bg1"/>
                </a:solidFill>
                <a:latin typeface="FontAwesome" pitchFamily="2" charset="0"/>
              </a:rPr>
              <a:t></a:t>
            </a:r>
          </a:p>
        </p:txBody>
      </p:sp>
      <p:sp>
        <p:nvSpPr>
          <p:cNvPr id="22" name="Oval 4"/>
          <p:cNvSpPr/>
          <p:nvPr/>
        </p:nvSpPr>
        <p:spPr>
          <a:xfrm>
            <a:off x="10112177" y="3461871"/>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defTabSz="1955800">
              <a:lnSpc>
                <a:spcPct val="90000"/>
              </a:lnSpc>
              <a:spcBef>
                <a:spcPct val="0"/>
              </a:spcBef>
              <a:spcAft>
                <a:spcPct val="35000"/>
              </a:spcAft>
            </a:pPr>
            <a:r>
              <a:rPr lang="id-ID" sz="4400" dirty="0">
                <a:solidFill>
                  <a:schemeClr val="bg1"/>
                </a:solidFill>
                <a:latin typeface="FontAwesome" pitchFamily="2" charset="0"/>
              </a:rPr>
              <a:t></a:t>
            </a:r>
            <a:endParaRPr lang="id-ID" sz="4400" kern="1200" dirty="0">
              <a:solidFill>
                <a:schemeClr val="bg1"/>
              </a:solidFill>
              <a:latin typeface="FontAwesome" pitchFamily="2" charset="0"/>
            </a:endParaRPr>
          </a:p>
        </p:txBody>
      </p:sp>
      <p:sp>
        <p:nvSpPr>
          <p:cNvPr id="23" name="Oval 4"/>
          <p:cNvSpPr/>
          <p:nvPr/>
        </p:nvSpPr>
        <p:spPr>
          <a:xfrm>
            <a:off x="6674135" y="4880800"/>
            <a:ext cx="576999" cy="57699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defTabSz="1955800">
              <a:lnSpc>
                <a:spcPct val="90000"/>
              </a:lnSpc>
              <a:spcBef>
                <a:spcPct val="0"/>
              </a:spcBef>
              <a:spcAft>
                <a:spcPct val="35000"/>
              </a:spcAft>
            </a:pPr>
            <a:r>
              <a:rPr lang="id-ID" sz="4400" dirty="0">
                <a:solidFill>
                  <a:schemeClr val="bg1"/>
                </a:solidFill>
                <a:latin typeface="FontAwesome" pitchFamily="2" charset="0"/>
              </a:rPr>
              <a:t></a:t>
            </a:r>
            <a:endParaRPr lang="id-ID" sz="4400" kern="1200" dirty="0">
              <a:solidFill>
                <a:schemeClr val="bg1"/>
              </a:solidFill>
              <a:latin typeface="FontAwesome" pitchFamily="2" charset="0"/>
            </a:endParaRPr>
          </a:p>
        </p:txBody>
      </p:sp>
      <p:sp>
        <p:nvSpPr>
          <p:cNvPr id="24" name="TextBox 23"/>
          <p:cNvSpPr txBox="1"/>
          <p:nvPr/>
        </p:nvSpPr>
        <p:spPr>
          <a:xfrm>
            <a:off x="853091" y="1818613"/>
            <a:ext cx="3199053" cy="969496"/>
          </a:xfrm>
          <a:prstGeom prst="rect">
            <a:avLst/>
          </a:prstGeom>
          <a:noFill/>
        </p:spPr>
        <p:txBody>
          <a:bodyPr wrap="square" rtlCol="0">
            <a:spAutoFit/>
          </a:bodyPr>
          <a:lstStyle/>
          <a:p>
            <a:pPr algn="r">
              <a:lnSpc>
                <a:spcPct val="150000"/>
              </a:lnSpc>
            </a:pPr>
            <a:r>
              <a:rPr lang="id-ID" sz="1600" dirty="0" smtClean="0">
                <a:solidFill>
                  <a:schemeClr val="bg1">
                    <a:lumMod val="50000"/>
                  </a:schemeClr>
                </a:solidFill>
                <a:ea typeface="Roboto" panose="02000000000000000000" pitchFamily="2" charset="0"/>
              </a:rPr>
              <a:t>Searching</a:t>
            </a:r>
            <a:endParaRPr lang="id-ID" dirty="0" smtClean="0">
              <a:solidFill>
                <a:schemeClr val="bg1">
                  <a:lumMod val="50000"/>
                </a:schemeClr>
              </a:solidFill>
              <a:ea typeface="Roboto" panose="02000000000000000000" pitchFamily="2" charset="0"/>
            </a:endParaRPr>
          </a:p>
          <a:p>
            <a:pPr algn="r">
              <a:lnSpc>
                <a:spcPct val="150000"/>
              </a:lnSpc>
            </a:pPr>
            <a:r>
              <a:rPr lang="id-ID" sz="1100" dirty="0" smtClean="0">
                <a:solidFill>
                  <a:schemeClr val="bg1">
                    <a:lumMod val="65000"/>
                  </a:schemeClr>
                </a:solidFill>
                <a:ea typeface="Roboto" panose="02000000000000000000" pitchFamily="2" charset="0"/>
              </a:rPr>
              <a:t>W</a:t>
            </a:r>
            <a:r>
              <a:rPr lang="en-US" sz="1100" dirty="0" smtClean="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p:txBody>
      </p:sp>
      <p:sp>
        <p:nvSpPr>
          <p:cNvPr id="25" name="TextBox 24"/>
          <p:cNvSpPr txBox="1"/>
          <p:nvPr/>
        </p:nvSpPr>
        <p:spPr>
          <a:xfrm>
            <a:off x="2830417" y="3285437"/>
            <a:ext cx="3222116" cy="1338828"/>
          </a:xfrm>
          <a:prstGeom prst="rect">
            <a:avLst/>
          </a:prstGeom>
          <a:noFill/>
        </p:spPr>
        <p:txBody>
          <a:bodyPr wrap="square" rtlCol="0">
            <a:spAutoFit/>
          </a:bodyPr>
          <a:lstStyle/>
          <a:p>
            <a:pPr>
              <a:lnSpc>
                <a:spcPct val="150000"/>
              </a:lnSpc>
            </a:pPr>
            <a:r>
              <a:rPr lang="id-ID" sz="1600" dirty="0" smtClean="0">
                <a:solidFill>
                  <a:schemeClr val="bg1">
                    <a:lumMod val="50000"/>
                  </a:schemeClr>
                </a:solidFill>
                <a:ea typeface="Roboto" panose="02000000000000000000" pitchFamily="2" charset="0"/>
              </a:rPr>
              <a:t>Planning</a:t>
            </a:r>
            <a:endParaRPr lang="id-ID" dirty="0">
              <a:solidFill>
                <a:schemeClr val="bg1">
                  <a:lumMod val="50000"/>
                </a:schemeClr>
              </a:solidFill>
              <a:ea typeface="Roboto" panose="02000000000000000000" pitchFamily="2" charset="0"/>
            </a:endParaRPr>
          </a:p>
          <a:p>
            <a:pPr>
              <a:lnSpc>
                <a:spcPct val="150000"/>
              </a:lnSpc>
            </a:pPr>
            <a:r>
              <a:rPr lang="id-ID" sz="1100" dirty="0">
                <a:solidFill>
                  <a:schemeClr val="bg1">
                    <a:lumMod val="65000"/>
                  </a:schemeClr>
                </a:solidFill>
                <a:ea typeface="Roboto" panose="02000000000000000000" pitchFamily="2" charset="0"/>
              </a:rPr>
              <a:t>W</a:t>
            </a:r>
            <a:r>
              <a:rPr lang="en-US" sz="1100" dirty="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a:p>
            <a:pPr>
              <a:lnSpc>
                <a:spcPct val="150000"/>
              </a:lnSpc>
            </a:pPr>
            <a:endParaRPr lang="id-ID" sz="1600" dirty="0">
              <a:solidFill>
                <a:schemeClr val="bg1">
                  <a:lumMod val="65000"/>
                </a:schemeClr>
              </a:solidFill>
            </a:endParaRPr>
          </a:p>
        </p:txBody>
      </p:sp>
      <p:sp>
        <p:nvSpPr>
          <p:cNvPr id="26" name="TextBox 25"/>
          <p:cNvSpPr txBox="1"/>
          <p:nvPr/>
        </p:nvSpPr>
        <p:spPr>
          <a:xfrm>
            <a:off x="853091" y="4765709"/>
            <a:ext cx="3199053" cy="969496"/>
          </a:xfrm>
          <a:prstGeom prst="rect">
            <a:avLst/>
          </a:prstGeom>
          <a:noFill/>
        </p:spPr>
        <p:txBody>
          <a:bodyPr wrap="square" rtlCol="0">
            <a:spAutoFit/>
          </a:bodyPr>
          <a:lstStyle/>
          <a:p>
            <a:pPr algn="r">
              <a:lnSpc>
                <a:spcPct val="150000"/>
              </a:lnSpc>
            </a:pPr>
            <a:r>
              <a:rPr lang="id-ID" sz="1600" dirty="0" smtClean="0">
                <a:solidFill>
                  <a:schemeClr val="bg1">
                    <a:lumMod val="50000"/>
                  </a:schemeClr>
                </a:solidFill>
                <a:ea typeface="Roboto" panose="02000000000000000000" pitchFamily="2" charset="0"/>
              </a:rPr>
              <a:t>Analysis</a:t>
            </a:r>
            <a:endParaRPr lang="id-ID" dirty="0" smtClean="0">
              <a:solidFill>
                <a:schemeClr val="bg1">
                  <a:lumMod val="50000"/>
                </a:schemeClr>
              </a:solidFill>
              <a:ea typeface="Roboto" panose="02000000000000000000" pitchFamily="2" charset="0"/>
            </a:endParaRPr>
          </a:p>
          <a:p>
            <a:pPr algn="r">
              <a:lnSpc>
                <a:spcPct val="150000"/>
              </a:lnSpc>
            </a:pPr>
            <a:r>
              <a:rPr lang="id-ID" sz="1100" dirty="0" smtClean="0">
                <a:solidFill>
                  <a:schemeClr val="bg1">
                    <a:lumMod val="65000"/>
                  </a:schemeClr>
                </a:solidFill>
                <a:ea typeface="Roboto" panose="02000000000000000000" pitchFamily="2" charset="0"/>
              </a:rPr>
              <a:t>W</a:t>
            </a:r>
            <a:r>
              <a:rPr lang="en-US" sz="1100" dirty="0" smtClean="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p:txBody>
      </p:sp>
      <p:sp>
        <p:nvSpPr>
          <p:cNvPr id="27" name="TextBox 26"/>
          <p:cNvSpPr txBox="1"/>
          <p:nvPr/>
        </p:nvSpPr>
        <p:spPr>
          <a:xfrm>
            <a:off x="8053378" y="1818613"/>
            <a:ext cx="3249551" cy="969496"/>
          </a:xfrm>
          <a:prstGeom prst="rect">
            <a:avLst/>
          </a:prstGeom>
          <a:noFill/>
        </p:spPr>
        <p:txBody>
          <a:bodyPr wrap="square" rtlCol="0">
            <a:spAutoFit/>
          </a:bodyPr>
          <a:lstStyle/>
          <a:p>
            <a:pPr>
              <a:lnSpc>
                <a:spcPct val="150000"/>
              </a:lnSpc>
            </a:pPr>
            <a:r>
              <a:rPr lang="id-ID" sz="1600" dirty="0" smtClean="0">
                <a:solidFill>
                  <a:schemeClr val="bg1">
                    <a:lumMod val="50000"/>
                  </a:schemeClr>
                </a:solidFill>
                <a:ea typeface="Roboto" panose="02000000000000000000" pitchFamily="2" charset="0"/>
              </a:rPr>
              <a:t>Conseptualization</a:t>
            </a:r>
            <a:endParaRPr lang="id-ID" dirty="0" smtClean="0">
              <a:solidFill>
                <a:schemeClr val="bg1">
                  <a:lumMod val="50000"/>
                </a:schemeClr>
              </a:solidFill>
              <a:ea typeface="Roboto" panose="02000000000000000000" pitchFamily="2" charset="0"/>
            </a:endParaRPr>
          </a:p>
          <a:p>
            <a:pPr>
              <a:lnSpc>
                <a:spcPct val="150000"/>
              </a:lnSpc>
            </a:pPr>
            <a:r>
              <a:rPr lang="id-ID" sz="1100" dirty="0" smtClean="0">
                <a:solidFill>
                  <a:schemeClr val="bg1">
                    <a:lumMod val="65000"/>
                  </a:schemeClr>
                </a:solidFill>
                <a:ea typeface="Roboto" panose="02000000000000000000" pitchFamily="2" charset="0"/>
              </a:rPr>
              <a:t>W</a:t>
            </a:r>
            <a:r>
              <a:rPr lang="en-US" sz="1100" dirty="0" smtClean="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p:txBody>
      </p:sp>
      <p:sp>
        <p:nvSpPr>
          <p:cNvPr id="28" name="TextBox 27"/>
          <p:cNvSpPr txBox="1"/>
          <p:nvPr/>
        </p:nvSpPr>
        <p:spPr>
          <a:xfrm>
            <a:off x="6044443" y="3285443"/>
            <a:ext cx="3228137" cy="969496"/>
          </a:xfrm>
          <a:prstGeom prst="rect">
            <a:avLst/>
          </a:prstGeom>
          <a:noFill/>
        </p:spPr>
        <p:txBody>
          <a:bodyPr wrap="square" rtlCol="0">
            <a:spAutoFit/>
          </a:bodyPr>
          <a:lstStyle/>
          <a:p>
            <a:pPr algn="r">
              <a:lnSpc>
                <a:spcPct val="150000"/>
              </a:lnSpc>
            </a:pPr>
            <a:r>
              <a:rPr lang="id-ID" sz="1600" dirty="0" smtClean="0">
                <a:solidFill>
                  <a:schemeClr val="bg1">
                    <a:lumMod val="50000"/>
                  </a:schemeClr>
                </a:solidFill>
                <a:ea typeface="Roboto" panose="02000000000000000000" pitchFamily="2" charset="0"/>
              </a:rPr>
              <a:t>Revision</a:t>
            </a:r>
            <a:endParaRPr lang="id-ID" dirty="0" smtClean="0">
              <a:solidFill>
                <a:schemeClr val="bg1">
                  <a:lumMod val="50000"/>
                </a:schemeClr>
              </a:solidFill>
              <a:ea typeface="Roboto" panose="02000000000000000000" pitchFamily="2" charset="0"/>
            </a:endParaRPr>
          </a:p>
          <a:p>
            <a:pPr algn="r">
              <a:lnSpc>
                <a:spcPct val="150000"/>
              </a:lnSpc>
            </a:pPr>
            <a:r>
              <a:rPr lang="id-ID" sz="1100" dirty="0" smtClean="0">
                <a:solidFill>
                  <a:schemeClr val="bg1">
                    <a:lumMod val="65000"/>
                  </a:schemeClr>
                </a:solidFill>
                <a:ea typeface="Roboto" panose="02000000000000000000" pitchFamily="2" charset="0"/>
              </a:rPr>
              <a:t>W</a:t>
            </a:r>
            <a:r>
              <a:rPr lang="en-US" sz="1100" dirty="0" smtClean="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p:txBody>
      </p:sp>
      <p:sp>
        <p:nvSpPr>
          <p:cNvPr id="29" name="TextBox 28"/>
          <p:cNvSpPr txBox="1"/>
          <p:nvPr/>
        </p:nvSpPr>
        <p:spPr>
          <a:xfrm>
            <a:off x="8053378" y="4765711"/>
            <a:ext cx="3249551" cy="969496"/>
          </a:xfrm>
          <a:prstGeom prst="rect">
            <a:avLst/>
          </a:prstGeom>
          <a:noFill/>
        </p:spPr>
        <p:txBody>
          <a:bodyPr wrap="square" rtlCol="0">
            <a:spAutoFit/>
          </a:bodyPr>
          <a:lstStyle/>
          <a:p>
            <a:pPr>
              <a:lnSpc>
                <a:spcPct val="150000"/>
              </a:lnSpc>
            </a:pPr>
            <a:r>
              <a:rPr lang="id-ID" sz="1600" dirty="0" smtClean="0">
                <a:solidFill>
                  <a:schemeClr val="bg1">
                    <a:lumMod val="50000"/>
                  </a:schemeClr>
                </a:solidFill>
                <a:ea typeface="Roboto" panose="02000000000000000000" pitchFamily="2" charset="0"/>
              </a:rPr>
              <a:t>Launching</a:t>
            </a:r>
            <a:endParaRPr lang="id-ID" dirty="0" smtClean="0">
              <a:solidFill>
                <a:schemeClr val="bg1">
                  <a:lumMod val="50000"/>
                </a:schemeClr>
              </a:solidFill>
              <a:ea typeface="Roboto" panose="02000000000000000000" pitchFamily="2" charset="0"/>
            </a:endParaRPr>
          </a:p>
          <a:p>
            <a:pPr>
              <a:lnSpc>
                <a:spcPct val="150000"/>
              </a:lnSpc>
            </a:pPr>
            <a:r>
              <a:rPr lang="id-ID" sz="1100" dirty="0" smtClean="0">
                <a:solidFill>
                  <a:schemeClr val="bg1">
                    <a:lumMod val="65000"/>
                  </a:schemeClr>
                </a:solidFill>
                <a:ea typeface="Roboto" panose="02000000000000000000" pitchFamily="2" charset="0"/>
              </a:rPr>
              <a:t>W</a:t>
            </a:r>
            <a:r>
              <a:rPr lang="en-US" sz="1100" dirty="0" smtClean="0">
                <a:solidFill>
                  <a:schemeClr val="bg1">
                    <a:lumMod val="65000"/>
                  </a:schemeClr>
                </a:solidFill>
                <a:ea typeface="Roboto" panose="02000000000000000000" pitchFamily="2" charset="0"/>
              </a:rPr>
              <a:t>hen an unknown printer took a galley of type and scrambled it to make a type specimen book.</a:t>
            </a:r>
            <a:endParaRPr lang="id-ID" sz="1100"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1987587961"/>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250"/>
                            </p:stCondLst>
                            <p:childTnLst>
                              <p:par>
                                <p:cTn id="21" presetID="22" presetClass="entr" presetSubtype="2"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375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right)">
                                      <p:cBhvr>
                                        <p:cTn id="41" dur="500"/>
                                        <p:tgtEl>
                                          <p:spTgt spid="12"/>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4750"/>
                            </p:stCondLst>
                            <p:childTnLst>
                              <p:par>
                                <p:cTn id="47" presetID="10"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5250"/>
                            </p:stCondLst>
                            <p:childTnLst>
                              <p:par>
                                <p:cTn id="51" presetID="22" presetClass="entr" presetSubtype="2"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right)">
                                      <p:cBhvr>
                                        <p:cTn id="53" dur="500"/>
                                        <p:tgtEl>
                                          <p:spTgt spid="1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575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par>
                          <p:cTn id="61" fill="hold">
                            <p:stCondLst>
                              <p:cond delay="625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6750"/>
                            </p:stCondLst>
                            <p:childTnLst>
                              <p:par>
                                <p:cTn id="66" presetID="22" presetClass="entr" presetSubtype="2"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right)">
                                      <p:cBhvr>
                                        <p:cTn id="68" dur="500"/>
                                        <p:tgtEl>
                                          <p:spTgt spid="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childTnLst>
                          </p:cTn>
                        </p:par>
                        <p:par>
                          <p:cTn id="72" fill="hold">
                            <p:stCondLst>
                              <p:cond delay="725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775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8250"/>
                            </p:stCondLst>
                            <p:childTnLst>
                              <p:par>
                                <p:cTn id="81" presetID="22" presetClass="entr" presetSubtype="8"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right)">
                                      <p:cBhvr>
                                        <p:cTn id="86" dur="500"/>
                                        <p:tgtEl>
                                          <p:spTgt spid="28"/>
                                        </p:tgtEl>
                                      </p:cBhvr>
                                    </p:animEffect>
                                  </p:childTnLst>
                                </p:cTn>
                              </p:par>
                            </p:childTnLst>
                          </p:cTn>
                        </p:par>
                        <p:par>
                          <p:cTn id="87" fill="hold">
                            <p:stCondLst>
                              <p:cond delay="875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9250"/>
                            </p:stCondLst>
                            <p:childTnLst>
                              <p:par>
                                <p:cTn id="92" presetID="10" presetClass="entr" presetSubtype="0"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childTnLst>
                          </p:cTn>
                        </p:par>
                        <p:par>
                          <p:cTn id="95" fill="hold">
                            <p:stCondLst>
                              <p:cond delay="9750"/>
                            </p:stCondLst>
                            <p:childTnLst>
                              <p:par>
                                <p:cTn id="96" presetID="22" presetClass="entr" presetSubtype="2"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right)">
                                      <p:cBhvr>
                                        <p:cTn id="98" dur="500"/>
                                        <p:tgtEl>
                                          <p:spTgt spid="26"/>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27</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Pricing Table Plan</a:t>
            </a:r>
            <a:endParaRPr lang="en-US" sz="1200" dirty="0">
              <a:solidFill>
                <a:schemeClr val="bg1">
                  <a:lumMod val="50000"/>
                </a:schemeClr>
              </a:solidFill>
              <a:ea typeface="Roboto" panose="02000000000000000000" pitchFamily="2" charset="0"/>
            </a:endParaRPr>
          </a:p>
        </p:txBody>
      </p:sp>
      <p:sp>
        <p:nvSpPr>
          <p:cNvPr id="6" name="Rectangle 5"/>
          <p:cNvSpPr/>
          <p:nvPr/>
        </p:nvSpPr>
        <p:spPr>
          <a:xfrm>
            <a:off x="858799" y="1230367"/>
            <a:ext cx="2414034" cy="139284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3502312" y="1230367"/>
            <a:ext cx="2414034" cy="139284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6145825" y="1230367"/>
            <a:ext cx="2414034" cy="139284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8789338" y="1230367"/>
            <a:ext cx="2414034" cy="1392842"/>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858799" y="2681271"/>
            <a:ext cx="2414034" cy="3256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3502312" y="2681271"/>
            <a:ext cx="2414034" cy="3256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6145825" y="2681271"/>
            <a:ext cx="2414034" cy="3256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8789338" y="2681271"/>
            <a:ext cx="2414034" cy="3256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a:spLocks/>
          </p:cNvSpPr>
          <p:nvPr/>
        </p:nvSpPr>
        <p:spPr bwMode="auto">
          <a:xfrm>
            <a:off x="2058633" y="1706218"/>
            <a:ext cx="1260747" cy="35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50000"/>
              </a:lnSpc>
              <a:spcBef>
                <a:spcPts val="0"/>
              </a:spcBef>
              <a:spcAft>
                <a:spcPts val="0"/>
              </a:spcAft>
              <a:defRPr/>
            </a:pPr>
            <a:r>
              <a:rPr lang="id-ID" sz="2000" dirty="0" smtClean="0">
                <a:solidFill>
                  <a:schemeClr val="accent2"/>
                </a:solidFill>
                <a:ea typeface="Roboto" panose="02000000000000000000" pitchFamily="2" charset="0"/>
                <a:cs typeface="Bebas Neue" charset="0"/>
                <a:sym typeface="Bebas Neue" charset="0"/>
              </a:rPr>
              <a:t>PC</a:t>
            </a:r>
            <a:endParaRPr lang="en-US" sz="2000" dirty="0">
              <a:solidFill>
                <a:schemeClr val="accent2"/>
              </a:solidFill>
              <a:ea typeface="Roboto" panose="02000000000000000000" pitchFamily="2" charset="0"/>
              <a:cs typeface="Bebas Neue" charset="0"/>
              <a:sym typeface="Bebas Neue" charset="0"/>
            </a:endParaRPr>
          </a:p>
        </p:txBody>
      </p:sp>
      <p:sp>
        <p:nvSpPr>
          <p:cNvPr id="19" name="Rectangle 18"/>
          <p:cNvSpPr>
            <a:spLocks/>
          </p:cNvSpPr>
          <p:nvPr/>
        </p:nvSpPr>
        <p:spPr bwMode="auto">
          <a:xfrm>
            <a:off x="4729260" y="1706218"/>
            <a:ext cx="1233633" cy="37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id-ID" sz="2000" dirty="0" smtClean="0">
                <a:solidFill>
                  <a:schemeClr val="accent3"/>
                </a:solidFill>
                <a:ea typeface="Roboto" panose="02000000000000000000" pitchFamily="2" charset="0"/>
                <a:cs typeface="Bebas Neue" charset="0"/>
                <a:sym typeface="Bebas Neue" charset="0"/>
              </a:rPr>
              <a:t>Laptop</a:t>
            </a:r>
            <a:endParaRPr lang="en-US" sz="2000" dirty="0">
              <a:solidFill>
                <a:schemeClr val="accent3"/>
              </a:solidFill>
              <a:ea typeface="Roboto" panose="02000000000000000000" pitchFamily="2" charset="0"/>
              <a:cs typeface="Bebas Neue" charset="0"/>
              <a:sym typeface="Bebas Neue" charset="0"/>
            </a:endParaRPr>
          </a:p>
        </p:txBody>
      </p:sp>
      <p:sp>
        <p:nvSpPr>
          <p:cNvPr id="22" name="Rectangle 21"/>
          <p:cNvSpPr>
            <a:spLocks/>
          </p:cNvSpPr>
          <p:nvPr/>
        </p:nvSpPr>
        <p:spPr bwMode="auto">
          <a:xfrm>
            <a:off x="7167659" y="1706218"/>
            <a:ext cx="1438749" cy="35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id-ID" sz="2000" dirty="0" smtClean="0">
                <a:solidFill>
                  <a:schemeClr val="accent4"/>
                </a:solidFill>
                <a:ea typeface="Roboto" panose="02000000000000000000" pitchFamily="2" charset="0"/>
                <a:cs typeface="Bebas Neue" charset="0"/>
                <a:sym typeface="Bebas Neue" charset="0"/>
              </a:rPr>
              <a:t>Tablet</a:t>
            </a:r>
            <a:endParaRPr lang="en-US" sz="2000" dirty="0">
              <a:solidFill>
                <a:schemeClr val="accent4"/>
              </a:solidFill>
              <a:ea typeface="Roboto" panose="02000000000000000000" pitchFamily="2" charset="0"/>
              <a:cs typeface="Bebas Neue" charset="0"/>
              <a:sym typeface="Bebas Neue" charset="0"/>
            </a:endParaRPr>
          </a:p>
        </p:txBody>
      </p:sp>
      <p:sp>
        <p:nvSpPr>
          <p:cNvPr id="25" name="Rectangle 24"/>
          <p:cNvSpPr>
            <a:spLocks/>
          </p:cNvSpPr>
          <p:nvPr/>
        </p:nvSpPr>
        <p:spPr bwMode="auto">
          <a:xfrm>
            <a:off x="9625193" y="1677190"/>
            <a:ext cx="1578180" cy="37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id-ID" sz="2000" dirty="0" smtClean="0">
                <a:solidFill>
                  <a:schemeClr val="accent5"/>
                </a:solidFill>
                <a:ea typeface="Roboto" panose="02000000000000000000" pitchFamily="2" charset="0"/>
                <a:cs typeface="Bebas Neue" charset="0"/>
                <a:sym typeface="Bebas Neue" charset="0"/>
              </a:rPr>
              <a:t>Mobile</a:t>
            </a:r>
            <a:endParaRPr lang="en-US" sz="2000" dirty="0">
              <a:solidFill>
                <a:schemeClr val="accent5"/>
              </a:solidFill>
              <a:ea typeface="Roboto" panose="02000000000000000000" pitchFamily="2" charset="0"/>
              <a:cs typeface="Bebas Neue" charset="0"/>
              <a:sym typeface="Bebas Neue" charset="0"/>
            </a:endParaRPr>
          </a:p>
        </p:txBody>
      </p:sp>
      <p:sp>
        <p:nvSpPr>
          <p:cNvPr id="30" name="TextBox 29"/>
          <p:cNvSpPr txBox="1"/>
          <p:nvPr/>
        </p:nvSpPr>
        <p:spPr>
          <a:xfrm>
            <a:off x="1068759" y="5482756"/>
            <a:ext cx="2211700" cy="369332"/>
          </a:xfrm>
          <a:prstGeom prst="rect">
            <a:avLst/>
          </a:prstGeom>
          <a:noFill/>
        </p:spPr>
        <p:txBody>
          <a:bodyPr wrap="square" rtlCol="0">
            <a:spAutoFit/>
          </a:bodyPr>
          <a:lstStyle/>
          <a:p>
            <a:pPr>
              <a:lnSpc>
                <a:spcPct val="90000"/>
              </a:lnSpc>
            </a:pPr>
            <a:r>
              <a:rPr lang="id-ID" sz="2000" b="1" dirty="0" smtClean="0">
                <a:solidFill>
                  <a:schemeClr val="accent2"/>
                </a:solidFill>
                <a:latin typeface="Lato" panose="020F0502020204030203" pitchFamily="34" charset="0"/>
                <a:ea typeface="Roboto" panose="02000000000000000000" pitchFamily="2" charset="0"/>
                <a:cs typeface="Arial" panose="020B0604020202020204" pitchFamily="34" charset="0"/>
              </a:rPr>
              <a:t>$1000</a:t>
            </a:r>
            <a:endParaRPr lang="id-ID" sz="2800" b="1" dirty="0">
              <a:solidFill>
                <a:schemeClr val="accent2"/>
              </a:solidFill>
              <a:latin typeface="Lato" panose="020F0502020204030203" pitchFamily="34" charset="0"/>
              <a:ea typeface="Roboto" panose="02000000000000000000" pitchFamily="2" charset="0"/>
              <a:cs typeface="Arial" panose="020B0604020202020204" pitchFamily="34" charset="0"/>
            </a:endParaRPr>
          </a:p>
        </p:txBody>
      </p:sp>
      <p:sp>
        <p:nvSpPr>
          <p:cNvPr id="31" name="TextBox 30"/>
          <p:cNvSpPr txBox="1"/>
          <p:nvPr/>
        </p:nvSpPr>
        <p:spPr>
          <a:xfrm>
            <a:off x="6380551" y="5482756"/>
            <a:ext cx="2186935" cy="369332"/>
          </a:xfrm>
          <a:prstGeom prst="rect">
            <a:avLst/>
          </a:prstGeom>
          <a:noFill/>
        </p:spPr>
        <p:txBody>
          <a:bodyPr wrap="square" rtlCol="0">
            <a:spAutoFit/>
          </a:bodyPr>
          <a:lstStyle/>
          <a:p>
            <a:pPr>
              <a:lnSpc>
                <a:spcPct val="90000"/>
              </a:lnSpc>
            </a:pPr>
            <a:r>
              <a:rPr lang="id-ID" sz="2000" b="1" dirty="0" smtClean="0">
                <a:solidFill>
                  <a:schemeClr val="accent4"/>
                </a:solidFill>
                <a:latin typeface="Lato" panose="020F0502020204030203" pitchFamily="34" charset="0"/>
                <a:ea typeface="Roboto" panose="02000000000000000000" pitchFamily="2" charset="0"/>
                <a:cs typeface="Arial" panose="020B0604020202020204" pitchFamily="34" charset="0"/>
              </a:rPr>
              <a:t>$600</a:t>
            </a:r>
            <a:endParaRPr lang="id-ID" sz="2800" b="1" dirty="0">
              <a:solidFill>
                <a:schemeClr val="accent4"/>
              </a:solidFill>
              <a:latin typeface="Lato" panose="020F0502020204030203" pitchFamily="34" charset="0"/>
              <a:ea typeface="Roboto" panose="02000000000000000000" pitchFamily="2" charset="0"/>
              <a:cs typeface="Arial" panose="020B0604020202020204" pitchFamily="34" charset="0"/>
            </a:endParaRPr>
          </a:p>
        </p:txBody>
      </p:sp>
      <p:sp>
        <p:nvSpPr>
          <p:cNvPr id="32" name="TextBox 31"/>
          <p:cNvSpPr txBox="1"/>
          <p:nvPr/>
        </p:nvSpPr>
        <p:spPr>
          <a:xfrm>
            <a:off x="3702900" y="5482756"/>
            <a:ext cx="2221071" cy="369332"/>
          </a:xfrm>
          <a:prstGeom prst="rect">
            <a:avLst/>
          </a:prstGeom>
          <a:noFill/>
        </p:spPr>
        <p:txBody>
          <a:bodyPr wrap="square" rtlCol="0">
            <a:spAutoFit/>
          </a:bodyPr>
          <a:lstStyle/>
          <a:p>
            <a:pPr>
              <a:lnSpc>
                <a:spcPct val="90000"/>
              </a:lnSpc>
            </a:pPr>
            <a:r>
              <a:rPr lang="id-ID" sz="2000" b="1" dirty="0" smtClean="0">
                <a:solidFill>
                  <a:schemeClr val="accent3"/>
                </a:solidFill>
                <a:latin typeface="Lato" panose="020F0502020204030203" pitchFamily="34" charset="0"/>
                <a:ea typeface="Roboto" panose="02000000000000000000" pitchFamily="2" charset="0"/>
                <a:cs typeface="Arial" panose="020B0604020202020204" pitchFamily="34" charset="0"/>
              </a:rPr>
              <a:t>$800</a:t>
            </a:r>
            <a:endParaRPr lang="id-ID" sz="2800" b="1" dirty="0">
              <a:solidFill>
                <a:schemeClr val="accent3"/>
              </a:solidFill>
              <a:latin typeface="Lato" panose="020F0502020204030203" pitchFamily="34" charset="0"/>
              <a:ea typeface="Roboto" panose="02000000000000000000" pitchFamily="2" charset="0"/>
              <a:cs typeface="Arial" panose="020B0604020202020204" pitchFamily="34" charset="0"/>
            </a:endParaRPr>
          </a:p>
        </p:txBody>
      </p:sp>
      <p:sp>
        <p:nvSpPr>
          <p:cNvPr id="33" name="TextBox 32"/>
          <p:cNvSpPr txBox="1"/>
          <p:nvPr/>
        </p:nvSpPr>
        <p:spPr>
          <a:xfrm>
            <a:off x="8994711" y="5482756"/>
            <a:ext cx="2208661" cy="369332"/>
          </a:xfrm>
          <a:prstGeom prst="rect">
            <a:avLst/>
          </a:prstGeom>
          <a:noFill/>
        </p:spPr>
        <p:txBody>
          <a:bodyPr wrap="square" rtlCol="0">
            <a:spAutoFit/>
          </a:bodyPr>
          <a:lstStyle/>
          <a:p>
            <a:pPr>
              <a:lnSpc>
                <a:spcPct val="90000"/>
              </a:lnSpc>
            </a:pPr>
            <a:r>
              <a:rPr lang="id-ID" sz="2000" b="1" dirty="0" smtClean="0">
                <a:solidFill>
                  <a:schemeClr val="accent5"/>
                </a:solidFill>
                <a:latin typeface="Lato" panose="020F0502020204030203" pitchFamily="34" charset="0"/>
                <a:ea typeface="Roboto" panose="02000000000000000000" pitchFamily="2" charset="0"/>
                <a:cs typeface="Arial" panose="020B0604020202020204" pitchFamily="34" charset="0"/>
              </a:rPr>
              <a:t>$400</a:t>
            </a:r>
            <a:endParaRPr lang="id-ID" sz="2800" b="1" dirty="0">
              <a:solidFill>
                <a:schemeClr val="accent5"/>
              </a:solidFill>
              <a:latin typeface="Lato" panose="020F0502020204030203" pitchFamily="34" charset="0"/>
              <a:ea typeface="Roboto" panose="02000000000000000000" pitchFamily="2" charset="0"/>
              <a:cs typeface="Arial" panose="020B0604020202020204" pitchFamily="34" charset="0"/>
            </a:endParaRPr>
          </a:p>
        </p:txBody>
      </p:sp>
      <p:sp>
        <p:nvSpPr>
          <p:cNvPr id="34" name="TextBox 33"/>
          <p:cNvSpPr txBox="1"/>
          <p:nvPr/>
        </p:nvSpPr>
        <p:spPr>
          <a:xfrm>
            <a:off x="1294915" y="1481900"/>
            <a:ext cx="493547" cy="923330"/>
          </a:xfrm>
          <a:prstGeom prst="rect">
            <a:avLst/>
          </a:prstGeom>
          <a:noFill/>
          <a:effectLst/>
        </p:spPr>
        <p:txBody>
          <a:bodyPr wrap="square" rtlCol="0">
            <a:spAutoFit/>
          </a:bodyPr>
          <a:lstStyle/>
          <a:p>
            <a:pPr algn="ctr"/>
            <a:r>
              <a:rPr lang="id-ID" sz="5400" dirty="0">
                <a:solidFill>
                  <a:schemeClr val="accent2"/>
                </a:solidFill>
                <a:latin typeface="FontAwesome" pitchFamily="2" charset="0"/>
              </a:rPr>
              <a:t></a:t>
            </a:r>
          </a:p>
        </p:txBody>
      </p:sp>
      <p:sp>
        <p:nvSpPr>
          <p:cNvPr id="35" name="TextBox 34"/>
          <p:cNvSpPr txBox="1"/>
          <p:nvPr/>
        </p:nvSpPr>
        <p:spPr>
          <a:xfrm>
            <a:off x="3976379" y="1394524"/>
            <a:ext cx="430266" cy="1015663"/>
          </a:xfrm>
          <a:prstGeom prst="rect">
            <a:avLst/>
          </a:prstGeom>
          <a:noFill/>
          <a:effectLst/>
        </p:spPr>
        <p:txBody>
          <a:bodyPr wrap="square" rtlCol="0">
            <a:spAutoFit/>
          </a:bodyPr>
          <a:lstStyle/>
          <a:p>
            <a:pPr algn="ctr"/>
            <a:r>
              <a:rPr lang="id-ID" sz="6000" dirty="0">
                <a:solidFill>
                  <a:schemeClr val="accent3"/>
                </a:solidFill>
                <a:latin typeface="FontAwesome" pitchFamily="2" charset="0"/>
              </a:rPr>
              <a:t></a:t>
            </a:r>
          </a:p>
        </p:txBody>
      </p:sp>
      <p:sp>
        <p:nvSpPr>
          <p:cNvPr id="36" name="TextBox 35"/>
          <p:cNvSpPr txBox="1"/>
          <p:nvPr/>
        </p:nvSpPr>
        <p:spPr>
          <a:xfrm>
            <a:off x="6479460" y="1414395"/>
            <a:ext cx="493547" cy="1015663"/>
          </a:xfrm>
          <a:prstGeom prst="rect">
            <a:avLst/>
          </a:prstGeom>
          <a:noFill/>
          <a:effectLst/>
        </p:spPr>
        <p:txBody>
          <a:bodyPr wrap="square" rtlCol="0">
            <a:spAutoFit/>
          </a:bodyPr>
          <a:lstStyle/>
          <a:p>
            <a:pPr algn="ctr"/>
            <a:r>
              <a:rPr lang="id-ID" sz="6000" dirty="0">
                <a:solidFill>
                  <a:schemeClr val="accent4"/>
                </a:solidFill>
                <a:latin typeface="FontAwesome" pitchFamily="2" charset="0"/>
              </a:rPr>
              <a:t></a:t>
            </a:r>
          </a:p>
        </p:txBody>
      </p:sp>
      <p:sp>
        <p:nvSpPr>
          <p:cNvPr id="37" name="TextBox 36"/>
          <p:cNvSpPr txBox="1"/>
          <p:nvPr/>
        </p:nvSpPr>
        <p:spPr>
          <a:xfrm>
            <a:off x="9027852" y="1404540"/>
            <a:ext cx="493547" cy="1015663"/>
          </a:xfrm>
          <a:prstGeom prst="rect">
            <a:avLst/>
          </a:prstGeom>
          <a:noFill/>
          <a:effectLst/>
        </p:spPr>
        <p:txBody>
          <a:bodyPr wrap="square" rtlCol="0">
            <a:spAutoFit/>
          </a:bodyPr>
          <a:lstStyle/>
          <a:p>
            <a:pPr algn="ctr"/>
            <a:r>
              <a:rPr lang="id-ID" sz="6000" dirty="0">
                <a:solidFill>
                  <a:schemeClr val="accent5"/>
                </a:solidFill>
                <a:latin typeface="FontAwesome" pitchFamily="2" charset="0"/>
              </a:rPr>
              <a:t></a:t>
            </a:r>
          </a:p>
        </p:txBody>
      </p:sp>
      <p:grpSp>
        <p:nvGrpSpPr>
          <p:cNvPr id="56" name="Group 55"/>
          <p:cNvGrpSpPr/>
          <p:nvPr/>
        </p:nvGrpSpPr>
        <p:grpSpPr>
          <a:xfrm>
            <a:off x="1180514" y="2798350"/>
            <a:ext cx="1828660" cy="2412286"/>
            <a:chOff x="9560970" y="0"/>
            <a:chExt cx="1828660" cy="2412286"/>
          </a:xfrm>
        </p:grpSpPr>
        <p:grpSp>
          <p:nvGrpSpPr>
            <p:cNvPr id="41" name="Group 32"/>
            <p:cNvGrpSpPr>
              <a:grpSpLocks/>
            </p:cNvGrpSpPr>
            <p:nvPr/>
          </p:nvGrpSpPr>
          <p:grpSpPr bwMode="auto">
            <a:xfrm>
              <a:off x="9560970" y="47607"/>
              <a:ext cx="149834" cy="2364679"/>
              <a:chOff x="0" y="1"/>
              <a:chExt cx="190" cy="3014"/>
            </a:xfrm>
          </p:grpSpPr>
          <p:sp>
            <p:nvSpPr>
              <p:cNvPr id="43" name="Freeform 33"/>
              <p:cNvSpPr>
                <a:spLocks/>
              </p:cNvSpPr>
              <p:nvPr/>
            </p:nvSpPr>
            <p:spPr bwMode="auto">
              <a:xfrm>
                <a:off x="21" y="1"/>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44" name="Group 34"/>
              <p:cNvGrpSpPr>
                <a:grpSpLocks/>
              </p:cNvGrpSpPr>
              <p:nvPr/>
            </p:nvGrpSpPr>
            <p:grpSpPr bwMode="auto">
              <a:xfrm>
                <a:off x="0" y="2381"/>
                <a:ext cx="168" cy="166"/>
                <a:chOff x="0" y="0"/>
                <a:chExt cx="168" cy="165"/>
              </a:xfrm>
            </p:grpSpPr>
            <p:sp>
              <p:nvSpPr>
                <p:cNvPr id="54" name="Line 35"/>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55" name="Line 36"/>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45" name="Freeform 37"/>
              <p:cNvSpPr>
                <a:spLocks/>
              </p:cNvSpPr>
              <p:nvPr/>
            </p:nvSpPr>
            <p:spPr bwMode="auto">
              <a:xfrm>
                <a:off x="21" y="482"/>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sp>
            <p:nvSpPr>
              <p:cNvPr id="46" name="Freeform 38"/>
              <p:cNvSpPr>
                <a:spLocks/>
              </p:cNvSpPr>
              <p:nvPr/>
            </p:nvSpPr>
            <p:spPr bwMode="auto">
              <a:xfrm>
                <a:off x="21" y="950"/>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47" name="Group 39"/>
              <p:cNvGrpSpPr>
                <a:grpSpLocks/>
              </p:cNvGrpSpPr>
              <p:nvPr/>
            </p:nvGrpSpPr>
            <p:grpSpPr bwMode="auto">
              <a:xfrm>
                <a:off x="0" y="1432"/>
                <a:ext cx="168" cy="166"/>
                <a:chOff x="0" y="0"/>
                <a:chExt cx="168" cy="165"/>
              </a:xfrm>
            </p:grpSpPr>
            <p:sp>
              <p:nvSpPr>
                <p:cNvPr id="52" name="Line 40"/>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53" name="Line 41"/>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48" name="Freeform 42"/>
              <p:cNvSpPr>
                <a:spLocks/>
              </p:cNvSpPr>
              <p:nvPr/>
            </p:nvSpPr>
            <p:spPr bwMode="auto">
              <a:xfrm>
                <a:off x="21" y="1913"/>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49" name="Group 43"/>
              <p:cNvGrpSpPr>
                <a:grpSpLocks/>
              </p:cNvGrpSpPr>
              <p:nvPr/>
            </p:nvGrpSpPr>
            <p:grpSpPr bwMode="auto">
              <a:xfrm>
                <a:off x="0" y="2849"/>
                <a:ext cx="168" cy="166"/>
                <a:chOff x="0" y="0"/>
                <a:chExt cx="168" cy="165"/>
              </a:xfrm>
            </p:grpSpPr>
            <p:sp>
              <p:nvSpPr>
                <p:cNvPr id="50" name="Line 44"/>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51" name="Line 45"/>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grpSp>
        <p:sp>
          <p:nvSpPr>
            <p:cNvPr id="42" name="Rectangle 50"/>
            <p:cNvSpPr>
              <a:spLocks/>
            </p:cNvSpPr>
            <p:nvPr/>
          </p:nvSpPr>
          <p:spPr bwMode="auto">
            <a:xfrm>
              <a:off x="10046572" y="0"/>
              <a:ext cx="1343058" cy="240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1200" dirty="0">
                  <a:solidFill>
                    <a:schemeClr val="bg1">
                      <a:lumMod val="65000"/>
                    </a:schemeClr>
                  </a:solidFill>
                  <a:latin typeface="+mn-lt"/>
                  <a:ea typeface="Roboto" panose="02000000000000000000" pitchFamily="2" charset="0"/>
                  <a:cs typeface="Lato Light"/>
                  <a:sym typeface="Lato Light"/>
                </a:rPr>
                <a:t>Details Info One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Second </a:t>
              </a:r>
              <a:r>
                <a:rPr lang="en-US" altLang="id-ID" sz="1200" dirty="0">
                  <a:solidFill>
                    <a:schemeClr val="bg1">
                      <a:lumMod val="65000"/>
                    </a:schemeClr>
                  </a:solidFill>
                  <a:latin typeface="+mn-lt"/>
                  <a:ea typeface="Roboto" panose="02000000000000000000" pitchFamily="2" charset="0"/>
                  <a:cs typeface="Lato Light"/>
                  <a:sym typeface="Lato Light"/>
                </a:rPr>
                <a:t>Info </a:t>
              </a:r>
              <a:r>
                <a:rPr lang="en-US" altLang="id-ID" sz="1200" dirty="0" err="1">
                  <a:solidFill>
                    <a:schemeClr val="bg1">
                      <a:lumMod val="65000"/>
                    </a:schemeClr>
                  </a:solidFill>
                  <a:latin typeface="+mn-lt"/>
                  <a:ea typeface="Roboto" panose="02000000000000000000" pitchFamily="2" charset="0"/>
                  <a:cs typeface="Lato Light"/>
                  <a:sym typeface="Lato Light"/>
                </a:rPr>
                <a:t>Deta</a:t>
              </a:r>
              <a:endParaRPr lang="en-US" altLang="id-ID" sz="1200" dirty="0">
                <a:solidFill>
                  <a:schemeClr val="bg1">
                    <a:lumMod val="65000"/>
                  </a:schemeClr>
                </a:solidFill>
                <a:latin typeface="+mn-lt"/>
                <a:ea typeface="Roboto" panose="02000000000000000000" pitchFamily="2" charset="0"/>
                <a:cs typeface="Lato Light"/>
                <a:sym typeface="Lato Light"/>
              </a:endParaRP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Third Info</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Info </a:t>
              </a:r>
              <a:r>
                <a:rPr lang="en-US" altLang="id-ID" sz="1200" dirty="0">
                  <a:solidFill>
                    <a:schemeClr val="bg1">
                      <a:lumMod val="65000"/>
                    </a:schemeClr>
                  </a:solidFill>
                  <a:latin typeface="+mn-lt"/>
                  <a:ea typeface="Roboto" panose="02000000000000000000" pitchFamily="2" charset="0"/>
                  <a:cs typeface="Lato Light"/>
                  <a:sym typeface="Lato Light"/>
                </a:rPr>
                <a:t>Fourth Detail</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Five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Sixth </a:t>
              </a:r>
              <a:r>
                <a:rPr lang="en-US" altLang="id-ID" sz="1200" dirty="0">
                  <a:solidFill>
                    <a:schemeClr val="bg1">
                      <a:lumMod val="65000"/>
                    </a:schemeClr>
                  </a:solidFill>
                  <a:latin typeface="+mn-lt"/>
                  <a:ea typeface="Roboto" panose="02000000000000000000" pitchFamily="2" charset="0"/>
                  <a:cs typeface="Lato Light"/>
                  <a:sym typeface="Lato Light"/>
                </a:rPr>
                <a:t>Info Details</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Seventh</a:t>
              </a:r>
              <a:endParaRPr lang="en-US" altLang="id-ID" sz="1200" dirty="0">
                <a:solidFill>
                  <a:schemeClr val="bg1">
                    <a:lumMod val="65000"/>
                  </a:schemeClr>
                </a:solidFill>
                <a:latin typeface="+mn-lt"/>
                <a:ea typeface="Roboto" panose="02000000000000000000" pitchFamily="2" charset="0"/>
                <a:cs typeface="Lato Light"/>
                <a:sym typeface="Lato Light"/>
              </a:endParaRPr>
            </a:p>
          </p:txBody>
        </p:sp>
      </p:grpSp>
      <p:grpSp>
        <p:nvGrpSpPr>
          <p:cNvPr id="58" name="Group 57"/>
          <p:cNvGrpSpPr/>
          <p:nvPr/>
        </p:nvGrpSpPr>
        <p:grpSpPr>
          <a:xfrm>
            <a:off x="3828212" y="2803007"/>
            <a:ext cx="1828660" cy="2412286"/>
            <a:chOff x="9560970" y="0"/>
            <a:chExt cx="1828660" cy="2412286"/>
          </a:xfrm>
        </p:grpSpPr>
        <p:grpSp>
          <p:nvGrpSpPr>
            <p:cNvPr id="59" name="Group 32"/>
            <p:cNvGrpSpPr>
              <a:grpSpLocks/>
            </p:cNvGrpSpPr>
            <p:nvPr/>
          </p:nvGrpSpPr>
          <p:grpSpPr bwMode="auto">
            <a:xfrm>
              <a:off x="9560970" y="47607"/>
              <a:ext cx="149834" cy="2364679"/>
              <a:chOff x="0" y="1"/>
              <a:chExt cx="190" cy="3014"/>
            </a:xfrm>
          </p:grpSpPr>
          <p:sp>
            <p:nvSpPr>
              <p:cNvPr id="61" name="Freeform 33"/>
              <p:cNvSpPr>
                <a:spLocks/>
              </p:cNvSpPr>
              <p:nvPr/>
            </p:nvSpPr>
            <p:spPr bwMode="auto">
              <a:xfrm>
                <a:off x="21" y="1"/>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62" name="Group 34"/>
              <p:cNvGrpSpPr>
                <a:grpSpLocks/>
              </p:cNvGrpSpPr>
              <p:nvPr/>
            </p:nvGrpSpPr>
            <p:grpSpPr bwMode="auto">
              <a:xfrm>
                <a:off x="0" y="2381"/>
                <a:ext cx="168" cy="166"/>
                <a:chOff x="0" y="0"/>
                <a:chExt cx="168" cy="165"/>
              </a:xfrm>
            </p:grpSpPr>
            <p:sp>
              <p:nvSpPr>
                <p:cNvPr id="72" name="Line 35"/>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73" name="Line 36"/>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63" name="Freeform 37"/>
              <p:cNvSpPr>
                <a:spLocks/>
              </p:cNvSpPr>
              <p:nvPr/>
            </p:nvSpPr>
            <p:spPr bwMode="auto">
              <a:xfrm>
                <a:off x="21" y="482"/>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sp>
            <p:nvSpPr>
              <p:cNvPr id="64" name="Freeform 38"/>
              <p:cNvSpPr>
                <a:spLocks/>
              </p:cNvSpPr>
              <p:nvPr/>
            </p:nvSpPr>
            <p:spPr bwMode="auto">
              <a:xfrm>
                <a:off x="21" y="950"/>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65" name="Group 39"/>
              <p:cNvGrpSpPr>
                <a:grpSpLocks/>
              </p:cNvGrpSpPr>
              <p:nvPr/>
            </p:nvGrpSpPr>
            <p:grpSpPr bwMode="auto">
              <a:xfrm>
                <a:off x="0" y="1432"/>
                <a:ext cx="168" cy="166"/>
                <a:chOff x="0" y="0"/>
                <a:chExt cx="168" cy="165"/>
              </a:xfrm>
            </p:grpSpPr>
            <p:sp>
              <p:nvSpPr>
                <p:cNvPr id="70" name="Line 40"/>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71" name="Line 41"/>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66" name="Freeform 42"/>
              <p:cNvSpPr>
                <a:spLocks/>
              </p:cNvSpPr>
              <p:nvPr/>
            </p:nvSpPr>
            <p:spPr bwMode="auto">
              <a:xfrm>
                <a:off x="21" y="1913"/>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67" name="Group 43"/>
              <p:cNvGrpSpPr>
                <a:grpSpLocks/>
              </p:cNvGrpSpPr>
              <p:nvPr/>
            </p:nvGrpSpPr>
            <p:grpSpPr bwMode="auto">
              <a:xfrm>
                <a:off x="0" y="2849"/>
                <a:ext cx="168" cy="166"/>
                <a:chOff x="0" y="0"/>
                <a:chExt cx="168" cy="165"/>
              </a:xfrm>
            </p:grpSpPr>
            <p:sp>
              <p:nvSpPr>
                <p:cNvPr id="68" name="Line 44"/>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69" name="Line 45"/>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grpSp>
        <p:sp>
          <p:nvSpPr>
            <p:cNvPr id="60" name="Rectangle 50"/>
            <p:cNvSpPr>
              <a:spLocks/>
            </p:cNvSpPr>
            <p:nvPr/>
          </p:nvSpPr>
          <p:spPr bwMode="auto">
            <a:xfrm>
              <a:off x="10046572" y="0"/>
              <a:ext cx="1343058" cy="240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1200" dirty="0">
                  <a:solidFill>
                    <a:schemeClr val="bg1">
                      <a:lumMod val="65000"/>
                    </a:schemeClr>
                  </a:solidFill>
                  <a:latin typeface="+mn-lt"/>
                  <a:ea typeface="Roboto" panose="02000000000000000000" pitchFamily="2" charset="0"/>
                  <a:cs typeface="Lato Light"/>
                  <a:sym typeface="Lato Light"/>
                </a:rPr>
                <a:t>Details Info One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Second </a:t>
              </a:r>
              <a:r>
                <a:rPr lang="en-US" altLang="id-ID" sz="1200" dirty="0">
                  <a:solidFill>
                    <a:schemeClr val="bg1">
                      <a:lumMod val="65000"/>
                    </a:schemeClr>
                  </a:solidFill>
                  <a:latin typeface="+mn-lt"/>
                  <a:ea typeface="Roboto" panose="02000000000000000000" pitchFamily="2" charset="0"/>
                  <a:cs typeface="Lato Light"/>
                  <a:sym typeface="Lato Light"/>
                </a:rPr>
                <a:t>Info </a:t>
              </a:r>
              <a:r>
                <a:rPr lang="en-US" altLang="id-ID" sz="1200" dirty="0" err="1">
                  <a:solidFill>
                    <a:schemeClr val="bg1">
                      <a:lumMod val="65000"/>
                    </a:schemeClr>
                  </a:solidFill>
                  <a:latin typeface="+mn-lt"/>
                  <a:ea typeface="Roboto" panose="02000000000000000000" pitchFamily="2" charset="0"/>
                  <a:cs typeface="Lato Light"/>
                  <a:sym typeface="Lato Light"/>
                </a:rPr>
                <a:t>Deta</a:t>
              </a:r>
              <a:endParaRPr lang="en-US" altLang="id-ID" sz="1200" dirty="0">
                <a:solidFill>
                  <a:schemeClr val="bg1">
                    <a:lumMod val="65000"/>
                  </a:schemeClr>
                </a:solidFill>
                <a:latin typeface="+mn-lt"/>
                <a:ea typeface="Roboto" panose="02000000000000000000" pitchFamily="2" charset="0"/>
                <a:cs typeface="Lato Light"/>
                <a:sym typeface="Lato Light"/>
              </a:endParaRP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Third Info</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Info </a:t>
              </a:r>
              <a:r>
                <a:rPr lang="en-US" altLang="id-ID" sz="1200" dirty="0">
                  <a:solidFill>
                    <a:schemeClr val="bg1">
                      <a:lumMod val="65000"/>
                    </a:schemeClr>
                  </a:solidFill>
                  <a:latin typeface="+mn-lt"/>
                  <a:ea typeface="Roboto" panose="02000000000000000000" pitchFamily="2" charset="0"/>
                  <a:cs typeface="Lato Light"/>
                  <a:sym typeface="Lato Light"/>
                </a:rPr>
                <a:t>Fourth Detail</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Five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Sixth </a:t>
              </a:r>
              <a:r>
                <a:rPr lang="en-US" altLang="id-ID" sz="1200" dirty="0">
                  <a:solidFill>
                    <a:schemeClr val="bg1">
                      <a:lumMod val="65000"/>
                    </a:schemeClr>
                  </a:solidFill>
                  <a:latin typeface="+mn-lt"/>
                  <a:ea typeface="Roboto" panose="02000000000000000000" pitchFamily="2" charset="0"/>
                  <a:cs typeface="Lato Light"/>
                  <a:sym typeface="Lato Light"/>
                </a:rPr>
                <a:t>Info Details</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Seventh</a:t>
              </a:r>
              <a:endParaRPr lang="en-US" altLang="id-ID" sz="1200" dirty="0">
                <a:solidFill>
                  <a:schemeClr val="bg1">
                    <a:lumMod val="65000"/>
                  </a:schemeClr>
                </a:solidFill>
                <a:latin typeface="+mn-lt"/>
                <a:ea typeface="Roboto" panose="02000000000000000000" pitchFamily="2" charset="0"/>
                <a:cs typeface="Lato Light"/>
                <a:sym typeface="Lato Light"/>
              </a:endParaRPr>
            </a:p>
          </p:txBody>
        </p:sp>
      </p:grpSp>
      <p:grpSp>
        <p:nvGrpSpPr>
          <p:cNvPr id="74" name="Group 73"/>
          <p:cNvGrpSpPr/>
          <p:nvPr/>
        </p:nvGrpSpPr>
        <p:grpSpPr>
          <a:xfrm>
            <a:off x="6494655" y="2795643"/>
            <a:ext cx="1828660" cy="2412286"/>
            <a:chOff x="9560970" y="0"/>
            <a:chExt cx="1828660" cy="2412286"/>
          </a:xfrm>
        </p:grpSpPr>
        <p:grpSp>
          <p:nvGrpSpPr>
            <p:cNvPr id="75" name="Group 32"/>
            <p:cNvGrpSpPr>
              <a:grpSpLocks/>
            </p:cNvGrpSpPr>
            <p:nvPr/>
          </p:nvGrpSpPr>
          <p:grpSpPr bwMode="auto">
            <a:xfrm>
              <a:off x="9560970" y="47607"/>
              <a:ext cx="149834" cy="2364679"/>
              <a:chOff x="0" y="1"/>
              <a:chExt cx="190" cy="3014"/>
            </a:xfrm>
          </p:grpSpPr>
          <p:sp>
            <p:nvSpPr>
              <p:cNvPr id="77" name="Freeform 33"/>
              <p:cNvSpPr>
                <a:spLocks/>
              </p:cNvSpPr>
              <p:nvPr/>
            </p:nvSpPr>
            <p:spPr bwMode="auto">
              <a:xfrm>
                <a:off x="21" y="1"/>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78" name="Group 34"/>
              <p:cNvGrpSpPr>
                <a:grpSpLocks/>
              </p:cNvGrpSpPr>
              <p:nvPr/>
            </p:nvGrpSpPr>
            <p:grpSpPr bwMode="auto">
              <a:xfrm>
                <a:off x="0" y="2381"/>
                <a:ext cx="168" cy="166"/>
                <a:chOff x="0" y="0"/>
                <a:chExt cx="168" cy="165"/>
              </a:xfrm>
            </p:grpSpPr>
            <p:sp>
              <p:nvSpPr>
                <p:cNvPr id="88" name="Line 35"/>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89" name="Line 36"/>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79" name="Freeform 37"/>
              <p:cNvSpPr>
                <a:spLocks/>
              </p:cNvSpPr>
              <p:nvPr/>
            </p:nvSpPr>
            <p:spPr bwMode="auto">
              <a:xfrm>
                <a:off x="21" y="482"/>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sp>
            <p:nvSpPr>
              <p:cNvPr id="80" name="Freeform 38"/>
              <p:cNvSpPr>
                <a:spLocks/>
              </p:cNvSpPr>
              <p:nvPr/>
            </p:nvSpPr>
            <p:spPr bwMode="auto">
              <a:xfrm>
                <a:off x="21" y="950"/>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81" name="Group 39"/>
              <p:cNvGrpSpPr>
                <a:grpSpLocks/>
              </p:cNvGrpSpPr>
              <p:nvPr/>
            </p:nvGrpSpPr>
            <p:grpSpPr bwMode="auto">
              <a:xfrm>
                <a:off x="0" y="1432"/>
                <a:ext cx="168" cy="166"/>
                <a:chOff x="0" y="0"/>
                <a:chExt cx="168" cy="165"/>
              </a:xfrm>
            </p:grpSpPr>
            <p:sp>
              <p:nvSpPr>
                <p:cNvPr id="86" name="Line 40"/>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87" name="Line 41"/>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82" name="Freeform 42"/>
              <p:cNvSpPr>
                <a:spLocks/>
              </p:cNvSpPr>
              <p:nvPr/>
            </p:nvSpPr>
            <p:spPr bwMode="auto">
              <a:xfrm>
                <a:off x="21" y="1913"/>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83" name="Group 43"/>
              <p:cNvGrpSpPr>
                <a:grpSpLocks/>
              </p:cNvGrpSpPr>
              <p:nvPr/>
            </p:nvGrpSpPr>
            <p:grpSpPr bwMode="auto">
              <a:xfrm>
                <a:off x="0" y="2849"/>
                <a:ext cx="168" cy="166"/>
                <a:chOff x="0" y="0"/>
                <a:chExt cx="168" cy="165"/>
              </a:xfrm>
            </p:grpSpPr>
            <p:sp>
              <p:nvSpPr>
                <p:cNvPr id="84" name="Line 44"/>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85" name="Line 45"/>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grpSp>
        <p:sp>
          <p:nvSpPr>
            <p:cNvPr id="76" name="Rectangle 50"/>
            <p:cNvSpPr>
              <a:spLocks/>
            </p:cNvSpPr>
            <p:nvPr/>
          </p:nvSpPr>
          <p:spPr bwMode="auto">
            <a:xfrm>
              <a:off x="10046572" y="0"/>
              <a:ext cx="1343058" cy="240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1200" dirty="0">
                  <a:solidFill>
                    <a:schemeClr val="bg1">
                      <a:lumMod val="65000"/>
                    </a:schemeClr>
                  </a:solidFill>
                  <a:latin typeface="+mn-lt"/>
                  <a:ea typeface="Roboto" panose="02000000000000000000" pitchFamily="2" charset="0"/>
                  <a:cs typeface="Lato Light"/>
                  <a:sym typeface="Lato Light"/>
                </a:rPr>
                <a:t>Details Info One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Second </a:t>
              </a:r>
              <a:r>
                <a:rPr lang="en-US" altLang="id-ID" sz="1200" dirty="0">
                  <a:solidFill>
                    <a:schemeClr val="bg1">
                      <a:lumMod val="65000"/>
                    </a:schemeClr>
                  </a:solidFill>
                  <a:latin typeface="+mn-lt"/>
                  <a:ea typeface="Roboto" panose="02000000000000000000" pitchFamily="2" charset="0"/>
                  <a:cs typeface="Lato Light"/>
                  <a:sym typeface="Lato Light"/>
                </a:rPr>
                <a:t>Info </a:t>
              </a:r>
              <a:r>
                <a:rPr lang="en-US" altLang="id-ID" sz="1200" dirty="0" err="1">
                  <a:solidFill>
                    <a:schemeClr val="bg1">
                      <a:lumMod val="65000"/>
                    </a:schemeClr>
                  </a:solidFill>
                  <a:latin typeface="+mn-lt"/>
                  <a:ea typeface="Roboto" panose="02000000000000000000" pitchFamily="2" charset="0"/>
                  <a:cs typeface="Lato Light"/>
                  <a:sym typeface="Lato Light"/>
                </a:rPr>
                <a:t>Deta</a:t>
              </a:r>
              <a:endParaRPr lang="en-US" altLang="id-ID" sz="1200" dirty="0">
                <a:solidFill>
                  <a:schemeClr val="bg1">
                    <a:lumMod val="65000"/>
                  </a:schemeClr>
                </a:solidFill>
                <a:latin typeface="+mn-lt"/>
                <a:ea typeface="Roboto" panose="02000000000000000000" pitchFamily="2" charset="0"/>
                <a:cs typeface="Lato Light"/>
                <a:sym typeface="Lato Light"/>
              </a:endParaRP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Third Info</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Info </a:t>
              </a:r>
              <a:r>
                <a:rPr lang="en-US" altLang="id-ID" sz="1200" dirty="0">
                  <a:solidFill>
                    <a:schemeClr val="bg1">
                      <a:lumMod val="65000"/>
                    </a:schemeClr>
                  </a:solidFill>
                  <a:latin typeface="+mn-lt"/>
                  <a:ea typeface="Roboto" panose="02000000000000000000" pitchFamily="2" charset="0"/>
                  <a:cs typeface="Lato Light"/>
                  <a:sym typeface="Lato Light"/>
                </a:rPr>
                <a:t>Fourth Detail</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Five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Sixth </a:t>
              </a:r>
              <a:r>
                <a:rPr lang="en-US" altLang="id-ID" sz="1200" dirty="0">
                  <a:solidFill>
                    <a:schemeClr val="bg1">
                      <a:lumMod val="65000"/>
                    </a:schemeClr>
                  </a:solidFill>
                  <a:latin typeface="+mn-lt"/>
                  <a:ea typeface="Roboto" panose="02000000000000000000" pitchFamily="2" charset="0"/>
                  <a:cs typeface="Lato Light"/>
                  <a:sym typeface="Lato Light"/>
                </a:rPr>
                <a:t>Info Details</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Seventh</a:t>
              </a:r>
              <a:endParaRPr lang="en-US" altLang="id-ID" sz="1200" dirty="0">
                <a:solidFill>
                  <a:schemeClr val="bg1">
                    <a:lumMod val="65000"/>
                  </a:schemeClr>
                </a:solidFill>
                <a:latin typeface="+mn-lt"/>
                <a:ea typeface="Roboto" panose="02000000000000000000" pitchFamily="2" charset="0"/>
                <a:cs typeface="Lato Light"/>
                <a:sym typeface="Lato Light"/>
              </a:endParaRPr>
            </a:p>
          </p:txBody>
        </p:sp>
      </p:grpSp>
      <p:grpSp>
        <p:nvGrpSpPr>
          <p:cNvPr id="90" name="Group 89"/>
          <p:cNvGrpSpPr/>
          <p:nvPr/>
        </p:nvGrpSpPr>
        <p:grpSpPr>
          <a:xfrm>
            <a:off x="9123788" y="2806210"/>
            <a:ext cx="1828660" cy="2412286"/>
            <a:chOff x="9560970" y="0"/>
            <a:chExt cx="1828660" cy="2412286"/>
          </a:xfrm>
        </p:grpSpPr>
        <p:grpSp>
          <p:nvGrpSpPr>
            <p:cNvPr id="91" name="Group 32"/>
            <p:cNvGrpSpPr>
              <a:grpSpLocks/>
            </p:cNvGrpSpPr>
            <p:nvPr/>
          </p:nvGrpSpPr>
          <p:grpSpPr bwMode="auto">
            <a:xfrm>
              <a:off x="9560970" y="47607"/>
              <a:ext cx="149834" cy="2364679"/>
              <a:chOff x="0" y="1"/>
              <a:chExt cx="190" cy="3014"/>
            </a:xfrm>
          </p:grpSpPr>
          <p:sp>
            <p:nvSpPr>
              <p:cNvPr id="93" name="Freeform 33"/>
              <p:cNvSpPr>
                <a:spLocks/>
              </p:cNvSpPr>
              <p:nvPr/>
            </p:nvSpPr>
            <p:spPr bwMode="auto">
              <a:xfrm>
                <a:off x="21" y="1"/>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94" name="Group 34"/>
              <p:cNvGrpSpPr>
                <a:grpSpLocks/>
              </p:cNvGrpSpPr>
              <p:nvPr/>
            </p:nvGrpSpPr>
            <p:grpSpPr bwMode="auto">
              <a:xfrm>
                <a:off x="0" y="2381"/>
                <a:ext cx="168" cy="166"/>
                <a:chOff x="0" y="0"/>
                <a:chExt cx="168" cy="165"/>
              </a:xfrm>
            </p:grpSpPr>
            <p:sp>
              <p:nvSpPr>
                <p:cNvPr id="104" name="Line 35"/>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105" name="Line 36"/>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95" name="Freeform 37"/>
              <p:cNvSpPr>
                <a:spLocks/>
              </p:cNvSpPr>
              <p:nvPr/>
            </p:nvSpPr>
            <p:spPr bwMode="auto">
              <a:xfrm>
                <a:off x="21" y="482"/>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sp>
            <p:nvSpPr>
              <p:cNvPr id="96" name="Freeform 38"/>
              <p:cNvSpPr>
                <a:spLocks/>
              </p:cNvSpPr>
              <p:nvPr/>
            </p:nvSpPr>
            <p:spPr bwMode="auto">
              <a:xfrm>
                <a:off x="21" y="950"/>
                <a:ext cx="169"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97" name="Group 39"/>
              <p:cNvGrpSpPr>
                <a:grpSpLocks/>
              </p:cNvGrpSpPr>
              <p:nvPr/>
            </p:nvGrpSpPr>
            <p:grpSpPr bwMode="auto">
              <a:xfrm>
                <a:off x="0" y="1432"/>
                <a:ext cx="168" cy="166"/>
                <a:chOff x="0" y="0"/>
                <a:chExt cx="168" cy="165"/>
              </a:xfrm>
            </p:grpSpPr>
            <p:sp>
              <p:nvSpPr>
                <p:cNvPr id="102" name="Line 40"/>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103" name="Line 41"/>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sp>
            <p:nvSpPr>
              <p:cNvPr id="98" name="Freeform 42"/>
              <p:cNvSpPr>
                <a:spLocks/>
              </p:cNvSpPr>
              <p:nvPr/>
            </p:nvSpPr>
            <p:spPr bwMode="auto">
              <a:xfrm>
                <a:off x="21" y="1913"/>
                <a:ext cx="169"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nvGrpSpPr>
              <p:cNvPr id="99" name="Group 43"/>
              <p:cNvGrpSpPr>
                <a:grpSpLocks/>
              </p:cNvGrpSpPr>
              <p:nvPr/>
            </p:nvGrpSpPr>
            <p:grpSpPr bwMode="auto">
              <a:xfrm>
                <a:off x="0" y="2849"/>
                <a:ext cx="168" cy="166"/>
                <a:chOff x="0" y="0"/>
                <a:chExt cx="168" cy="165"/>
              </a:xfrm>
            </p:grpSpPr>
            <p:sp>
              <p:nvSpPr>
                <p:cNvPr id="100" name="Line 44"/>
                <p:cNvSpPr>
                  <a:spLocks noChangeShapeType="1"/>
                </p:cNvSpPr>
                <p:nvPr/>
              </p:nvSpPr>
              <p:spPr bwMode="auto">
                <a:xfrm>
                  <a:off x="6" y="0"/>
                  <a:ext cx="155" cy="165"/>
                </a:xfrm>
                <a:prstGeom prst="line">
                  <a:avLst/>
                </a:prstGeom>
                <a:noFill/>
                <a:ln w="28575">
                  <a:solidFill>
                    <a:schemeClr val="bg1">
                      <a:lumMod val="50000"/>
                    </a:scheme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id-ID" sz="2800">
                    <a:solidFill>
                      <a:schemeClr val="bg1">
                        <a:lumMod val="50000"/>
                      </a:schemeClr>
                    </a:solidFill>
                  </a:endParaRPr>
                </a:p>
              </p:txBody>
            </p:sp>
            <p:sp>
              <p:nvSpPr>
                <p:cNvPr id="101" name="Line 45"/>
                <p:cNvSpPr>
                  <a:spLocks noChangeShapeType="1"/>
                </p:cNvSpPr>
                <p:nvPr/>
              </p:nvSpPr>
              <p:spPr bwMode="auto">
                <a:xfrm rot="10800000" flipH="1">
                  <a:off x="-1" y="7"/>
                  <a:ext cx="169" cy="153"/>
                </a:xfrm>
                <a:prstGeom prst="line">
                  <a:avLst/>
                </a:prstGeom>
                <a:noFill/>
                <a:ln w="28575" cap="flat" cmpd="sng">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bg1">
                        <a:lumMod val="50000"/>
                      </a:schemeClr>
                    </a:solidFill>
                  </a:endParaRPr>
                </a:p>
              </p:txBody>
            </p:sp>
          </p:grpSp>
        </p:grpSp>
        <p:sp>
          <p:nvSpPr>
            <p:cNvPr id="92" name="Rectangle 50"/>
            <p:cNvSpPr>
              <a:spLocks/>
            </p:cNvSpPr>
            <p:nvPr/>
          </p:nvSpPr>
          <p:spPr bwMode="auto">
            <a:xfrm>
              <a:off x="10046572" y="0"/>
              <a:ext cx="1343058" cy="240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id-ID" sz="1200" dirty="0">
                  <a:solidFill>
                    <a:schemeClr val="bg1">
                      <a:lumMod val="65000"/>
                    </a:schemeClr>
                  </a:solidFill>
                  <a:latin typeface="+mn-lt"/>
                  <a:ea typeface="Roboto" panose="02000000000000000000" pitchFamily="2" charset="0"/>
                  <a:cs typeface="Lato Light"/>
                  <a:sym typeface="Lato Light"/>
                </a:rPr>
                <a:t>Details Info One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Second </a:t>
              </a:r>
              <a:r>
                <a:rPr lang="en-US" altLang="id-ID" sz="1200" dirty="0">
                  <a:solidFill>
                    <a:schemeClr val="bg1">
                      <a:lumMod val="65000"/>
                    </a:schemeClr>
                  </a:solidFill>
                  <a:latin typeface="+mn-lt"/>
                  <a:ea typeface="Roboto" panose="02000000000000000000" pitchFamily="2" charset="0"/>
                  <a:cs typeface="Lato Light"/>
                  <a:sym typeface="Lato Light"/>
                </a:rPr>
                <a:t>Info </a:t>
              </a:r>
              <a:r>
                <a:rPr lang="en-US" altLang="id-ID" sz="1200" dirty="0" err="1">
                  <a:solidFill>
                    <a:schemeClr val="bg1">
                      <a:lumMod val="65000"/>
                    </a:schemeClr>
                  </a:solidFill>
                  <a:latin typeface="+mn-lt"/>
                  <a:ea typeface="Roboto" panose="02000000000000000000" pitchFamily="2" charset="0"/>
                  <a:cs typeface="Lato Light"/>
                  <a:sym typeface="Lato Light"/>
                </a:rPr>
                <a:t>Deta</a:t>
              </a:r>
              <a:endParaRPr lang="en-US" altLang="id-ID" sz="1200" dirty="0">
                <a:solidFill>
                  <a:schemeClr val="bg1">
                    <a:lumMod val="65000"/>
                  </a:schemeClr>
                </a:solidFill>
                <a:latin typeface="+mn-lt"/>
                <a:ea typeface="Roboto" panose="02000000000000000000" pitchFamily="2" charset="0"/>
                <a:cs typeface="Lato Light"/>
                <a:sym typeface="Lato Light"/>
              </a:endParaRP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Third Info</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Info </a:t>
              </a:r>
              <a:r>
                <a:rPr lang="en-US" altLang="id-ID" sz="1200" dirty="0">
                  <a:solidFill>
                    <a:schemeClr val="bg1">
                      <a:lumMod val="65000"/>
                    </a:schemeClr>
                  </a:solidFill>
                  <a:latin typeface="+mn-lt"/>
                  <a:ea typeface="Roboto" panose="02000000000000000000" pitchFamily="2" charset="0"/>
                  <a:cs typeface="Lato Light"/>
                  <a:sym typeface="Lato Light"/>
                </a:rPr>
                <a:t>Fourth Detail</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a:t>
              </a:r>
              <a:r>
                <a:rPr lang="en-US" altLang="id-ID" sz="1200" dirty="0">
                  <a:solidFill>
                    <a:schemeClr val="bg1">
                      <a:lumMod val="65000"/>
                    </a:schemeClr>
                  </a:solidFill>
                  <a:latin typeface="+mn-lt"/>
                  <a:ea typeface="Roboto" panose="02000000000000000000" pitchFamily="2" charset="0"/>
                  <a:cs typeface="Lato Light"/>
                  <a:sym typeface="Lato Light"/>
                </a:rPr>
                <a:t>Five</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Sixth </a:t>
              </a:r>
              <a:r>
                <a:rPr lang="en-US" altLang="id-ID" sz="1200" dirty="0">
                  <a:solidFill>
                    <a:schemeClr val="bg1">
                      <a:lumMod val="65000"/>
                    </a:schemeClr>
                  </a:solidFill>
                  <a:latin typeface="+mn-lt"/>
                  <a:ea typeface="Roboto" panose="02000000000000000000" pitchFamily="2" charset="0"/>
                  <a:cs typeface="Lato Light"/>
                  <a:sym typeface="Lato Light"/>
                </a:rPr>
                <a:t>Info Details</a:t>
              </a:r>
            </a:p>
            <a:p>
              <a:pPr eaLnBrk="1" hangingPunct="1"/>
              <a:endParaRPr lang="id-ID" altLang="id-ID" sz="1200" dirty="0" smtClean="0">
                <a:solidFill>
                  <a:schemeClr val="bg1">
                    <a:lumMod val="65000"/>
                  </a:schemeClr>
                </a:solidFill>
                <a:latin typeface="+mn-lt"/>
                <a:ea typeface="Roboto" panose="02000000000000000000" pitchFamily="2" charset="0"/>
                <a:cs typeface="Lato Light"/>
                <a:sym typeface="Lato Light"/>
              </a:endParaRPr>
            </a:p>
            <a:p>
              <a:pPr eaLnBrk="1" hangingPunct="1"/>
              <a:r>
                <a:rPr lang="en-US" altLang="id-ID" sz="1200" dirty="0" smtClean="0">
                  <a:solidFill>
                    <a:schemeClr val="bg1">
                      <a:lumMod val="65000"/>
                    </a:schemeClr>
                  </a:solidFill>
                  <a:latin typeface="+mn-lt"/>
                  <a:ea typeface="Roboto" panose="02000000000000000000" pitchFamily="2" charset="0"/>
                  <a:cs typeface="Lato Light"/>
                  <a:sym typeface="Lato Light"/>
                </a:rPr>
                <a:t>Details Seventh</a:t>
              </a:r>
              <a:endParaRPr lang="en-US" altLang="id-ID" sz="1200" dirty="0">
                <a:solidFill>
                  <a:schemeClr val="bg1">
                    <a:lumMod val="65000"/>
                  </a:schemeClr>
                </a:solidFill>
                <a:latin typeface="+mn-lt"/>
                <a:ea typeface="Roboto" panose="02000000000000000000" pitchFamily="2" charset="0"/>
                <a:cs typeface="Lato Light"/>
                <a:sym typeface="Lato Light"/>
              </a:endParaRPr>
            </a:p>
          </p:txBody>
        </p:sp>
      </p:grpSp>
      <p:sp>
        <p:nvSpPr>
          <p:cNvPr id="106" name="Content Placeholder 2"/>
          <p:cNvSpPr txBox="1">
            <a:spLocks/>
          </p:cNvSpPr>
          <p:nvPr/>
        </p:nvSpPr>
        <p:spPr>
          <a:xfrm>
            <a:off x="754971" y="606250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Tree>
    <p:extLst>
      <p:ext uri="{BB962C8B-B14F-4D97-AF65-F5344CB8AC3E}">
        <p14:creationId xmlns:p14="http://schemas.microsoft.com/office/powerpoint/2010/main" val="2746358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2750"/>
                            </p:stCondLst>
                            <p:childTnLst>
                              <p:par>
                                <p:cTn id="21" presetID="47"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3750"/>
                            </p:stCondLst>
                            <p:childTnLst>
                              <p:par>
                                <p:cTn id="27" presetID="47"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750"/>
                            </p:stCondLst>
                            <p:childTnLst>
                              <p:par>
                                <p:cTn id="33" presetID="47"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5750"/>
                            </p:stCondLst>
                            <p:childTnLst>
                              <p:par>
                                <p:cTn id="39" presetID="47"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6750"/>
                            </p:stCondLst>
                            <p:childTnLst>
                              <p:par>
                                <p:cTn id="45" presetID="47"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par>
                          <p:cTn id="50" fill="hold">
                            <p:stCondLst>
                              <p:cond delay="7750"/>
                            </p:stCondLst>
                            <p:childTnLst>
                              <p:par>
                                <p:cTn id="51" presetID="47"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100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8750"/>
                            </p:stCondLst>
                            <p:childTnLst>
                              <p:par>
                                <p:cTn id="57" presetID="21" presetClass="entr" presetSubtype="1"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heel(1)">
                                      <p:cBhvr>
                                        <p:cTn id="59" dur="2000"/>
                                        <p:tgtEl>
                                          <p:spTgt spid="34"/>
                                        </p:tgtEl>
                                      </p:cBhvr>
                                    </p:animEffect>
                                  </p:childTnLst>
                                </p:cTn>
                              </p:par>
                            </p:childTnLst>
                          </p:cTn>
                        </p:par>
                        <p:par>
                          <p:cTn id="60" fill="hold">
                            <p:stCondLst>
                              <p:cond delay="10750"/>
                            </p:stCondLst>
                            <p:childTnLst>
                              <p:par>
                                <p:cTn id="61" presetID="22" presetClass="entr" presetSubtype="8"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heel(1)">
                                      <p:cBhvr>
                                        <p:cTn id="66" dur="2000"/>
                                        <p:tgtEl>
                                          <p:spTgt spid="35"/>
                                        </p:tgtEl>
                                      </p:cBhvr>
                                    </p:animEffect>
                                  </p:childTnLst>
                                </p:cTn>
                              </p:par>
                            </p:childTnLst>
                          </p:cTn>
                        </p:par>
                        <p:par>
                          <p:cTn id="67" fill="hold">
                            <p:stCondLst>
                              <p:cond delay="12750"/>
                            </p:stCondLst>
                            <p:childTnLst>
                              <p:par>
                                <p:cTn id="68" presetID="22" presetClass="entr" presetSubtype="8"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heel(1)">
                                      <p:cBhvr>
                                        <p:cTn id="73" dur="2000"/>
                                        <p:tgtEl>
                                          <p:spTgt spid="36"/>
                                        </p:tgtEl>
                                      </p:cBhvr>
                                    </p:animEffect>
                                  </p:childTnLst>
                                </p:cTn>
                              </p:par>
                            </p:childTnLst>
                          </p:cTn>
                        </p:par>
                        <p:par>
                          <p:cTn id="74" fill="hold">
                            <p:stCondLst>
                              <p:cond delay="14750"/>
                            </p:stCondLst>
                            <p:childTnLst>
                              <p:par>
                                <p:cTn id="75" presetID="2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heel(1)">
                                      <p:cBhvr>
                                        <p:cTn id="80" dur="2000"/>
                                        <p:tgtEl>
                                          <p:spTgt spid="37"/>
                                        </p:tgtEl>
                                      </p:cBhvr>
                                    </p:animEffect>
                                  </p:childTnLst>
                                </p:cTn>
                              </p:par>
                            </p:childTnLst>
                          </p:cTn>
                        </p:par>
                        <p:par>
                          <p:cTn id="81" fill="hold">
                            <p:stCondLst>
                              <p:cond delay="16750"/>
                            </p:stCondLst>
                            <p:childTnLst>
                              <p:par>
                                <p:cTn id="82" presetID="22" presetClass="entr" presetSubtype="8"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left)">
                                      <p:cBhvr>
                                        <p:cTn id="84" dur="500"/>
                                        <p:tgtEl>
                                          <p:spTgt spid="25"/>
                                        </p:tgtEl>
                                      </p:cBhvr>
                                    </p:animEffect>
                                  </p:childTnLst>
                                </p:cTn>
                              </p:par>
                            </p:childTnLst>
                          </p:cTn>
                        </p:par>
                        <p:par>
                          <p:cTn id="85" fill="hold">
                            <p:stCondLst>
                              <p:cond delay="17250"/>
                            </p:stCondLst>
                            <p:childTnLst>
                              <p:par>
                                <p:cTn id="86" presetID="22" presetClass="entr" presetSubtype="1" fill="hold" nodeType="after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wipe(up)">
                                      <p:cBhvr>
                                        <p:cTn id="88" dur="750"/>
                                        <p:tgtEl>
                                          <p:spTgt spid="56"/>
                                        </p:tgtEl>
                                      </p:cBhvr>
                                    </p:animEffect>
                                  </p:childTnLst>
                                </p:cTn>
                              </p:par>
                            </p:childTnLst>
                          </p:cTn>
                        </p:par>
                        <p:par>
                          <p:cTn id="89" fill="hold">
                            <p:stCondLst>
                              <p:cond delay="180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750"/>
                                        <p:tgtEl>
                                          <p:spTgt spid="30"/>
                                        </p:tgtEl>
                                      </p:cBhvr>
                                    </p:animEffect>
                                  </p:childTnLst>
                                </p:cTn>
                              </p:par>
                            </p:childTnLst>
                          </p:cTn>
                        </p:par>
                        <p:par>
                          <p:cTn id="93" fill="hold">
                            <p:stCondLst>
                              <p:cond delay="18750"/>
                            </p:stCondLst>
                            <p:childTnLst>
                              <p:par>
                                <p:cTn id="94" presetID="22" presetClass="entr" presetSubtype="1" fill="hold"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up)">
                                      <p:cBhvr>
                                        <p:cTn id="96" dur="750"/>
                                        <p:tgtEl>
                                          <p:spTgt spid="58"/>
                                        </p:tgtEl>
                                      </p:cBhvr>
                                    </p:animEffect>
                                  </p:childTnLst>
                                </p:cTn>
                              </p:par>
                            </p:childTnLst>
                          </p:cTn>
                        </p:par>
                        <p:par>
                          <p:cTn id="97" fill="hold">
                            <p:stCondLst>
                              <p:cond delay="19500"/>
                            </p:stCondLst>
                            <p:childTnLst>
                              <p:par>
                                <p:cTn id="98" presetID="22" presetClass="entr" presetSubtype="1"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up)">
                                      <p:cBhvr>
                                        <p:cTn id="100" dur="750"/>
                                        <p:tgtEl>
                                          <p:spTgt spid="32"/>
                                        </p:tgtEl>
                                      </p:cBhvr>
                                    </p:animEffect>
                                  </p:childTnLst>
                                </p:cTn>
                              </p:par>
                            </p:childTnLst>
                          </p:cTn>
                        </p:par>
                        <p:par>
                          <p:cTn id="101" fill="hold">
                            <p:stCondLst>
                              <p:cond delay="20250"/>
                            </p:stCondLst>
                            <p:childTnLst>
                              <p:par>
                                <p:cTn id="102" presetID="22" presetClass="entr" presetSubtype="1" fill="hold" nodeType="after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wipe(up)">
                                      <p:cBhvr>
                                        <p:cTn id="104" dur="750"/>
                                        <p:tgtEl>
                                          <p:spTgt spid="74"/>
                                        </p:tgtEl>
                                      </p:cBhvr>
                                    </p:animEffect>
                                  </p:childTnLst>
                                </p:cTn>
                              </p:par>
                            </p:childTnLst>
                          </p:cTn>
                        </p:par>
                        <p:par>
                          <p:cTn id="105" fill="hold">
                            <p:stCondLst>
                              <p:cond delay="21000"/>
                            </p:stCondLst>
                            <p:childTnLst>
                              <p:par>
                                <p:cTn id="106" presetID="22" presetClass="entr" presetSubtype="1" fill="hold" grpId="0" nodeType="after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up)">
                                      <p:cBhvr>
                                        <p:cTn id="108" dur="750"/>
                                        <p:tgtEl>
                                          <p:spTgt spid="31"/>
                                        </p:tgtEl>
                                      </p:cBhvr>
                                    </p:animEffect>
                                  </p:childTnLst>
                                </p:cTn>
                              </p:par>
                            </p:childTnLst>
                          </p:cTn>
                        </p:par>
                        <p:par>
                          <p:cTn id="109" fill="hold">
                            <p:stCondLst>
                              <p:cond delay="21750"/>
                            </p:stCondLst>
                            <p:childTnLst>
                              <p:par>
                                <p:cTn id="110" presetID="22" presetClass="entr" presetSubtype="1" fill="hold" nodeType="afterEffect">
                                  <p:stCondLst>
                                    <p:cond delay="0"/>
                                  </p:stCondLst>
                                  <p:childTnLst>
                                    <p:set>
                                      <p:cBhvr>
                                        <p:cTn id="111" dur="1" fill="hold">
                                          <p:stCondLst>
                                            <p:cond delay="0"/>
                                          </p:stCondLst>
                                        </p:cTn>
                                        <p:tgtEl>
                                          <p:spTgt spid="90"/>
                                        </p:tgtEl>
                                        <p:attrNameLst>
                                          <p:attrName>style.visibility</p:attrName>
                                        </p:attrNameLst>
                                      </p:cBhvr>
                                      <p:to>
                                        <p:strVal val="visible"/>
                                      </p:to>
                                    </p:set>
                                    <p:animEffect transition="in" filter="wipe(up)">
                                      <p:cBhvr>
                                        <p:cTn id="112" dur="750"/>
                                        <p:tgtEl>
                                          <p:spTgt spid="90"/>
                                        </p:tgtEl>
                                      </p:cBhvr>
                                    </p:animEffect>
                                  </p:childTnLst>
                                </p:cTn>
                              </p:par>
                            </p:childTnLst>
                          </p:cTn>
                        </p:par>
                        <p:par>
                          <p:cTn id="113" fill="hold">
                            <p:stCondLst>
                              <p:cond delay="225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750"/>
                                        <p:tgtEl>
                                          <p:spTgt spid="33"/>
                                        </p:tgtEl>
                                      </p:cBhvr>
                                    </p:animEffect>
                                  </p:childTnLst>
                                </p:cTn>
                              </p:par>
                            </p:childTnLst>
                          </p:cTn>
                        </p:par>
                        <p:par>
                          <p:cTn id="117" fill="hold">
                            <p:stCondLst>
                              <p:cond delay="23250"/>
                            </p:stCondLst>
                            <p:childTnLst>
                              <p:par>
                                <p:cTn id="118" presetID="22" presetClass="entr" presetSubtype="8" fill="hold" grpId="0" nodeType="after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wipe(left)">
                                      <p:cBhvr>
                                        <p:cTn id="1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2" grpId="0" animBg="1"/>
      <p:bldP spid="13" grpId="0" animBg="1"/>
      <p:bldP spid="14" grpId="0" animBg="1"/>
      <p:bldP spid="15" grpId="0" animBg="1"/>
      <p:bldP spid="16" grpId="0"/>
      <p:bldP spid="19" grpId="0"/>
      <p:bldP spid="22" grpId="0"/>
      <p:bldP spid="25" grpId="0"/>
      <p:bldP spid="30" grpId="0"/>
      <p:bldP spid="31" grpId="0"/>
      <p:bldP spid="32" grpId="0"/>
      <p:bldP spid="33" grpId="0"/>
      <p:bldP spid="34" grpId="0"/>
      <p:bldP spid="35" grpId="0"/>
      <p:bldP spid="36" grpId="0"/>
      <p:bldP spid="37" grpId="0"/>
      <p:bldP spid="10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28</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Meet Client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7" name="Freeform 24"/>
          <p:cNvSpPr>
            <a:spLocks/>
          </p:cNvSpPr>
          <p:nvPr/>
        </p:nvSpPr>
        <p:spPr bwMode="auto">
          <a:xfrm rot="10800000">
            <a:off x="870781" y="1976592"/>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1"/>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8" name="Freeform 24"/>
          <p:cNvSpPr>
            <a:spLocks/>
          </p:cNvSpPr>
          <p:nvPr/>
        </p:nvSpPr>
        <p:spPr bwMode="auto">
          <a:xfrm rot="5400000" flipH="1">
            <a:off x="1154941" y="3854606"/>
            <a:ext cx="1593852"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2"/>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1" name="Freeform 24"/>
          <p:cNvSpPr>
            <a:spLocks/>
          </p:cNvSpPr>
          <p:nvPr/>
        </p:nvSpPr>
        <p:spPr bwMode="auto">
          <a:xfrm flipH="1">
            <a:off x="3032955" y="3570445"/>
            <a:ext cx="1593852"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3"/>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2" name="Freeform 24"/>
          <p:cNvSpPr>
            <a:spLocks/>
          </p:cNvSpPr>
          <p:nvPr/>
        </p:nvSpPr>
        <p:spPr bwMode="auto">
          <a:xfrm rot="5400000">
            <a:off x="3317119" y="1692430"/>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4"/>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3" name="Freeform 24"/>
          <p:cNvSpPr>
            <a:spLocks/>
          </p:cNvSpPr>
          <p:nvPr/>
        </p:nvSpPr>
        <p:spPr bwMode="auto">
          <a:xfrm rot="10800000">
            <a:off x="5195133" y="1976592"/>
            <a:ext cx="1593850"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5"/>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sp>
        <p:nvSpPr>
          <p:cNvPr id="14" name="Freeform 24"/>
          <p:cNvSpPr>
            <a:spLocks/>
          </p:cNvSpPr>
          <p:nvPr/>
        </p:nvSpPr>
        <p:spPr bwMode="auto">
          <a:xfrm rot="5400000" flipH="1">
            <a:off x="5479293" y="3854605"/>
            <a:ext cx="1593852" cy="2162175"/>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6"/>
          </a:solidFill>
          <a:ln w="19050" cap="flat" cmpd="sng">
            <a:noFill/>
            <a:prstDash val="solid"/>
            <a:round/>
            <a:headEnd type="none" w="med" len="med"/>
            <a:tailEnd type="none" w="med" len="med"/>
          </a:ln>
          <a:effectLst/>
        </p:spPr>
        <p:txBody>
          <a:bodyPr/>
          <a:lstStyle/>
          <a:p>
            <a:pPr fontAlgn="auto">
              <a:spcBef>
                <a:spcPts val="0"/>
              </a:spcBef>
              <a:spcAft>
                <a:spcPts val="0"/>
              </a:spcAft>
              <a:defRPr/>
            </a:pPr>
            <a:endParaRPr lang="da-DK" kern="0">
              <a:solidFill>
                <a:schemeClr val="tx1">
                  <a:lumMod val="95000"/>
                  <a:lumOff val="5000"/>
                </a:schemeClr>
              </a:solidFill>
              <a:latin typeface="Calibri"/>
            </a:endParaRPr>
          </a:p>
        </p:txBody>
      </p:sp>
      <p:grpSp>
        <p:nvGrpSpPr>
          <p:cNvPr id="34" name="Group 33"/>
          <p:cNvGrpSpPr>
            <a:grpSpLocks noChangeAspect="1"/>
          </p:cNvGrpSpPr>
          <p:nvPr/>
        </p:nvGrpSpPr>
        <p:grpSpPr>
          <a:xfrm>
            <a:off x="1150047" y="2650346"/>
            <a:ext cx="289058" cy="252000"/>
            <a:chOff x="7540014" y="4306907"/>
            <a:chExt cx="389342" cy="339426"/>
          </a:xfrm>
          <a:solidFill>
            <a:schemeClr val="accent1"/>
          </a:solidFill>
        </p:grpSpPr>
        <p:sp>
          <p:nvSpPr>
            <p:cNvPr id="35"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a:grpSpLocks noChangeAspect="1"/>
          </p:cNvGrpSpPr>
          <p:nvPr/>
        </p:nvGrpSpPr>
        <p:grpSpPr>
          <a:xfrm>
            <a:off x="3307060" y="4809692"/>
            <a:ext cx="247122" cy="252000"/>
            <a:chOff x="7160655" y="2178006"/>
            <a:chExt cx="379359" cy="386846"/>
          </a:xfrm>
          <a:solidFill>
            <a:schemeClr val="accent3"/>
          </a:solidFill>
        </p:grpSpPr>
        <p:sp>
          <p:nvSpPr>
            <p:cNvPr id="47"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a:grpSpLocks noChangeAspect="1"/>
          </p:cNvGrpSpPr>
          <p:nvPr/>
        </p:nvGrpSpPr>
        <p:grpSpPr>
          <a:xfrm>
            <a:off x="1524754" y="4399532"/>
            <a:ext cx="286239" cy="252000"/>
            <a:chOff x="6040049" y="4182118"/>
            <a:chExt cx="521619" cy="459224"/>
          </a:xfrm>
          <a:solidFill>
            <a:schemeClr val="accent2"/>
          </a:solidFill>
        </p:grpSpPr>
        <p:sp>
          <p:nvSpPr>
            <p:cNvPr id="51"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Freeform 21"/>
          <p:cNvSpPr>
            <a:spLocks noChangeAspect="1" noEditPoints="1"/>
          </p:cNvSpPr>
          <p:nvPr/>
        </p:nvSpPr>
        <p:spPr bwMode="auto">
          <a:xfrm>
            <a:off x="3683451" y="3037374"/>
            <a:ext cx="283088" cy="252000"/>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9"/>
          <p:cNvSpPr>
            <a:spLocks noChangeAspect="1" noEditPoints="1"/>
          </p:cNvSpPr>
          <p:nvPr/>
        </p:nvSpPr>
        <p:spPr bwMode="auto">
          <a:xfrm>
            <a:off x="5844117" y="4395164"/>
            <a:ext cx="295879" cy="252000"/>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16"/>
          <p:cNvSpPr>
            <a:spLocks noChangeAspect="1" noEditPoints="1"/>
          </p:cNvSpPr>
          <p:nvPr/>
        </p:nvSpPr>
        <p:spPr bwMode="auto">
          <a:xfrm>
            <a:off x="5452295" y="2652199"/>
            <a:ext cx="251409" cy="252000"/>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Content Placeholder 2"/>
          <p:cNvSpPr txBox="1">
            <a:spLocks/>
          </p:cNvSpPr>
          <p:nvPr/>
        </p:nvSpPr>
        <p:spPr>
          <a:xfrm>
            <a:off x="1496658" y="2634601"/>
            <a:ext cx="967973" cy="253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200" dirty="0" smtClean="0">
                <a:solidFill>
                  <a:schemeClr val="bg1"/>
                </a:solidFill>
                <a:latin typeface="Lato" panose="020F0502020204030203" pitchFamily="34" charset="0"/>
              </a:rPr>
              <a:t>Analyze</a:t>
            </a:r>
            <a:endParaRPr lang="en-US" sz="800" dirty="0">
              <a:solidFill>
                <a:schemeClr val="bg1"/>
              </a:solidFill>
              <a:latin typeface="Lato" panose="020F0502020204030203" pitchFamily="34" charset="0"/>
            </a:endParaRPr>
          </a:p>
        </p:txBody>
      </p:sp>
      <p:sp>
        <p:nvSpPr>
          <p:cNvPr id="60" name="Content Placeholder 2"/>
          <p:cNvSpPr txBox="1">
            <a:spLocks/>
          </p:cNvSpPr>
          <p:nvPr/>
        </p:nvSpPr>
        <p:spPr>
          <a:xfrm>
            <a:off x="1183719" y="4804016"/>
            <a:ext cx="967973" cy="253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1200" dirty="0" smtClean="0">
                <a:solidFill>
                  <a:schemeClr val="bg1"/>
                </a:solidFill>
                <a:latin typeface="Lato" panose="020F0502020204030203" pitchFamily="34" charset="0"/>
              </a:rPr>
              <a:t>Client Brief</a:t>
            </a:r>
            <a:endParaRPr lang="en-US" sz="800" dirty="0">
              <a:solidFill>
                <a:schemeClr val="bg1"/>
              </a:solidFill>
              <a:latin typeface="Lato" panose="020F0502020204030203" pitchFamily="34" charset="0"/>
            </a:endParaRPr>
          </a:p>
        </p:txBody>
      </p:sp>
      <p:sp>
        <p:nvSpPr>
          <p:cNvPr id="61" name="Content Placeholder 2"/>
          <p:cNvSpPr txBox="1">
            <a:spLocks/>
          </p:cNvSpPr>
          <p:nvPr/>
        </p:nvSpPr>
        <p:spPr>
          <a:xfrm>
            <a:off x="3667776" y="4804016"/>
            <a:ext cx="967973" cy="253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200" dirty="0" smtClean="0">
                <a:solidFill>
                  <a:schemeClr val="bg1"/>
                </a:solidFill>
                <a:latin typeface="Lato" panose="020F0502020204030203" pitchFamily="34" charset="0"/>
              </a:rPr>
              <a:t>Research</a:t>
            </a:r>
            <a:endParaRPr lang="en-US" sz="800" dirty="0">
              <a:solidFill>
                <a:schemeClr val="bg1"/>
              </a:solidFill>
              <a:latin typeface="Lato" panose="020F0502020204030203" pitchFamily="34" charset="0"/>
            </a:endParaRPr>
          </a:p>
        </p:txBody>
      </p:sp>
      <p:sp>
        <p:nvSpPr>
          <p:cNvPr id="62" name="Content Placeholder 2"/>
          <p:cNvSpPr txBox="1">
            <a:spLocks/>
          </p:cNvSpPr>
          <p:nvPr/>
        </p:nvSpPr>
        <p:spPr>
          <a:xfrm>
            <a:off x="3279434" y="2640208"/>
            <a:ext cx="1161939" cy="2723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1200" dirty="0" smtClean="0">
                <a:solidFill>
                  <a:schemeClr val="bg1"/>
                </a:solidFill>
                <a:latin typeface="Lato" panose="020F0502020204030203" pitchFamily="34" charset="0"/>
              </a:rPr>
              <a:t>Improvement</a:t>
            </a:r>
            <a:endParaRPr lang="en-US" sz="800" dirty="0">
              <a:solidFill>
                <a:schemeClr val="bg1"/>
              </a:solidFill>
              <a:latin typeface="Lato" panose="020F0502020204030203" pitchFamily="34" charset="0"/>
            </a:endParaRPr>
          </a:p>
        </p:txBody>
      </p:sp>
      <p:sp>
        <p:nvSpPr>
          <p:cNvPr id="63" name="Content Placeholder 2"/>
          <p:cNvSpPr txBox="1">
            <a:spLocks/>
          </p:cNvSpPr>
          <p:nvPr/>
        </p:nvSpPr>
        <p:spPr>
          <a:xfrm>
            <a:off x="5821010" y="2637069"/>
            <a:ext cx="967973" cy="253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200" dirty="0" smtClean="0">
                <a:solidFill>
                  <a:schemeClr val="bg1"/>
                </a:solidFill>
                <a:latin typeface="Lato" panose="020F0502020204030203" pitchFamily="34" charset="0"/>
              </a:rPr>
              <a:t>Proposal</a:t>
            </a:r>
            <a:endParaRPr lang="en-US" sz="800" dirty="0">
              <a:solidFill>
                <a:schemeClr val="bg1"/>
              </a:solidFill>
              <a:latin typeface="Lato" panose="020F0502020204030203" pitchFamily="34" charset="0"/>
            </a:endParaRPr>
          </a:p>
        </p:txBody>
      </p:sp>
      <p:sp>
        <p:nvSpPr>
          <p:cNvPr id="64" name="Content Placeholder 2"/>
          <p:cNvSpPr txBox="1">
            <a:spLocks/>
          </p:cNvSpPr>
          <p:nvPr/>
        </p:nvSpPr>
        <p:spPr>
          <a:xfrm>
            <a:off x="5508069" y="4804016"/>
            <a:ext cx="967973" cy="2532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1200" dirty="0" smtClean="0">
                <a:solidFill>
                  <a:schemeClr val="bg1"/>
                </a:solidFill>
                <a:latin typeface="Lato" panose="020F0502020204030203" pitchFamily="34" charset="0"/>
              </a:rPr>
              <a:t>Project</a:t>
            </a:r>
            <a:endParaRPr lang="en-US" sz="800" dirty="0">
              <a:solidFill>
                <a:schemeClr val="bg1"/>
              </a:solidFill>
              <a:latin typeface="Lato" panose="020F0502020204030203" pitchFamily="34" charset="0"/>
            </a:endParaRPr>
          </a:p>
        </p:txBody>
      </p:sp>
      <p:sp>
        <p:nvSpPr>
          <p:cNvPr id="65" name="Content Placeholder 2"/>
          <p:cNvSpPr txBox="1">
            <a:spLocks/>
          </p:cNvSpPr>
          <p:nvPr/>
        </p:nvSpPr>
        <p:spPr>
          <a:xfrm>
            <a:off x="7474613" y="1800058"/>
            <a:ext cx="3794391" cy="282176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2000" dirty="0" smtClean="0">
                <a:solidFill>
                  <a:schemeClr val="bg1">
                    <a:lumMod val="50000"/>
                  </a:schemeClr>
                </a:solidFill>
                <a:ea typeface="Roboto" panose="02000000000000000000" pitchFamily="2" charset="0"/>
                <a:cs typeface="Arial" panose="020B0604020202020204" pitchFamily="34" charset="0"/>
              </a:rPr>
              <a:t>Short Description</a:t>
            </a:r>
          </a:p>
          <a:p>
            <a:pPr algn="l">
              <a:lnSpc>
                <a:spcPct val="15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a galley of type and scrambled it to make a type specimen book. It has survived not only five centuries, but also the leap into electronic typesetting.</a:t>
            </a:r>
          </a:p>
          <a:p>
            <a:pPr algn="l">
              <a:lnSpc>
                <a:spcPct val="150000"/>
              </a:lnSpc>
            </a:pPr>
            <a:r>
              <a:rPr lang="en-US" sz="1200" dirty="0" smtClean="0">
                <a:solidFill>
                  <a:schemeClr val="bg1">
                    <a:lumMod val="65000"/>
                  </a:schemeClr>
                </a:solidFill>
                <a:ea typeface="Roboto" panose="02000000000000000000" pitchFamily="2" charset="0"/>
                <a:cs typeface="Arial" panose="020B0604020202020204" pitchFamily="34" charset="0"/>
              </a:rPr>
              <a:t>It was </a:t>
            </a:r>
            <a:r>
              <a:rPr lang="en-US" sz="1200" dirty="0" err="1" smtClean="0">
                <a:solidFill>
                  <a:schemeClr val="bg1">
                    <a:lumMod val="65000"/>
                  </a:schemeClr>
                </a:solidFill>
                <a:ea typeface="Roboto" panose="02000000000000000000" pitchFamily="2" charset="0"/>
                <a:cs typeface="Arial" panose="020B0604020202020204" pitchFamily="34" charset="0"/>
              </a:rPr>
              <a:t>popularised</a:t>
            </a:r>
            <a:r>
              <a:rPr lang="en-US" sz="1200" dirty="0" smtClean="0">
                <a:solidFill>
                  <a:schemeClr val="bg1">
                    <a:lumMod val="65000"/>
                  </a:schemeClr>
                </a:solidFill>
                <a:ea typeface="Roboto" panose="02000000000000000000" pitchFamily="2" charset="0"/>
                <a:cs typeface="Arial" panose="020B0604020202020204" pitchFamily="34" charset="0"/>
              </a:rPr>
              <a:t> in the 1960s with the release of </a:t>
            </a:r>
            <a:r>
              <a:rPr lang="en-US" sz="1200" dirty="0" err="1" smtClean="0">
                <a:solidFill>
                  <a:schemeClr val="bg1">
                    <a:lumMod val="65000"/>
                  </a:schemeClr>
                </a:solidFill>
                <a:ea typeface="Roboto" panose="02000000000000000000" pitchFamily="2" charset="0"/>
                <a:cs typeface="Arial" panose="020B0604020202020204" pitchFamily="34" charset="0"/>
              </a:rPr>
              <a:t>Letraset</a:t>
            </a:r>
            <a:r>
              <a:rPr lang="en-US" sz="1200" dirty="0" smtClean="0">
                <a:solidFill>
                  <a:schemeClr val="bg1">
                    <a:lumMod val="65000"/>
                  </a:schemeClr>
                </a:solidFill>
                <a:ea typeface="Roboto" panose="02000000000000000000" pitchFamily="2" charset="0"/>
                <a:cs typeface="Arial" panose="020B0604020202020204" pitchFamily="34" charset="0"/>
              </a:rPr>
              <a:t> sheets containing Lorem </a:t>
            </a:r>
            <a:r>
              <a:rPr lang="en-US" sz="1200" dirty="0" err="1" smtClean="0">
                <a:solidFill>
                  <a:schemeClr val="bg1">
                    <a:lumMod val="65000"/>
                  </a:schemeClr>
                </a:solidFill>
                <a:ea typeface="Roboto" panose="02000000000000000000" pitchFamily="2" charset="0"/>
                <a:cs typeface="Arial" panose="020B0604020202020204" pitchFamily="34" charset="0"/>
              </a:rPr>
              <a:t>Ipsum</a:t>
            </a:r>
            <a:r>
              <a:rPr lang="en-US" sz="1200" dirty="0" smtClean="0">
                <a:solidFill>
                  <a:schemeClr val="bg1">
                    <a:lumMod val="65000"/>
                  </a:schemeClr>
                </a:solidFill>
                <a:ea typeface="Roboto" panose="02000000000000000000" pitchFamily="2" charset="0"/>
                <a:cs typeface="Arial" panose="020B0604020202020204" pitchFamily="34" charset="0"/>
              </a:rPr>
              <a:t> passages</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dirty="0">
              <a:solidFill>
                <a:schemeClr val="bg1">
                  <a:lumMod val="65000"/>
                </a:schemeClr>
              </a:solidFill>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775201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75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Effect transition="in" filter="fade">
                                      <p:cBhvr>
                                        <p:cTn id="21" dur="75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750" fill="hold"/>
                                        <p:tgtEl>
                                          <p:spTgt spid="50"/>
                                        </p:tgtEl>
                                        <p:attrNameLst>
                                          <p:attrName>ppt_w</p:attrName>
                                        </p:attrNameLst>
                                      </p:cBhvr>
                                      <p:tavLst>
                                        <p:tav tm="0">
                                          <p:val>
                                            <p:fltVal val="0"/>
                                          </p:val>
                                        </p:tav>
                                        <p:tav tm="100000">
                                          <p:val>
                                            <p:strVal val="#ppt_w"/>
                                          </p:val>
                                        </p:tav>
                                      </p:tavLst>
                                    </p:anim>
                                    <p:anim calcmode="lin" valueType="num">
                                      <p:cBhvr>
                                        <p:cTn id="36" dur="750" fill="hold"/>
                                        <p:tgtEl>
                                          <p:spTgt spid="50"/>
                                        </p:tgtEl>
                                        <p:attrNameLst>
                                          <p:attrName>ppt_h</p:attrName>
                                        </p:attrNameLst>
                                      </p:cBhvr>
                                      <p:tavLst>
                                        <p:tav tm="0">
                                          <p:val>
                                            <p:fltVal val="0"/>
                                          </p:val>
                                        </p:tav>
                                        <p:tav tm="100000">
                                          <p:val>
                                            <p:strVal val="#ppt_h"/>
                                          </p:val>
                                        </p:tav>
                                      </p:tavLst>
                                    </p:anim>
                                    <p:animEffect transition="in" filter="fade">
                                      <p:cBhvr>
                                        <p:cTn id="37" dur="750"/>
                                        <p:tgtEl>
                                          <p:spTgt spid="50"/>
                                        </p:tgtEl>
                                      </p:cBhvr>
                                    </p:animEffect>
                                  </p:childTnLst>
                                </p:cTn>
                              </p:par>
                            </p:childTnLst>
                          </p:cTn>
                        </p:par>
                        <p:par>
                          <p:cTn id="38" fill="hold">
                            <p:stCondLst>
                              <p:cond delay="4250"/>
                            </p:stCondLst>
                            <p:childTnLst>
                              <p:par>
                                <p:cTn id="39" presetID="53" presetClass="entr" presetSubtype="16"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475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5250"/>
                            </p:stCondLst>
                            <p:childTnLst>
                              <p:par>
                                <p:cTn id="49" presetID="53" presetClass="entr" presetSubtype="16"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Effect transition="in" filter="fade">
                                      <p:cBhvr>
                                        <p:cTn id="53" dur="750"/>
                                        <p:tgtEl>
                                          <p:spTgt spid="46"/>
                                        </p:tgtEl>
                                      </p:cBhvr>
                                    </p:animEffect>
                                  </p:childTnLst>
                                </p:cTn>
                              </p:par>
                            </p:childTnLst>
                          </p:cTn>
                        </p:par>
                        <p:par>
                          <p:cTn id="54" fill="hold">
                            <p:stCondLst>
                              <p:cond delay="6000"/>
                            </p:stCondLst>
                            <p:childTnLst>
                              <p:par>
                                <p:cTn id="55" presetID="53" presetClass="entr" presetSubtype="16"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childTnLst>
                          </p:cTn>
                        </p:par>
                        <p:par>
                          <p:cTn id="60" fill="hold">
                            <p:stCondLst>
                              <p:cond delay="6500"/>
                            </p:stCondLst>
                            <p:childTnLst>
                              <p:par>
                                <p:cTn id="61" presetID="2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7000"/>
                            </p:stCondLst>
                            <p:childTnLst>
                              <p:par>
                                <p:cTn id="65" presetID="53" presetClass="entr" presetSubtype="16" fill="hold" grpId="0" nodeType="after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p:cTn id="67" dur="750" fill="hold"/>
                                        <p:tgtEl>
                                          <p:spTgt spid="56"/>
                                        </p:tgtEl>
                                        <p:attrNameLst>
                                          <p:attrName>ppt_w</p:attrName>
                                        </p:attrNameLst>
                                      </p:cBhvr>
                                      <p:tavLst>
                                        <p:tav tm="0">
                                          <p:val>
                                            <p:fltVal val="0"/>
                                          </p:val>
                                        </p:tav>
                                        <p:tav tm="100000">
                                          <p:val>
                                            <p:strVal val="#ppt_w"/>
                                          </p:val>
                                        </p:tav>
                                      </p:tavLst>
                                    </p:anim>
                                    <p:anim calcmode="lin" valueType="num">
                                      <p:cBhvr>
                                        <p:cTn id="68" dur="750" fill="hold"/>
                                        <p:tgtEl>
                                          <p:spTgt spid="56"/>
                                        </p:tgtEl>
                                        <p:attrNameLst>
                                          <p:attrName>ppt_h</p:attrName>
                                        </p:attrNameLst>
                                      </p:cBhvr>
                                      <p:tavLst>
                                        <p:tav tm="0">
                                          <p:val>
                                            <p:fltVal val="0"/>
                                          </p:val>
                                        </p:tav>
                                        <p:tav tm="100000">
                                          <p:val>
                                            <p:strVal val="#ppt_h"/>
                                          </p:val>
                                        </p:tav>
                                      </p:tavLst>
                                    </p:anim>
                                    <p:animEffect transition="in" filter="fade">
                                      <p:cBhvr>
                                        <p:cTn id="69" dur="750"/>
                                        <p:tgtEl>
                                          <p:spTgt spid="56"/>
                                        </p:tgtEl>
                                      </p:cBhvr>
                                    </p:animEffect>
                                  </p:childTnLst>
                                </p:cTn>
                              </p:par>
                            </p:childTnLst>
                          </p:cTn>
                        </p:par>
                        <p:par>
                          <p:cTn id="70" fill="hold">
                            <p:stCondLst>
                              <p:cond delay="7750"/>
                            </p:stCondLst>
                            <p:childTnLst>
                              <p:par>
                                <p:cTn id="71" presetID="53" presetClass="entr" presetSubtype="16"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 calcmode="lin" valueType="num">
                                      <p:cBhvr>
                                        <p:cTn id="73" dur="500" fill="hold"/>
                                        <p:tgtEl>
                                          <p:spTgt spid="62"/>
                                        </p:tgtEl>
                                        <p:attrNameLst>
                                          <p:attrName>ppt_w</p:attrName>
                                        </p:attrNameLst>
                                      </p:cBhvr>
                                      <p:tavLst>
                                        <p:tav tm="0">
                                          <p:val>
                                            <p:fltVal val="0"/>
                                          </p:val>
                                        </p:tav>
                                        <p:tav tm="100000">
                                          <p:val>
                                            <p:strVal val="#ppt_w"/>
                                          </p:val>
                                        </p:tav>
                                      </p:tavLst>
                                    </p:anim>
                                    <p:anim calcmode="lin" valueType="num">
                                      <p:cBhvr>
                                        <p:cTn id="74" dur="500" fill="hold"/>
                                        <p:tgtEl>
                                          <p:spTgt spid="62"/>
                                        </p:tgtEl>
                                        <p:attrNameLst>
                                          <p:attrName>ppt_h</p:attrName>
                                        </p:attrNameLst>
                                      </p:cBhvr>
                                      <p:tavLst>
                                        <p:tav tm="0">
                                          <p:val>
                                            <p:fltVal val="0"/>
                                          </p:val>
                                        </p:tav>
                                        <p:tav tm="100000">
                                          <p:val>
                                            <p:strVal val="#ppt_h"/>
                                          </p:val>
                                        </p:tav>
                                      </p:tavLst>
                                    </p:anim>
                                    <p:animEffect transition="in" filter="fade">
                                      <p:cBhvr>
                                        <p:cTn id="75" dur="500"/>
                                        <p:tgtEl>
                                          <p:spTgt spid="62"/>
                                        </p:tgtEl>
                                      </p:cBhvr>
                                    </p:animEffect>
                                  </p:childTnLst>
                                </p:cTn>
                              </p:par>
                            </p:childTnLst>
                          </p:cTn>
                        </p:par>
                        <p:par>
                          <p:cTn id="76" fill="hold">
                            <p:stCondLst>
                              <p:cond delay="8250"/>
                            </p:stCondLst>
                            <p:childTnLst>
                              <p:par>
                                <p:cTn id="77" presetID="22" presetClass="entr" presetSubtype="1"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up)">
                                      <p:cBhvr>
                                        <p:cTn id="79" dur="500"/>
                                        <p:tgtEl>
                                          <p:spTgt spid="13"/>
                                        </p:tgtEl>
                                      </p:cBhvr>
                                    </p:animEffect>
                                  </p:childTnLst>
                                </p:cTn>
                              </p:par>
                            </p:childTnLst>
                          </p:cTn>
                        </p:par>
                        <p:par>
                          <p:cTn id="80" fill="hold">
                            <p:stCondLst>
                              <p:cond delay="8750"/>
                            </p:stCondLst>
                            <p:childTnLst>
                              <p:par>
                                <p:cTn id="81" presetID="53" presetClass="entr" presetSubtype="16"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animEffect transition="in" filter="fade">
                                      <p:cBhvr>
                                        <p:cTn id="85" dur="500"/>
                                        <p:tgtEl>
                                          <p:spTgt spid="58"/>
                                        </p:tgtEl>
                                      </p:cBhvr>
                                    </p:animEffect>
                                  </p:childTnLst>
                                </p:cTn>
                              </p:par>
                            </p:childTnLst>
                          </p:cTn>
                        </p:par>
                        <p:par>
                          <p:cTn id="86" fill="hold">
                            <p:stCondLst>
                              <p:cond delay="9250"/>
                            </p:stCondLst>
                            <p:childTnLst>
                              <p:par>
                                <p:cTn id="87" presetID="53" presetClass="entr" presetSubtype="16" fill="hold" grpId="0" nodeType="after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par>
                          <p:cTn id="92" fill="hold">
                            <p:stCondLst>
                              <p:cond delay="9750"/>
                            </p:stCondLst>
                            <p:childTnLst>
                              <p:par>
                                <p:cTn id="93" presetID="22" presetClass="entr" presetSubtype="8" fill="hold" grpId="0" nodeType="after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wipe(left)">
                                      <p:cBhvr>
                                        <p:cTn id="95" dur="500"/>
                                        <p:tgtEl>
                                          <p:spTgt spid="14"/>
                                        </p:tgtEl>
                                      </p:cBhvr>
                                    </p:animEffect>
                                  </p:childTnLst>
                                </p:cTn>
                              </p:par>
                            </p:childTnLst>
                          </p:cTn>
                        </p:par>
                        <p:par>
                          <p:cTn id="96" fill="hold">
                            <p:stCondLst>
                              <p:cond delay="10250"/>
                            </p:stCondLst>
                            <p:childTnLst>
                              <p:par>
                                <p:cTn id="97" presetID="53" presetClass="entr" presetSubtype="16"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 calcmode="lin" valueType="num">
                                      <p:cBhvr>
                                        <p:cTn id="99" dur="750" fill="hold"/>
                                        <p:tgtEl>
                                          <p:spTgt spid="57"/>
                                        </p:tgtEl>
                                        <p:attrNameLst>
                                          <p:attrName>ppt_w</p:attrName>
                                        </p:attrNameLst>
                                      </p:cBhvr>
                                      <p:tavLst>
                                        <p:tav tm="0">
                                          <p:val>
                                            <p:fltVal val="0"/>
                                          </p:val>
                                        </p:tav>
                                        <p:tav tm="100000">
                                          <p:val>
                                            <p:strVal val="#ppt_w"/>
                                          </p:val>
                                        </p:tav>
                                      </p:tavLst>
                                    </p:anim>
                                    <p:anim calcmode="lin" valueType="num">
                                      <p:cBhvr>
                                        <p:cTn id="100" dur="750" fill="hold"/>
                                        <p:tgtEl>
                                          <p:spTgt spid="57"/>
                                        </p:tgtEl>
                                        <p:attrNameLst>
                                          <p:attrName>ppt_h</p:attrName>
                                        </p:attrNameLst>
                                      </p:cBhvr>
                                      <p:tavLst>
                                        <p:tav tm="0">
                                          <p:val>
                                            <p:fltVal val="0"/>
                                          </p:val>
                                        </p:tav>
                                        <p:tav tm="100000">
                                          <p:val>
                                            <p:strVal val="#ppt_h"/>
                                          </p:val>
                                        </p:tav>
                                      </p:tavLst>
                                    </p:anim>
                                    <p:animEffect transition="in" filter="fade">
                                      <p:cBhvr>
                                        <p:cTn id="101" dur="750"/>
                                        <p:tgtEl>
                                          <p:spTgt spid="57"/>
                                        </p:tgtEl>
                                      </p:cBhvr>
                                    </p:animEffect>
                                  </p:childTnLst>
                                </p:cTn>
                              </p:par>
                            </p:childTnLst>
                          </p:cTn>
                        </p:par>
                        <p:par>
                          <p:cTn id="102" fill="hold">
                            <p:stCondLst>
                              <p:cond delay="11000"/>
                            </p:stCondLst>
                            <p:childTnLst>
                              <p:par>
                                <p:cTn id="103" presetID="53" presetClass="entr" presetSubtype="16" fill="hold" grpId="0" nodeType="afterEffect">
                                  <p:stCondLst>
                                    <p:cond delay="0"/>
                                  </p:stCondLst>
                                  <p:childTnLst>
                                    <p:set>
                                      <p:cBhvr>
                                        <p:cTn id="104" dur="1" fill="hold">
                                          <p:stCondLst>
                                            <p:cond delay="0"/>
                                          </p:stCondLst>
                                        </p:cTn>
                                        <p:tgtEl>
                                          <p:spTgt spid="64"/>
                                        </p:tgtEl>
                                        <p:attrNameLst>
                                          <p:attrName>style.visibility</p:attrName>
                                        </p:attrNameLst>
                                      </p:cBhvr>
                                      <p:to>
                                        <p:strVal val="visible"/>
                                      </p:to>
                                    </p:set>
                                    <p:anim calcmode="lin" valueType="num">
                                      <p:cBhvr>
                                        <p:cTn id="105" dur="500" fill="hold"/>
                                        <p:tgtEl>
                                          <p:spTgt spid="64"/>
                                        </p:tgtEl>
                                        <p:attrNameLst>
                                          <p:attrName>ppt_w</p:attrName>
                                        </p:attrNameLst>
                                      </p:cBhvr>
                                      <p:tavLst>
                                        <p:tav tm="0">
                                          <p:val>
                                            <p:fltVal val="0"/>
                                          </p:val>
                                        </p:tav>
                                        <p:tav tm="100000">
                                          <p:val>
                                            <p:strVal val="#ppt_w"/>
                                          </p:val>
                                        </p:tav>
                                      </p:tavLst>
                                    </p:anim>
                                    <p:anim calcmode="lin" valueType="num">
                                      <p:cBhvr>
                                        <p:cTn id="106" dur="500" fill="hold"/>
                                        <p:tgtEl>
                                          <p:spTgt spid="64"/>
                                        </p:tgtEl>
                                        <p:attrNameLst>
                                          <p:attrName>ppt_h</p:attrName>
                                        </p:attrNameLst>
                                      </p:cBhvr>
                                      <p:tavLst>
                                        <p:tav tm="0">
                                          <p:val>
                                            <p:fltVal val="0"/>
                                          </p:val>
                                        </p:tav>
                                        <p:tav tm="100000">
                                          <p:val>
                                            <p:strVal val="#ppt_h"/>
                                          </p:val>
                                        </p:tav>
                                      </p:tavLst>
                                    </p:anim>
                                    <p:animEffect transition="in" filter="fade">
                                      <p:cBhvr>
                                        <p:cTn id="107" dur="500"/>
                                        <p:tgtEl>
                                          <p:spTgt spid="64"/>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wipe(left)">
                                      <p:cBhvr>
                                        <p:cTn id="1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8" grpId="0" animBg="1"/>
      <p:bldP spid="11" grpId="0" animBg="1"/>
      <p:bldP spid="12" grpId="0" animBg="1"/>
      <p:bldP spid="13" grpId="0" animBg="1"/>
      <p:bldP spid="14" grpId="0" animBg="1"/>
      <p:bldP spid="56" grpId="0" animBg="1"/>
      <p:bldP spid="57" grpId="0" animBg="1"/>
      <p:bldP spid="58" grpId="0" animBg="1"/>
      <p:bldP spid="59" grpId="0"/>
      <p:bldP spid="60" grpId="0"/>
      <p:bldP spid="61" grpId="0"/>
      <p:bldP spid="62" grpId="0"/>
      <p:bldP spid="63" grpId="0"/>
      <p:bldP spid="64" grpId="0"/>
      <p:bldP spid="6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824063" y="2653235"/>
            <a:ext cx="2453760" cy="864000"/>
            <a:chOff x="678923" y="1883982"/>
            <a:chExt cx="2862720" cy="1008000"/>
          </a:xfrm>
        </p:grpSpPr>
        <p:sp>
          <p:nvSpPr>
            <p:cNvPr id="6" name="Flowchart: Terminator 5"/>
            <p:cNvSpPr/>
            <p:nvPr/>
          </p:nvSpPr>
          <p:spPr>
            <a:xfrm>
              <a:off x="928080" y="1937982"/>
              <a:ext cx="2556000" cy="900001"/>
            </a:xfrm>
            <a:prstGeom prst="flowChartTerminator">
              <a:avLst/>
            </a:prstGeom>
            <a:solidFill>
              <a:schemeClr val="accent2">
                <a:lumMod val="20000"/>
                <a:lumOff val="8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lowchart: Terminator 8"/>
            <p:cNvSpPr>
              <a:spLocks noChangeAspect="1"/>
            </p:cNvSpPr>
            <p:nvPr/>
          </p:nvSpPr>
          <p:spPr>
            <a:xfrm>
              <a:off x="678923" y="1883982"/>
              <a:ext cx="2862720" cy="1008000"/>
            </a:xfrm>
            <a:prstGeom prst="flowChartTerminator">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29</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Switch Process</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19" name="Group 18"/>
          <p:cNvGrpSpPr>
            <a:grpSpLocks noChangeAspect="1"/>
          </p:cNvGrpSpPr>
          <p:nvPr/>
        </p:nvGrpSpPr>
        <p:grpSpPr>
          <a:xfrm>
            <a:off x="3452828" y="2653235"/>
            <a:ext cx="2453760" cy="864000"/>
            <a:chOff x="678923" y="1883982"/>
            <a:chExt cx="2862720" cy="1008000"/>
          </a:xfrm>
        </p:grpSpPr>
        <p:sp>
          <p:nvSpPr>
            <p:cNvPr id="20" name="Flowchart: Terminator 19"/>
            <p:cNvSpPr/>
            <p:nvPr/>
          </p:nvSpPr>
          <p:spPr>
            <a:xfrm>
              <a:off x="741814" y="1937982"/>
              <a:ext cx="2556000" cy="900001"/>
            </a:xfrm>
            <a:prstGeom prst="flowChartTerminator">
              <a:avLst/>
            </a:prstGeom>
            <a:solidFill>
              <a:schemeClr val="accent3">
                <a:lumMod val="20000"/>
                <a:lumOff val="8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Flowchart: Terminator 20"/>
            <p:cNvSpPr>
              <a:spLocks noChangeAspect="1"/>
            </p:cNvSpPr>
            <p:nvPr/>
          </p:nvSpPr>
          <p:spPr>
            <a:xfrm>
              <a:off x="678923" y="1883982"/>
              <a:ext cx="2862720" cy="1008000"/>
            </a:xfrm>
            <a:prstGeom prst="flowChartTerminator">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3" name="Group 22"/>
          <p:cNvGrpSpPr>
            <a:grpSpLocks noChangeAspect="1"/>
          </p:cNvGrpSpPr>
          <p:nvPr/>
        </p:nvGrpSpPr>
        <p:grpSpPr>
          <a:xfrm>
            <a:off x="6081593" y="2674549"/>
            <a:ext cx="2453760" cy="864000"/>
            <a:chOff x="678923" y="1883982"/>
            <a:chExt cx="2862720" cy="1008000"/>
          </a:xfrm>
        </p:grpSpPr>
        <p:sp>
          <p:nvSpPr>
            <p:cNvPr id="24" name="Flowchart: Terminator 23"/>
            <p:cNvSpPr/>
            <p:nvPr/>
          </p:nvSpPr>
          <p:spPr>
            <a:xfrm>
              <a:off x="758747" y="1937982"/>
              <a:ext cx="2556000" cy="900001"/>
            </a:xfrm>
            <a:prstGeom prst="flowChartTerminator">
              <a:avLst/>
            </a:prstGeom>
            <a:solidFill>
              <a:schemeClr val="accent4">
                <a:lumMod val="20000"/>
                <a:lumOff val="8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Flowchart: Terminator 24"/>
            <p:cNvSpPr>
              <a:spLocks noChangeAspect="1"/>
            </p:cNvSpPr>
            <p:nvPr/>
          </p:nvSpPr>
          <p:spPr>
            <a:xfrm>
              <a:off x="678923" y="1883982"/>
              <a:ext cx="2862720" cy="1008000"/>
            </a:xfrm>
            <a:prstGeom prst="flowChartTerminator">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7" name="Group 26"/>
          <p:cNvGrpSpPr>
            <a:grpSpLocks noChangeAspect="1"/>
          </p:cNvGrpSpPr>
          <p:nvPr/>
        </p:nvGrpSpPr>
        <p:grpSpPr>
          <a:xfrm>
            <a:off x="8710358" y="2674549"/>
            <a:ext cx="2453760" cy="864000"/>
            <a:chOff x="678923" y="1883982"/>
            <a:chExt cx="2862720" cy="1008000"/>
          </a:xfrm>
        </p:grpSpPr>
        <p:sp>
          <p:nvSpPr>
            <p:cNvPr id="28" name="Flowchart: Terminator 27"/>
            <p:cNvSpPr/>
            <p:nvPr/>
          </p:nvSpPr>
          <p:spPr>
            <a:xfrm>
              <a:off x="928080" y="1937982"/>
              <a:ext cx="2556000" cy="900001"/>
            </a:xfrm>
            <a:prstGeom prst="flowChartTerminator">
              <a:avLst/>
            </a:prstGeom>
            <a:solidFill>
              <a:schemeClr val="accent5">
                <a:lumMod val="20000"/>
                <a:lumOff val="8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Flowchart: Terminator 28"/>
            <p:cNvSpPr>
              <a:spLocks noChangeAspect="1"/>
            </p:cNvSpPr>
            <p:nvPr/>
          </p:nvSpPr>
          <p:spPr>
            <a:xfrm>
              <a:off x="678923" y="1883982"/>
              <a:ext cx="2862720" cy="1008000"/>
            </a:xfrm>
            <a:prstGeom prst="flowChartTerminator">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9" name="Group 38"/>
          <p:cNvGrpSpPr/>
          <p:nvPr/>
        </p:nvGrpSpPr>
        <p:grpSpPr>
          <a:xfrm>
            <a:off x="871083" y="2678207"/>
            <a:ext cx="792000" cy="799200"/>
            <a:chOff x="900111" y="1908954"/>
            <a:chExt cx="792000" cy="799200"/>
          </a:xfrm>
        </p:grpSpPr>
        <p:sp>
          <p:nvSpPr>
            <p:cNvPr id="8" name="Oval 7"/>
            <p:cNvSpPr>
              <a:spLocks/>
            </p:cNvSpPr>
            <p:nvPr/>
          </p:nvSpPr>
          <p:spPr>
            <a:xfrm>
              <a:off x="900111" y="1908954"/>
              <a:ext cx="792000" cy="799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Freeform 39"/>
            <p:cNvSpPr>
              <a:spLocks noChangeAspect="1" noEditPoints="1"/>
            </p:cNvSpPr>
            <p:nvPr/>
          </p:nvSpPr>
          <p:spPr bwMode="auto">
            <a:xfrm>
              <a:off x="1139224" y="2115688"/>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ndParaRPr>
            </a:p>
          </p:txBody>
        </p:sp>
      </p:grpSp>
      <p:sp>
        <p:nvSpPr>
          <p:cNvPr id="32" name="Freeform 31"/>
          <p:cNvSpPr/>
          <p:nvPr/>
        </p:nvSpPr>
        <p:spPr>
          <a:xfrm>
            <a:off x="1786084" y="2893541"/>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id-ID" sz="1600" kern="1200" dirty="0" smtClean="0">
                <a:solidFill>
                  <a:schemeClr val="bg1">
                    <a:lumMod val="50000"/>
                  </a:schemeClr>
                </a:solidFill>
                <a:ea typeface="Roboto" panose="02000000000000000000" pitchFamily="2" charset="0"/>
              </a:rPr>
              <a:t>Share</a:t>
            </a:r>
            <a:endParaRPr lang="id-ID" sz="1600" kern="1200" dirty="0">
              <a:solidFill>
                <a:schemeClr val="bg1">
                  <a:lumMod val="50000"/>
                </a:schemeClr>
              </a:solidFill>
              <a:ea typeface="Roboto" panose="02000000000000000000" pitchFamily="2" charset="0"/>
            </a:endParaRPr>
          </a:p>
        </p:txBody>
      </p:sp>
      <p:grpSp>
        <p:nvGrpSpPr>
          <p:cNvPr id="40" name="Group 39"/>
          <p:cNvGrpSpPr/>
          <p:nvPr/>
        </p:nvGrpSpPr>
        <p:grpSpPr>
          <a:xfrm>
            <a:off x="5067390" y="2678207"/>
            <a:ext cx="792000" cy="799200"/>
            <a:chOff x="5154474" y="1908954"/>
            <a:chExt cx="792000" cy="799200"/>
          </a:xfrm>
        </p:grpSpPr>
        <p:sp>
          <p:nvSpPr>
            <p:cNvPr id="22" name="Oval 21"/>
            <p:cNvSpPr>
              <a:spLocks/>
            </p:cNvSpPr>
            <p:nvPr/>
          </p:nvSpPr>
          <p:spPr>
            <a:xfrm>
              <a:off x="5154474" y="1908954"/>
              <a:ext cx="792000" cy="79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Freeform 29"/>
            <p:cNvSpPr>
              <a:spLocks noChangeAspect="1" noEditPoints="1"/>
            </p:cNvSpPr>
            <p:nvPr/>
          </p:nvSpPr>
          <p:spPr bwMode="auto">
            <a:xfrm>
              <a:off x="5340039" y="2088000"/>
              <a:ext cx="410001" cy="42605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ndParaRPr>
            </a:p>
          </p:txBody>
        </p:sp>
      </p:grpSp>
      <p:sp>
        <p:nvSpPr>
          <p:cNvPr id="34" name="Freeform 33"/>
          <p:cNvSpPr/>
          <p:nvPr/>
        </p:nvSpPr>
        <p:spPr>
          <a:xfrm>
            <a:off x="3945802" y="2896975"/>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1600" kern="1200" dirty="0" smtClean="0">
                <a:solidFill>
                  <a:schemeClr val="bg1">
                    <a:lumMod val="50000"/>
                  </a:schemeClr>
                </a:solidFill>
                <a:ea typeface="Roboto" panose="02000000000000000000" pitchFamily="2" charset="0"/>
              </a:rPr>
              <a:t>Contest</a:t>
            </a:r>
            <a:endParaRPr lang="id-ID" sz="1600" kern="1200" dirty="0">
              <a:solidFill>
                <a:schemeClr val="bg1">
                  <a:lumMod val="50000"/>
                </a:schemeClr>
              </a:solidFill>
              <a:ea typeface="Roboto" panose="02000000000000000000" pitchFamily="2" charset="0"/>
            </a:endParaRPr>
          </a:p>
        </p:txBody>
      </p:sp>
      <p:grpSp>
        <p:nvGrpSpPr>
          <p:cNvPr id="41" name="Group 40"/>
          <p:cNvGrpSpPr/>
          <p:nvPr/>
        </p:nvGrpSpPr>
        <p:grpSpPr>
          <a:xfrm>
            <a:off x="7696152" y="2699521"/>
            <a:ext cx="792000" cy="799200"/>
            <a:chOff x="7841292" y="1930268"/>
            <a:chExt cx="792000" cy="799200"/>
          </a:xfrm>
        </p:grpSpPr>
        <p:sp>
          <p:nvSpPr>
            <p:cNvPr id="26" name="Oval 25"/>
            <p:cNvSpPr>
              <a:spLocks/>
            </p:cNvSpPr>
            <p:nvPr/>
          </p:nvSpPr>
          <p:spPr>
            <a:xfrm>
              <a:off x="7841292" y="1930268"/>
              <a:ext cx="792000" cy="799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Freeform 54"/>
            <p:cNvSpPr>
              <a:spLocks noChangeAspect="1" noEditPoints="1"/>
            </p:cNvSpPr>
            <p:nvPr/>
          </p:nvSpPr>
          <p:spPr bwMode="auto">
            <a:xfrm>
              <a:off x="8011340" y="2091731"/>
              <a:ext cx="453989" cy="456378"/>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ndParaRPr>
            </a:p>
          </p:txBody>
        </p:sp>
      </p:grpSp>
      <p:sp>
        <p:nvSpPr>
          <p:cNvPr id="36" name="Freeform 35"/>
          <p:cNvSpPr/>
          <p:nvPr/>
        </p:nvSpPr>
        <p:spPr>
          <a:xfrm>
            <a:off x="6515904" y="2919971"/>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r" defTabSz="800100">
              <a:lnSpc>
                <a:spcPct val="90000"/>
              </a:lnSpc>
              <a:spcBef>
                <a:spcPct val="0"/>
              </a:spcBef>
              <a:spcAft>
                <a:spcPct val="35000"/>
              </a:spcAft>
            </a:pPr>
            <a:r>
              <a:rPr lang="id-ID" sz="1600" kern="1200" dirty="0" smtClean="0">
                <a:solidFill>
                  <a:schemeClr val="bg1">
                    <a:lumMod val="50000"/>
                  </a:schemeClr>
                </a:solidFill>
                <a:ea typeface="Roboto" panose="02000000000000000000" pitchFamily="2" charset="0"/>
              </a:rPr>
              <a:t>On Going</a:t>
            </a:r>
            <a:endParaRPr lang="id-ID" sz="1600" kern="1200" dirty="0">
              <a:solidFill>
                <a:schemeClr val="bg1">
                  <a:lumMod val="50000"/>
                </a:schemeClr>
              </a:solidFill>
              <a:ea typeface="Roboto" panose="02000000000000000000" pitchFamily="2" charset="0"/>
            </a:endParaRPr>
          </a:p>
        </p:txBody>
      </p:sp>
      <p:sp>
        <p:nvSpPr>
          <p:cNvPr id="37" name="Freeform 36"/>
          <p:cNvSpPr/>
          <p:nvPr/>
        </p:nvSpPr>
        <p:spPr>
          <a:xfrm>
            <a:off x="9662639" y="290545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defTabSz="800100">
              <a:lnSpc>
                <a:spcPct val="90000"/>
              </a:lnSpc>
              <a:spcBef>
                <a:spcPct val="0"/>
              </a:spcBef>
              <a:spcAft>
                <a:spcPct val="35000"/>
              </a:spcAft>
            </a:pPr>
            <a:r>
              <a:rPr lang="id-ID" sz="1600" kern="1200" dirty="0" smtClean="0">
                <a:solidFill>
                  <a:schemeClr val="bg1">
                    <a:lumMod val="50000"/>
                  </a:schemeClr>
                </a:solidFill>
                <a:ea typeface="Roboto" panose="02000000000000000000" pitchFamily="2" charset="0"/>
              </a:rPr>
              <a:t>Concept</a:t>
            </a:r>
            <a:endParaRPr lang="id-ID" sz="1600" kern="1200" dirty="0">
              <a:solidFill>
                <a:schemeClr val="bg1">
                  <a:lumMod val="50000"/>
                </a:schemeClr>
              </a:solidFill>
              <a:ea typeface="Roboto" panose="02000000000000000000" pitchFamily="2" charset="0"/>
            </a:endParaRPr>
          </a:p>
        </p:txBody>
      </p:sp>
      <p:grpSp>
        <p:nvGrpSpPr>
          <p:cNvPr id="42" name="Group 41"/>
          <p:cNvGrpSpPr/>
          <p:nvPr/>
        </p:nvGrpSpPr>
        <p:grpSpPr>
          <a:xfrm>
            <a:off x="8757378" y="2699521"/>
            <a:ext cx="792000" cy="799200"/>
            <a:chOff x="8960574" y="1930268"/>
            <a:chExt cx="792000" cy="799200"/>
          </a:xfrm>
        </p:grpSpPr>
        <p:sp>
          <p:nvSpPr>
            <p:cNvPr id="30" name="Oval 29"/>
            <p:cNvSpPr>
              <a:spLocks/>
            </p:cNvSpPr>
            <p:nvPr/>
          </p:nvSpPr>
          <p:spPr>
            <a:xfrm>
              <a:off x="8960574" y="1930268"/>
              <a:ext cx="792000" cy="79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Freeform 11"/>
            <p:cNvSpPr>
              <a:spLocks noChangeAspect="1" noEditPoints="1"/>
            </p:cNvSpPr>
            <p:nvPr/>
          </p:nvSpPr>
          <p:spPr bwMode="auto">
            <a:xfrm>
              <a:off x="9119072" y="2095260"/>
              <a:ext cx="468000" cy="468000"/>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3" name="TextBox 42"/>
          <p:cNvSpPr txBox="1"/>
          <p:nvPr/>
        </p:nvSpPr>
        <p:spPr>
          <a:xfrm>
            <a:off x="754969" y="4565022"/>
            <a:ext cx="10514035" cy="1329013"/>
          </a:xfrm>
          <a:prstGeom prst="rect">
            <a:avLst/>
          </a:prstGeom>
          <a:noFill/>
        </p:spPr>
        <p:txBody>
          <a:bodyPr wrap="square" rIns="144000" bIns="36000" numCol="1" spcCol="360000" rtlCol="0">
            <a:spAutoFit/>
          </a:bodyPr>
          <a:lstStyle/>
          <a:p>
            <a:pPr>
              <a:lnSpc>
                <a:spcPct val="150000"/>
              </a:lnSpc>
            </a:pPr>
            <a:r>
              <a:rPr lang="id-ID" dirty="0" smtClean="0">
                <a:solidFill>
                  <a:schemeClr val="bg1">
                    <a:lumMod val="50000"/>
                  </a:schemeClr>
                </a:solidFill>
                <a:ea typeface="Roboto" panose="02000000000000000000" pitchFamily="2" charset="0"/>
              </a:rPr>
              <a:t>Description of Lorem Ipsum</a:t>
            </a:r>
          </a:p>
          <a:p>
            <a:pPr>
              <a:lnSpc>
                <a:spcPct val="150000"/>
              </a:lnSpc>
            </a:pPr>
            <a:r>
              <a:rPr lang="id-ID" sz="1200" dirty="0" smtClean="0">
                <a:solidFill>
                  <a:schemeClr val="bg1">
                    <a:lumMod val="65000"/>
                  </a:schemeClr>
                </a:solidFill>
                <a:ea typeface="Roboto" panose="02000000000000000000" pitchFamily="2" charset="0"/>
              </a:rPr>
              <a:t>B</a:t>
            </a:r>
            <a:r>
              <a:rPr lang="en-US" sz="1200" dirty="0" smtClean="0">
                <a:solidFill>
                  <a:schemeClr val="bg1">
                    <a:lumMod val="65000"/>
                  </a:schemeClr>
                </a:solidFill>
                <a:ea typeface="Roboto" panose="02000000000000000000" pitchFamily="2" charset="0"/>
              </a:rPr>
              <a:t>y </a:t>
            </a:r>
            <a:r>
              <a:rPr lang="en-US" sz="1200" dirty="0">
                <a:solidFill>
                  <a:schemeClr val="bg1">
                    <a:lumMod val="65000"/>
                  </a:schemeClr>
                </a:solidFill>
                <a:ea typeface="Roboto" panose="02000000000000000000" pitchFamily="2" charset="0"/>
              </a:rPr>
              <a:t>injected humor, or randomized words which don't look even slightly </a:t>
            </a:r>
            <a:r>
              <a:rPr lang="en-US" sz="1200" dirty="0" smtClean="0">
                <a:solidFill>
                  <a:schemeClr val="bg1">
                    <a:lumMod val="65000"/>
                  </a:schemeClr>
                </a:solidFill>
                <a:ea typeface="Roboto" panose="02000000000000000000" pitchFamily="2" charset="0"/>
              </a:rPr>
              <a:t>believable.</a:t>
            </a:r>
            <a:r>
              <a:rPr lang="id-ID" sz="1200" dirty="0" smtClean="0">
                <a:solidFill>
                  <a:schemeClr val="bg1">
                    <a:lumMod val="65000"/>
                  </a:schemeClr>
                </a:solidFill>
                <a:ea typeface="Roboto" panose="02000000000000000000" pitchFamily="2" charset="0"/>
              </a:rPr>
              <a:t> </a:t>
            </a:r>
            <a:r>
              <a:rPr lang="en-US" sz="1200" dirty="0" smtClean="0">
                <a:solidFill>
                  <a:schemeClr val="bg1">
                    <a:lumMod val="65000"/>
                  </a:schemeClr>
                </a:solidFill>
                <a:ea typeface="Roboto" panose="02000000000000000000" pitchFamily="2" charset="0"/>
              </a:rPr>
              <a:t>If </a:t>
            </a:r>
            <a:r>
              <a:rPr lang="en-US" sz="1200" dirty="0">
                <a:solidFill>
                  <a:schemeClr val="bg1">
                    <a:lumMod val="65000"/>
                  </a:schemeClr>
                </a:solidFill>
                <a:ea typeface="Roboto" panose="02000000000000000000" pitchFamily="2" charset="0"/>
              </a:rPr>
              <a:t>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 hidden in the middle of </a:t>
            </a:r>
            <a:r>
              <a:rPr lang="en-US" sz="1200" dirty="0" err="1" smtClean="0">
                <a:solidFill>
                  <a:schemeClr val="bg1">
                    <a:lumMod val="65000"/>
                  </a:schemeClr>
                </a:solidFill>
                <a:ea typeface="Roboto" panose="02000000000000000000" pitchFamily="2" charset="0"/>
              </a:rPr>
              <a:t>tex</a:t>
            </a:r>
            <a:r>
              <a:rPr lang="id-ID" sz="1200" dirty="0" smtClean="0">
                <a:solidFill>
                  <a:schemeClr val="bg1">
                    <a:lumMod val="65000"/>
                  </a:schemeClr>
                </a:solidFill>
                <a:ea typeface="Roboto" panose="02000000000000000000" pitchFamily="2" charset="0"/>
              </a:rPr>
              <a:t>t. </a:t>
            </a:r>
            <a:r>
              <a:rPr lang="en-US" sz="1200" dirty="0">
                <a:solidFill>
                  <a:schemeClr val="bg1">
                    <a:lumMod val="65000"/>
                  </a:schemeClr>
                </a:solidFill>
                <a:ea typeface="Roboto" panose="02000000000000000000" pitchFamily="2" charset="0"/>
              </a:rPr>
              <a:t>There are many variations of passages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available, but the majority have suffered alteration in some form, by injected humor, or randomized words which don't look even slightly believable</a:t>
            </a:r>
            <a:r>
              <a:rPr lang="en-US" sz="1200" dirty="0" smtClean="0">
                <a:solidFill>
                  <a:schemeClr val="bg1">
                    <a:lumMod val="65000"/>
                  </a:schemeClr>
                </a:solidFill>
                <a:ea typeface="Roboto" panose="02000000000000000000" pitchFamily="2" charset="0"/>
              </a:rPr>
              <a:t>.</a:t>
            </a:r>
            <a:endParaRPr lang="en-US" sz="1200" i="1"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4286997829"/>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childTnLst>
                          </p:cTn>
                        </p:par>
                        <p:par>
                          <p:cTn id="24" fill="hold">
                            <p:stCondLst>
                              <p:cond delay="425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childTnLst>
                                </p:cTn>
                              </p:par>
                            </p:childTnLst>
                          </p:cTn>
                        </p:par>
                        <p:par>
                          <p:cTn id="28" fill="hold">
                            <p:stCondLst>
                              <p:cond delay="5250"/>
                            </p:stCondLst>
                            <p:childTnLst>
                              <p:par>
                                <p:cTn id="29" presetID="2" presetClass="entr" presetSubtype="2"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1+#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childTnLst>
                          </p:cTn>
                        </p:par>
                        <p:par>
                          <p:cTn id="33" fill="hold">
                            <p:stCondLst>
                              <p:cond delay="575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6250"/>
                            </p:stCondLst>
                            <p:childTnLst>
                              <p:par>
                                <p:cTn id="38" presetID="2" presetClass="entr" presetSubtype="8"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0-#ppt_w/2"/>
                                          </p:val>
                                        </p:tav>
                                        <p:tav tm="100000">
                                          <p:val>
                                            <p:strVal val="#ppt_x"/>
                                          </p:val>
                                        </p:tav>
                                      </p:tavLst>
                                    </p:anim>
                                    <p:anim calcmode="lin" valueType="num">
                                      <p:cBhvr additive="base">
                                        <p:cTn id="41" dur="500" fill="hold"/>
                                        <p:tgtEl>
                                          <p:spTgt spid="40"/>
                                        </p:tgtEl>
                                        <p:attrNameLst>
                                          <p:attrName>ppt_y</p:attrName>
                                        </p:attrNameLst>
                                      </p:cBhvr>
                                      <p:tavLst>
                                        <p:tav tm="0">
                                          <p:val>
                                            <p:strVal val="#ppt_y"/>
                                          </p:val>
                                        </p:tav>
                                        <p:tav tm="100000">
                                          <p:val>
                                            <p:strVal val="#ppt_y"/>
                                          </p:val>
                                        </p:tav>
                                      </p:tavLst>
                                    </p:anim>
                                  </p:childTnLst>
                                </p:cTn>
                              </p:par>
                            </p:childTnLst>
                          </p:cTn>
                        </p:par>
                        <p:par>
                          <p:cTn id="42" fill="hold">
                            <p:stCondLst>
                              <p:cond delay="675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7250"/>
                            </p:stCondLst>
                            <p:childTnLst>
                              <p:par>
                                <p:cTn id="47" presetID="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0-#ppt_w/2"/>
                                          </p:val>
                                        </p:tav>
                                        <p:tav tm="100000">
                                          <p:val>
                                            <p:strVal val="#ppt_x"/>
                                          </p:val>
                                        </p:tav>
                                      </p:tavLst>
                                    </p:anim>
                                    <p:anim calcmode="lin" valueType="num">
                                      <p:cBhvr additive="base">
                                        <p:cTn id="50" dur="500" fill="hold"/>
                                        <p:tgtEl>
                                          <p:spTgt spid="41"/>
                                        </p:tgtEl>
                                        <p:attrNameLst>
                                          <p:attrName>ppt_y</p:attrName>
                                        </p:attrNameLst>
                                      </p:cBhvr>
                                      <p:tavLst>
                                        <p:tav tm="0">
                                          <p:val>
                                            <p:strVal val="#ppt_y"/>
                                          </p:val>
                                        </p:tav>
                                        <p:tav tm="100000">
                                          <p:val>
                                            <p:strVal val="#ppt_y"/>
                                          </p:val>
                                        </p:tav>
                                      </p:tavLst>
                                    </p:anim>
                                  </p:childTnLst>
                                </p:cTn>
                              </p:par>
                            </p:childTnLst>
                          </p:cTn>
                        </p:par>
                        <p:par>
                          <p:cTn id="51" fill="hold">
                            <p:stCondLst>
                              <p:cond delay="775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par>
                          <p:cTn id="55" fill="hold">
                            <p:stCondLst>
                              <p:cond delay="8250"/>
                            </p:stCondLst>
                            <p:childTnLst>
                              <p:par>
                                <p:cTn id="56" presetID="2" presetClass="entr" presetSubtype="2"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1+#ppt_w/2"/>
                                          </p:val>
                                        </p:tav>
                                        <p:tav tm="100000">
                                          <p:val>
                                            <p:strVal val="#ppt_x"/>
                                          </p:val>
                                        </p:tav>
                                      </p:tavLst>
                                    </p:anim>
                                    <p:anim calcmode="lin" valueType="num">
                                      <p:cBhvr additive="base">
                                        <p:cTn id="59" dur="500" fill="hold"/>
                                        <p:tgtEl>
                                          <p:spTgt spid="42"/>
                                        </p:tgtEl>
                                        <p:attrNameLst>
                                          <p:attrName>ppt_y</p:attrName>
                                        </p:attrNameLst>
                                      </p:cBhvr>
                                      <p:tavLst>
                                        <p:tav tm="0">
                                          <p:val>
                                            <p:strVal val="#ppt_y"/>
                                          </p:val>
                                        </p:tav>
                                        <p:tav tm="100000">
                                          <p:val>
                                            <p:strVal val="#ppt_y"/>
                                          </p:val>
                                        </p:tav>
                                      </p:tavLst>
                                    </p:anim>
                                  </p:childTnLst>
                                </p:cTn>
                              </p:par>
                            </p:childTnLst>
                          </p:cTn>
                        </p:par>
                        <p:par>
                          <p:cTn id="60" fill="hold">
                            <p:stCondLst>
                              <p:cond delay="875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par>
                          <p:cTn id="64" fill="hold">
                            <p:stCondLst>
                              <p:cond delay="9250"/>
                            </p:stCondLst>
                            <p:childTnLst>
                              <p:par>
                                <p:cTn id="65" presetID="22" presetClass="entr" presetSubtype="1"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2" grpId="0"/>
      <p:bldP spid="34" grpId="0"/>
      <p:bldP spid="36" grpId="0"/>
      <p:bldP spid="37"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a:t>
            </a:fld>
            <a:endParaRPr lang="id-ID" sz="1200" dirty="0">
              <a:solidFill>
                <a:schemeClr val="bg1">
                  <a:lumMod val="65000"/>
                </a:schemeClr>
              </a:solidFill>
            </a:endParaRPr>
          </a:p>
        </p:txBody>
      </p:sp>
      <p:sp>
        <p:nvSpPr>
          <p:cNvPr id="3" name="Content Placeholder 2"/>
          <p:cNvSpPr txBox="1">
            <a:spLocks/>
          </p:cNvSpPr>
          <p:nvPr/>
        </p:nvSpPr>
        <p:spPr>
          <a:xfrm>
            <a:off x="1406503" y="449032"/>
            <a:ext cx="574373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4400" dirty="0" err="1" smtClean="0">
                <a:solidFill>
                  <a:schemeClr val="accent1">
                    <a:lumMod val="75000"/>
                  </a:schemeClr>
                </a:solidFill>
                <a:ea typeface="Roboto" panose="02000000000000000000" pitchFamily="2" charset="0"/>
              </a:rPr>
              <a:t>A</a:t>
            </a:r>
            <a:r>
              <a:rPr lang="id-ID" sz="4400" dirty="0" smtClean="0">
                <a:solidFill>
                  <a:schemeClr val="accent1">
                    <a:lumMod val="75000"/>
                  </a:schemeClr>
                </a:solidFill>
                <a:ea typeface="Roboto" panose="02000000000000000000" pitchFamily="2" charset="0"/>
              </a:rPr>
              <a:t> </a:t>
            </a:r>
            <a:r>
              <a:rPr lang="id-ID" sz="4400" dirty="0" err="1" smtClean="0">
                <a:solidFill>
                  <a:schemeClr val="accent1">
                    <a:lumMod val="75000"/>
                  </a:schemeClr>
                </a:solidFill>
                <a:ea typeface="Roboto" panose="02000000000000000000" pitchFamily="2" charset="0"/>
              </a:rPr>
              <a:t>case</a:t>
            </a:r>
            <a:r>
              <a:rPr lang="id-ID" sz="4400" dirty="0" smtClean="0">
                <a:solidFill>
                  <a:schemeClr val="accent1">
                    <a:lumMod val="75000"/>
                  </a:schemeClr>
                </a:solidFill>
                <a:ea typeface="Roboto" panose="02000000000000000000" pitchFamily="2" charset="0"/>
              </a:rPr>
              <a:t> study</a:t>
            </a:r>
            <a:endParaRPr lang="en-US" sz="4400" dirty="0">
              <a:solidFill>
                <a:schemeClr val="accent1">
                  <a:lumMod val="75000"/>
                </a:schemeClr>
              </a:solidFill>
              <a:ea typeface="Roboto" panose="02000000000000000000" pitchFamily="2" charset="0"/>
            </a:endParaRPr>
          </a:p>
        </p:txBody>
      </p:sp>
      <p:pic>
        <p:nvPicPr>
          <p:cNvPr id="32" name="Picture 31"/>
          <p:cNvPicPr>
            <a:picLocks noChangeAspect="1"/>
          </p:cNvPicPr>
          <p:nvPr/>
        </p:nvPicPr>
        <p:blipFill rotWithShape="1">
          <a:blip r:embed="rId2" cstate="print">
            <a:extLst>
              <a:ext uri="{28A0092B-C50C-407E-A947-70E740481C1C}">
                <a14:useLocalDpi xmlns:a14="http://schemas.microsoft.com/office/drawing/2010/main" val="0"/>
              </a:ext>
            </a:extLst>
          </a:blip>
          <a:srcRect l="19221" t="29398" r="17922" b="13718"/>
          <a:stretch/>
        </p:blipFill>
        <p:spPr>
          <a:xfrm>
            <a:off x="0" y="1671683"/>
            <a:ext cx="7325832" cy="459094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902" r="6751"/>
          <a:stretch/>
        </p:blipFill>
        <p:spPr>
          <a:xfrm>
            <a:off x="1153415" y="2244360"/>
            <a:ext cx="4927144" cy="3196310"/>
          </a:xfrm>
          <a:prstGeom prst="rect">
            <a:avLst/>
          </a:prstGeom>
        </p:spPr>
      </p:pic>
      <p:grpSp>
        <p:nvGrpSpPr>
          <p:cNvPr id="70" name="Group 69"/>
          <p:cNvGrpSpPr/>
          <p:nvPr/>
        </p:nvGrpSpPr>
        <p:grpSpPr>
          <a:xfrm>
            <a:off x="1729073" y="6526053"/>
            <a:ext cx="8513389" cy="169736"/>
            <a:chOff x="407829" y="4326319"/>
            <a:chExt cx="8087347" cy="169736"/>
          </a:xfrm>
        </p:grpSpPr>
        <p:grpSp>
          <p:nvGrpSpPr>
            <p:cNvPr id="71" name="Group 70"/>
            <p:cNvGrpSpPr/>
            <p:nvPr/>
          </p:nvGrpSpPr>
          <p:grpSpPr>
            <a:xfrm>
              <a:off x="407829" y="4334808"/>
              <a:ext cx="1235843" cy="153888"/>
              <a:chOff x="407829" y="4334808"/>
              <a:chExt cx="1235843" cy="153888"/>
            </a:xfrm>
          </p:grpSpPr>
          <p:sp>
            <p:nvSpPr>
              <p:cNvPr id="87" name="Oval 86"/>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8"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6">
                        <a:lumMod val="75000"/>
                      </a:schemeClr>
                    </a:solidFill>
                    <a:cs typeface="Arial" pitchFamily="34" charset="0"/>
                  </a:rPr>
                  <a:t>01 A case study </a:t>
                </a:r>
                <a:endParaRPr kumimoji="0" lang="en-US" sz="1000" i="0" u="none" strike="noStrike" cap="none" normalizeH="0" baseline="0" dirty="0" smtClean="0">
                  <a:ln>
                    <a:noFill/>
                  </a:ln>
                  <a:solidFill>
                    <a:schemeClr val="accent6">
                      <a:lumMod val="75000"/>
                    </a:schemeClr>
                  </a:solidFill>
                  <a:effectLst/>
                  <a:cs typeface="Arial" pitchFamily="34" charset="0"/>
                </a:endParaRPr>
              </a:p>
            </p:txBody>
          </p:sp>
        </p:grpSp>
        <p:grpSp>
          <p:nvGrpSpPr>
            <p:cNvPr id="72" name="Group 71"/>
            <p:cNvGrpSpPr/>
            <p:nvPr/>
          </p:nvGrpSpPr>
          <p:grpSpPr>
            <a:xfrm>
              <a:off x="1658945" y="4334808"/>
              <a:ext cx="1008510" cy="153888"/>
              <a:chOff x="2175216" y="4334808"/>
              <a:chExt cx="1008510" cy="153888"/>
            </a:xfrm>
          </p:grpSpPr>
          <p:sp>
            <p:nvSpPr>
              <p:cNvPr id="85" name="Oval 84"/>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6"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3" name="Group 72"/>
            <p:cNvGrpSpPr/>
            <p:nvPr/>
          </p:nvGrpSpPr>
          <p:grpSpPr>
            <a:xfrm>
              <a:off x="3078413" y="4334808"/>
              <a:ext cx="976450" cy="153888"/>
              <a:chOff x="3448357" y="4334808"/>
              <a:chExt cx="976450" cy="153888"/>
            </a:xfrm>
          </p:grpSpPr>
          <p:sp>
            <p:nvSpPr>
              <p:cNvPr id="83" name="Oval 82"/>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4"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4" name="Group 73"/>
            <p:cNvGrpSpPr/>
            <p:nvPr/>
          </p:nvGrpSpPr>
          <p:grpSpPr>
            <a:xfrm>
              <a:off x="4528060" y="4342167"/>
              <a:ext cx="1360758" cy="153888"/>
              <a:chOff x="5079435" y="4342167"/>
              <a:chExt cx="1360758" cy="153888"/>
            </a:xfrm>
          </p:grpSpPr>
          <p:sp>
            <p:nvSpPr>
              <p:cNvPr id="81" name="Oval 80"/>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2"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5" name="Group 74"/>
            <p:cNvGrpSpPr/>
            <p:nvPr/>
          </p:nvGrpSpPr>
          <p:grpSpPr>
            <a:xfrm>
              <a:off x="7745851" y="4326319"/>
              <a:ext cx="749325" cy="169277"/>
              <a:chOff x="7745851" y="4326319"/>
              <a:chExt cx="749325" cy="169277"/>
            </a:xfrm>
          </p:grpSpPr>
          <p:sp>
            <p:nvSpPr>
              <p:cNvPr id="79" name="Oval 78"/>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0" name="Rectangle 1436"/>
              <p:cNvSpPr>
                <a:spLocks noChangeArrowheads="1"/>
              </p:cNvSpPr>
              <p:nvPr/>
            </p:nvSpPr>
            <p:spPr bwMode="auto">
              <a:xfrm>
                <a:off x="7940884" y="4326319"/>
                <a:ext cx="5542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Closing</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76" name="Group 75"/>
            <p:cNvGrpSpPr/>
            <p:nvPr/>
          </p:nvGrpSpPr>
          <p:grpSpPr>
            <a:xfrm>
              <a:off x="6183002" y="4334808"/>
              <a:ext cx="1313071" cy="153888"/>
              <a:chOff x="6513458" y="4334808"/>
              <a:chExt cx="1313071" cy="153888"/>
            </a:xfrm>
          </p:grpSpPr>
          <p:sp>
            <p:nvSpPr>
              <p:cNvPr id="77" name="Oval 76"/>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8"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pic>
        <p:nvPicPr>
          <p:cNvPr id="9" name="Picture 8"/>
          <p:cNvPicPr>
            <a:picLocks noChangeAspect="1"/>
          </p:cNvPicPr>
          <p:nvPr/>
        </p:nvPicPr>
        <p:blipFill>
          <a:blip r:embed="rId4"/>
          <a:stretch>
            <a:fillRect/>
          </a:stretch>
        </p:blipFill>
        <p:spPr>
          <a:xfrm>
            <a:off x="7288400" y="754698"/>
            <a:ext cx="4537005" cy="5255364"/>
          </a:xfrm>
          <a:prstGeom prst="rect">
            <a:avLst/>
          </a:prstGeom>
        </p:spPr>
      </p:pic>
      <p:sp>
        <p:nvSpPr>
          <p:cNvPr id="29" name="Freeform 78"/>
          <p:cNvSpPr>
            <a:spLocks noEditPoints="1"/>
          </p:cNvSpPr>
          <p:nvPr/>
        </p:nvSpPr>
        <p:spPr bwMode="auto">
          <a:xfrm>
            <a:off x="856872" y="619880"/>
            <a:ext cx="480550" cy="488303"/>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57641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250" fill="hold"/>
                                        <p:tgtEl>
                                          <p:spTgt spid="29"/>
                                        </p:tgtEl>
                                        <p:attrNameLst>
                                          <p:attrName>ppt_w</p:attrName>
                                        </p:attrNameLst>
                                      </p:cBhvr>
                                      <p:tavLst>
                                        <p:tav tm="0">
                                          <p:val>
                                            <p:fltVal val="0"/>
                                          </p:val>
                                        </p:tav>
                                        <p:tav tm="100000">
                                          <p:val>
                                            <p:strVal val="#ppt_w"/>
                                          </p:val>
                                        </p:tav>
                                      </p:tavLst>
                                    </p:anim>
                                    <p:anim calcmode="lin" valueType="num">
                                      <p:cBhvr>
                                        <p:cTn id="11" dur="250" fill="hold"/>
                                        <p:tgtEl>
                                          <p:spTgt spid="29"/>
                                        </p:tgtEl>
                                        <p:attrNameLst>
                                          <p:attrName>ppt_h</p:attrName>
                                        </p:attrNameLst>
                                      </p:cBhvr>
                                      <p:tavLst>
                                        <p:tav tm="0">
                                          <p:val>
                                            <p:fltVal val="0"/>
                                          </p:val>
                                        </p:tav>
                                        <p:tav tm="100000">
                                          <p:val>
                                            <p:strVal val="#ppt_h"/>
                                          </p:val>
                                        </p:tav>
                                      </p:tavLst>
                                    </p:anim>
                                    <p:animEffect transition="in" filter="fade">
                                      <p:cBhvr>
                                        <p:cTn id="12" dur="25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30</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Shopping Analisys</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6" name="Group 4"/>
          <p:cNvGrpSpPr>
            <a:grpSpLocks/>
          </p:cNvGrpSpPr>
          <p:nvPr/>
        </p:nvGrpSpPr>
        <p:grpSpPr bwMode="auto">
          <a:xfrm>
            <a:off x="852044" y="2349951"/>
            <a:ext cx="3439319" cy="3291681"/>
            <a:chOff x="2283" y="566"/>
            <a:chExt cx="3095" cy="3190"/>
          </a:xfrm>
          <a:noFill/>
        </p:grpSpPr>
        <p:sp>
          <p:nvSpPr>
            <p:cNvPr id="7" name="Freeform 5"/>
            <p:cNvSpPr>
              <a:spLocks/>
            </p:cNvSpPr>
            <p:nvPr/>
          </p:nvSpPr>
          <p:spPr bwMode="auto">
            <a:xfrm>
              <a:off x="3216" y="2982"/>
              <a:ext cx="668" cy="774"/>
            </a:xfrm>
            <a:custGeom>
              <a:avLst/>
              <a:gdLst>
                <a:gd name="T0" fmla="*/ 243 w 282"/>
                <a:gd name="T1" fmla="*/ 89 h 327"/>
                <a:gd name="T2" fmla="*/ 172 w 282"/>
                <a:gd name="T3" fmla="*/ 28 h 327"/>
                <a:gd name="T4" fmla="*/ 132 w 282"/>
                <a:gd name="T5" fmla="*/ 5 h 327"/>
                <a:gd name="T6" fmla="*/ 124 w 282"/>
                <a:gd name="T7" fmla="*/ 1 h 327"/>
                <a:gd name="T8" fmla="*/ 71 w 282"/>
                <a:gd name="T9" fmla="*/ 15 h 327"/>
                <a:gd name="T10" fmla="*/ 65 w 282"/>
                <a:gd name="T11" fmla="*/ 24 h 327"/>
                <a:gd name="T12" fmla="*/ 42 w 282"/>
                <a:gd name="T13" fmla="*/ 64 h 327"/>
                <a:gd name="T14" fmla="*/ 2 w 282"/>
                <a:gd name="T15" fmla="*/ 179 h 327"/>
                <a:gd name="T16" fmla="*/ 131 w 282"/>
                <a:gd name="T17" fmla="*/ 326 h 327"/>
                <a:gd name="T18" fmla="*/ 248 w 282"/>
                <a:gd name="T19" fmla="*/ 250 h 327"/>
                <a:gd name="T20" fmla="*/ 275 w 282"/>
                <a:gd name="T21" fmla="*/ 215 h 327"/>
                <a:gd name="T22" fmla="*/ 280 w 282"/>
                <a:gd name="T23" fmla="*/ 206 h 327"/>
                <a:gd name="T24" fmla="*/ 282 w 282"/>
                <a:gd name="T25" fmla="*/ 175 h 327"/>
                <a:gd name="T26" fmla="*/ 279 w 282"/>
                <a:gd name="T27" fmla="*/ 140 h 327"/>
                <a:gd name="T28" fmla="*/ 274 w 282"/>
                <a:gd name="T29" fmla="*/ 131 h 327"/>
                <a:gd name="T30" fmla="*/ 243 w 282"/>
                <a:gd name="T31" fmla="*/ 8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327">
                  <a:moveTo>
                    <a:pt x="243" y="89"/>
                  </a:moveTo>
                  <a:cubicBezTo>
                    <a:pt x="227" y="59"/>
                    <a:pt x="201" y="38"/>
                    <a:pt x="172" y="28"/>
                  </a:cubicBezTo>
                  <a:cubicBezTo>
                    <a:pt x="153" y="21"/>
                    <a:pt x="141" y="15"/>
                    <a:pt x="132" y="5"/>
                  </a:cubicBezTo>
                  <a:cubicBezTo>
                    <a:pt x="130" y="2"/>
                    <a:pt x="127" y="0"/>
                    <a:pt x="124" y="1"/>
                  </a:cubicBezTo>
                  <a:cubicBezTo>
                    <a:pt x="105" y="2"/>
                    <a:pt x="87" y="7"/>
                    <a:pt x="71" y="15"/>
                  </a:cubicBezTo>
                  <a:cubicBezTo>
                    <a:pt x="68" y="16"/>
                    <a:pt x="66" y="20"/>
                    <a:pt x="65" y="24"/>
                  </a:cubicBezTo>
                  <a:cubicBezTo>
                    <a:pt x="63" y="38"/>
                    <a:pt x="55" y="49"/>
                    <a:pt x="42" y="64"/>
                  </a:cubicBezTo>
                  <a:cubicBezTo>
                    <a:pt x="17" y="93"/>
                    <a:pt x="0" y="134"/>
                    <a:pt x="2" y="179"/>
                  </a:cubicBezTo>
                  <a:cubicBezTo>
                    <a:pt x="4" y="259"/>
                    <a:pt x="61" y="324"/>
                    <a:pt x="131" y="326"/>
                  </a:cubicBezTo>
                  <a:cubicBezTo>
                    <a:pt x="181" y="327"/>
                    <a:pt x="224" y="297"/>
                    <a:pt x="248" y="250"/>
                  </a:cubicBezTo>
                  <a:cubicBezTo>
                    <a:pt x="256" y="233"/>
                    <a:pt x="265" y="221"/>
                    <a:pt x="275" y="215"/>
                  </a:cubicBezTo>
                  <a:cubicBezTo>
                    <a:pt x="278" y="213"/>
                    <a:pt x="280" y="210"/>
                    <a:pt x="280" y="206"/>
                  </a:cubicBezTo>
                  <a:cubicBezTo>
                    <a:pt x="282" y="196"/>
                    <a:pt x="282" y="186"/>
                    <a:pt x="282" y="175"/>
                  </a:cubicBezTo>
                  <a:cubicBezTo>
                    <a:pt x="282" y="163"/>
                    <a:pt x="281" y="151"/>
                    <a:pt x="279" y="140"/>
                  </a:cubicBezTo>
                  <a:cubicBezTo>
                    <a:pt x="279" y="136"/>
                    <a:pt x="277" y="133"/>
                    <a:pt x="274" y="131"/>
                  </a:cubicBezTo>
                  <a:cubicBezTo>
                    <a:pt x="264" y="124"/>
                    <a:pt x="255" y="110"/>
                    <a:pt x="243" y="89"/>
                  </a:cubicBezTo>
                  <a:close/>
                </a:path>
              </a:pathLst>
            </a:custGeom>
            <a:grpFill/>
            <a:ln w="9525">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649" y="1276"/>
              <a:ext cx="1007" cy="675"/>
            </a:xfrm>
            <a:custGeom>
              <a:avLst/>
              <a:gdLst>
                <a:gd name="T0" fmla="*/ 117 w 425"/>
                <a:gd name="T1" fmla="*/ 0 h 285"/>
                <a:gd name="T2" fmla="*/ 12 w 425"/>
                <a:gd name="T3" fmla="*/ 0 h 285"/>
                <a:gd name="T4" fmla="*/ 1 w 425"/>
                <a:gd name="T5" fmla="*/ 14 h 285"/>
                <a:gd name="T6" fmla="*/ 24 w 425"/>
                <a:gd name="T7" fmla="*/ 274 h 285"/>
                <a:gd name="T8" fmla="*/ 35 w 425"/>
                <a:gd name="T9" fmla="*/ 285 h 285"/>
                <a:gd name="T10" fmla="*/ 391 w 425"/>
                <a:gd name="T11" fmla="*/ 285 h 285"/>
                <a:gd name="T12" fmla="*/ 402 w 425"/>
                <a:gd name="T13" fmla="*/ 274 h 285"/>
                <a:gd name="T14" fmla="*/ 424 w 425"/>
                <a:gd name="T15" fmla="*/ 14 h 285"/>
                <a:gd name="T16" fmla="*/ 414 w 425"/>
                <a:gd name="T17" fmla="*/ 0 h 285"/>
                <a:gd name="T18" fmla="*/ 117 w 425"/>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85">
                  <a:moveTo>
                    <a:pt x="117" y="0"/>
                  </a:moveTo>
                  <a:cubicBezTo>
                    <a:pt x="12" y="0"/>
                    <a:pt x="12" y="0"/>
                    <a:pt x="12" y="0"/>
                  </a:cubicBezTo>
                  <a:cubicBezTo>
                    <a:pt x="5" y="0"/>
                    <a:pt x="0" y="7"/>
                    <a:pt x="1" y="14"/>
                  </a:cubicBezTo>
                  <a:cubicBezTo>
                    <a:pt x="24" y="274"/>
                    <a:pt x="24" y="274"/>
                    <a:pt x="24" y="274"/>
                  </a:cubicBezTo>
                  <a:cubicBezTo>
                    <a:pt x="25" y="280"/>
                    <a:pt x="29" y="285"/>
                    <a:pt x="35" y="285"/>
                  </a:cubicBezTo>
                  <a:cubicBezTo>
                    <a:pt x="391" y="285"/>
                    <a:pt x="391" y="285"/>
                    <a:pt x="391" y="285"/>
                  </a:cubicBezTo>
                  <a:cubicBezTo>
                    <a:pt x="397" y="285"/>
                    <a:pt x="401" y="280"/>
                    <a:pt x="402" y="274"/>
                  </a:cubicBezTo>
                  <a:cubicBezTo>
                    <a:pt x="424" y="14"/>
                    <a:pt x="424" y="14"/>
                    <a:pt x="424" y="14"/>
                  </a:cubicBezTo>
                  <a:cubicBezTo>
                    <a:pt x="425" y="7"/>
                    <a:pt x="420" y="0"/>
                    <a:pt x="414" y="0"/>
                  </a:cubicBezTo>
                  <a:lnTo>
                    <a:pt x="117" y="0"/>
                  </a:ln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000" y="1276"/>
              <a:ext cx="656" cy="675"/>
            </a:xfrm>
            <a:custGeom>
              <a:avLst/>
              <a:gdLst>
                <a:gd name="T0" fmla="*/ 68 w 277"/>
                <a:gd name="T1" fmla="*/ 285 h 285"/>
                <a:gd name="T2" fmla="*/ 266 w 277"/>
                <a:gd name="T3" fmla="*/ 285 h 285"/>
                <a:gd name="T4" fmla="*/ 277 w 277"/>
                <a:gd name="T5" fmla="*/ 271 h 285"/>
                <a:gd name="T6" fmla="*/ 254 w 277"/>
                <a:gd name="T7" fmla="*/ 11 h 285"/>
                <a:gd name="T8" fmla="*/ 243 w 277"/>
                <a:gd name="T9" fmla="*/ 0 h 285"/>
                <a:gd name="T10" fmla="*/ 106 w 277"/>
                <a:gd name="T11" fmla="*/ 0 h 285"/>
                <a:gd name="T12" fmla="*/ 13 w 277"/>
                <a:gd name="T13" fmla="*/ 0 h 285"/>
                <a:gd name="T14" fmla="*/ 2 w 277"/>
                <a:gd name="T15" fmla="*/ 16 h 285"/>
                <a:gd name="T16" fmla="*/ 58 w 277"/>
                <a:gd name="T17" fmla="*/ 275 h 285"/>
                <a:gd name="T18" fmla="*/ 68 w 277"/>
                <a:gd name="T19"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85">
                  <a:moveTo>
                    <a:pt x="68" y="285"/>
                  </a:moveTo>
                  <a:cubicBezTo>
                    <a:pt x="266" y="285"/>
                    <a:pt x="266" y="285"/>
                    <a:pt x="266" y="285"/>
                  </a:cubicBezTo>
                  <a:cubicBezTo>
                    <a:pt x="272" y="285"/>
                    <a:pt x="277" y="278"/>
                    <a:pt x="277" y="271"/>
                  </a:cubicBezTo>
                  <a:cubicBezTo>
                    <a:pt x="254" y="11"/>
                    <a:pt x="254" y="11"/>
                    <a:pt x="254" y="11"/>
                  </a:cubicBezTo>
                  <a:cubicBezTo>
                    <a:pt x="253" y="5"/>
                    <a:pt x="248" y="0"/>
                    <a:pt x="243" y="0"/>
                  </a:cubicBezTo>
                  <a:cubicBezTo>
                    <a:pt x="106" y="0"/>
                    <a:pt x="106" y="0"/>
                    <a:pt x="106" y="0"/>
                  </a:cubicBezTo>
                  <a:cubicBezTo>
                    <a:pt x="13" y="0"/>
                    <a:pt x="13" y="0"/>
                    <a:pt x="13" y="0"/>
                  </a:cubicBezTo>
                  <a:cubicBezTo>
                    <a:pt x="6" y="0"/>
                    <a:pt x="0" y="8"/>
                    <a:pt x="2" y="16"/>
                  </a:cubicBezTo>
                  <a:cubicBezTo>
                    <a:pt x="21" y="104"/>
                    <a:pt x="39" y="189"/>
                    <a:pt x="58" y="275"/>
                  </a:cubicBezTo>
                  <a:cubicBezTo>
                    <a:pt x="59" y="281"/>
                    <a:pt x="63" y="285"/>
                    <a:pt x="68" y="285"/>
                  </a:cubicBezTo>
                  <a:close/>
                </a:path>
              </a:pathLst>
            </a:custGeom>
            <a:grp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4651" y="1276"/>
              <a:ext cx="727" cy="675"/>
            </a:xfrm>
            <a:custGeom>
              <a:avLst/>
              <a:gdLst>
                <a:gd name="T0" fmla="*/ 11 w 307"/>
                <a:gd name="T1" fmla="*/ 285 h 285"/>
                <a:gd name="T2" fmla="*/ 238 w 307"/>
                <a:gd name="T3" fmla="*/ 285 h 285"/>
                <a:gd name="T4" fmla="*/ 249 w 307"/>
                <a:gd name="T5" fmla="*/ 275 h 285"/>
                <a:gd name="T6" fmla="*/ 295 w 307"/>
                <a:gd name="T7" fmla="*/ 64 h 285"/>
                <a:gd name="T8" fmla="*/ 255 w 307"/>
                <a:gd name="T9" fmla="*/ 0 h 285"/>
                <a:gd name="T10" fmla="*/ 34 w 307"/>
                <a:gd name="T11" fmla="*/ 0 h 285"/>
                <a:gd name="T12" fmla="*/ 23 w 307"/>
                <a:gd name="T13" fmla="*/ 11 h 285"/>
                <a:gd name="T14" fmla="*/ 0 w 307"/>
                <a:gd name="T15" fmla="*/ 271 h 285"/>
                <a:gd name="T16" fmla="*/ 11 w 307"/>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285">
                  <a:moveTo>
                    <a:pt x="11" y="285"/>
                  </a:moveTo>
                  <a:cubicBezTo>
                    <a:pt x="238" y="285"/>
                    <a:pt x="238" y="285"/>
                    <a:pt x="238" y="285"/>
                  </a:cubicBezTo>
                  <a:cubicBezTo>
                    <a:pt x="243" y="285"/>
                    <a:pt x="247" y="281"/>
                    <a:pt x="249" y="275"/>
                  </a:cubicBezTo>
                  <a:cubicBezTo>
                    <a:pt x="264" y="205"/>
                    <a:pt x="280" y="134"/>
                    <a:pt x="295" y="64"/>
                  </a:cubicBezTo>
                  <a:cubicBezTo>
                    <a:pt x="307" y="11"/>
                    <a:pt x="298" y="0"/>
                    <a:pt x="255" y="0"/>
                  </a:cubicBezTo>
                  <a:cubicBezTo>
                    <a:pt x="34" y="0"/>
                    <a:pt x="34" y="0"/>
                    <a:pt x="34" y="0"/>
                  </a:cubicBezTo>
                  <a:cubicBezTo>
                    <a:pt x="28" y="0"/>
                    <a:pt x="23" y="5"/>
                    <a:pt x="23" y="11"/>
                  </a:cubicBezTo>
                  <a:cubicBezTo>
                    <a:pt x="0" y="271"/>
                    <a:pt x="0" y="271"/>
                    <a:pt x="0" y="271"/>
                  </a:cubicBezTo>
                  <a:cubicBezTo>
                    <a:pt x="0" y="278"/>
                    <a:pt x="5" y="285"/>
                    <a:pt x="11" y="285"/>
                  </a:cubicBezTo>
                  <a:close/>
                </a:path>
              </a:pathLst>
            </a:custGeom>
            <a:grp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4504" y="3032"/>
              <a:ext cx="671" cy="724"/>
            </a:xfrm>
            <a:custGeom>
              <a:avLst/>
              <a:gdLst>
                <a:gd name="T0" fmla="*/ 36 w 283"/>
                <a:gd name="T1" fmla="*/ 228 h 306"/>
                <a:gd name="T2" fmla="*/ 152 w 283"/>
                <a:gd name="T3" fmla="*/ 305 h 306"/>
                <a:gd name="T4" fmla="*/ 282 w 283"/>
                <a:gd name="T5" fmla="*/ 152 h 306"/>
                <a:gd name="T6" fmla="*/ 150 w 283"/>
                <a:gd name="T7" fmla="*/ 0 h 306"/>
                <a:gd name="T8" fmla="*/ 42 w 283"/>
                <a:gd name="T9" fmla="*/ 66 h 306"/>
                <a:gd name="T10" fmla="*/ 8 w 283"/>
                <a:gd name="T11" fmla="*/ 110 h 306"/>
                <a:gd name="T12" fmla="*/ 3 w 283"/>
                <a:gd name="T13" fmla="*/ 118 h 306"/>
                <a:gd name="T14" fmla="*/ 0 w 283"/>
                <a:gd name="T15" fmla="*/ 154 h 306"/>
                <a:gd name="T16" fmla="*/ 2 w 283"/>
                <a:gd name="T17" fmla="*/ 183 h 306"/>
                <a:gd name="T18" fmla="*/ 8 w 283"/>
                <a:gd name="T19" fmla="*/ 193 h 306"/>
                <a:gd name="T20" fmla="*/ 36 w 283"/>
                <a:gd name="T21" fmla="*/ 22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306">
                  <a:moveTo>
                    <a:pt x="36" y="228"/>
                  </a:moveTo>
                  <a:cubicBezTo>
                    <a:pt x="59" y="274"/>
                    <a:pt x="102" y="306"/>
                    <a:pt x="152" y="305"/>
                  </a:cubicBezTo>
                  <a:cubicBezTo>
                    <a:pt x="225" y="304"/>
                    <a:pt x="283" y="236"/>
                    <a:pt x="282" y="152"/>
                  </a:cubicBezTo>
                  <a:cubicBezTo>
                    <a:pt x="282" y="68"/>
                    <a:pt x="223" y="0"/>
                    <a:pt x="150" y="0"/>
                  </a:cubicBezTo>
                  <a:cubicBezTo>
                    <a:pt x="106" y="0"/>
                    <a:pt x="66" y="26"/>
                    <a:pt x="42" y="66"/>
                  </a:cubicBezTo>
                  <a:cubicBezTo>
                    <a:pt x="29" y="88"/>
                    <a:pt x="18" y="102"/>
                    <a:pt x="8" y="110"/>
                  </a:cubicBezTo>
                  <a:cubicBezTo>
                    <a:pt x="5" y="111"/>
                    <a:pt x="4" y="114"/>
                    <a:pt x="3" y="118"/>
                  </a:cubicBezTo>
                  <a:cubicBezTo>
                    <a:pt x="1" y="129"/>
                    <a:pt x="0" y="142"/>
                    <a:pt x="0" y="154"/>
                  </a:cubicBezTo>
                  <a:cubicBezTo>
                    <a:pt x="0" y="164"/>
                    <a:pt x="1" y="174"/>
                    <a:pt x="2" y="183"/>
                  </a:cubicBezTo>
                  <a:cubicBezTo>
                    <a:pt x="2" y="187"/>
                    <a:pt x="5" y="191"/>
                    <a:pt x="8" y="193"/>
                  </a:cubicBezTo>
                  <a:cubicBezTo>
                    <a:pt x="19" y="199"/>
                    <a:pt x="27" y="210"/>
                    <a:pt x="36" y="228"/>
                  </a:cubicBezTo>
                  <a:close/>
                </a:path>
              </a:pathLst>
            </a:custGeom>
            <a:grpFill/>
            <a:ln w="9525">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4481" y="2007"/>
              <a:ext cx="739" cy="701"/>
            </a:xfrm>
            <a:custGeom>
              <a:avLst/>
              <a:gdLst>
                <a:gd name="T0" fmla="*/ 19 w 312"/>
                <a:gd name="T1" fmla="*/ 11 h 296"/>
                <a:gd name="T2" fmla="*/ 0 w 312"/>
                <a:gd name="T3" fmla="*/ 282 h 296"/>
                <a:gd name="T4" fmla="*/ 11 w 312"/>
                <a:gd name="T5" fmla="*/ 296 h 296"/>
                <a:gd name="T6" fmla="*/ 183 w 312"/>
                <a:gd name="T7" fmla="*/ 296 h 296"/>
                <a:gd name="T8" fmla="*/ 261 w 312"/>
                <a:gd name="T9" fmla="*/ 241 h 296"/>
                <a:gd name="T10" fmla="*/ 310 w 312"/>
                <a:gd name="T11" fmla="*/ 16 h 296"/>
                <a:gd name="T12" fmla="*/ 300 w 312"/>
                <a:gd name="T13" fmla="*/ 0 h 296"/>
                <a:gd name="T14" fmla="*/ 30 w 312"/>
                <a:gd name="T15" fmla="*/ 0 h 296"/>
                <a:gd name="T16" fmla="*/ 19 w 312"/>
                <a:gd name="T17" fmla="*/ 1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296">
                  <a:moveTo>
                    <a:pt x="19" y="11"/>
                  </a:moveTo>
                  <a:cubicBezTo>
                    <a:pt x="0" y="282"/>
                    <a:pt x="0" y="282"/>
                    <a:pt x="0" y="282"/>
                  </a:cubicBezTo>
                  <a:cubicBezTo>
                    <a:pt x="0" y="289"/>
                    <a:pt x="5" y="296"/>
                    <a:pt x="11" y="296"/>
                  </a:cubicBezTo>
                  <a:cubicBezTo>
                    <a:pt x="183" y="296"/>
                    <a:pt x="183" y="296"/>
                    <a:pt x="183" y="296"/>
                  </a:cubicBezTo>
                  <a:cubicBezTo>
                    <a:pt x="239" y="296"/>
                    <a:pt x="251" y="283"/>
                    <a:pt x="261" y="241"/>
                  </a:cubicBezTo>
                  <a:cubicBezTo>
                    <a:pt x="277" y="166"/>
                    <a:pt x="293" y="91"/>
                    <a:pt x="310" y="16"/>
                  </a:cubicBezTo>
                  <a:cubicBezTo>
                    <a:pt x="312" y="8"/>
                    <a:pt x="307" y="0"/>
                    <a:pt x="300" y="0"/>
                  </a:cubicBezTo>
                  <a:cubicBezTo>
                    <a:pt x="30" y="0"/>
                    <a:pt x="30" y="0"/>
                    <a:pt x="30" y="0"/>
                  </a:cubicBezTo>
                  <a:cubicBezTo>
                    <a:pt x="24" y="0"/>
                    <a:pt x="20" y="5"/>
                    <a:pt x="19" y="11"/>
                  </a:cubicBezTo>
                  <a:close/>
                </a:path>
              </a:pathLst>
            </a:custGeom>
            <a:grpFill/>
            <a:ln w="952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3325" y="2765"/>
              <a:ext cx="173" cy="187"/>
            </a:xfrm>
            <a:custGeom>
              <a:avLst/>
              <a:gdLst>
                <a:gd name="T0" fmla="*/ 28 w 73"/>
                <a:gd name="T1" fmla="*/ 77 h 79"/>
                <a:gd name="T2" fmla="*/ 62 w 73"/>
                <a:gd name="T3" fmla="*/ 67 h 79"/>
                <a:gd name="T4" fmla="*/ 71 w 73"/>
                <a:gd name="T5" fmla="*/ 52 h 79"/>
                <a:gd name="T6" fmla="*/ 64 w 73"/>
                <a:gd name="T7" fmla="*/ 21 h 79"/>
                <a:gd name="T8" fmla="*/ 62 w 73"/>
                <a:gd name="T9" fmla="*/ 10 h 79"/>
                <a:gd name="T10" fmla="*/ 52 w 73"/>
                <a:gd name="T11" fmla="*/ 0 h 79"/>
                <a:gd name="T12" fmla="*/ 13 w 73"/>
                <a:gd name="T13" fmla="*/ 0 h 79"/>
                <a:gd name="T14" fmla="*/ 2 w 73"/>
                <a:gd name="T15" fmla="*/ 15 h 79"/>
                <a:gd name="T16" fmla="*/ 14 w 73"/>
                <a:gd name="T17" fmla="*/ 68 h 79"/>
                <a:gd name="T18" fmla="*/ 14 w 73"/>
                <a:gd name="T19" fmla="*/ 68 h 79"/>
                <a:gd name="T20" fmla="*/ 28 w 73"/>
                <a:gd name="T21"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9">
                  <a:moveTo>
                    <a:pt x="28" y="77"/>
                  </a:moveTo>
                  <a:cubicBezTo>
                    <a:pt x="39" y="72"/>
                    <a:pt x="50" y="69"/>
                    <a:pt x="62" y="67"/>
                  </a:cubicBezTo>
                  <a:cubicBezTo>
                    <a:pt x="68" y="66"/>
                    <a:pt x="73" y="59"/>
                    <a:pt x="71" y="52"/>
                  </a:cubicBezTo>
                  <a:cubicBezTo>
                    <a:pt x="69" y="41"/>
                    <a:pt x="67" y="31"/>
                    <a:pt x="64" y="21"/>
                  </a:cubicBezTo>
                  <a:cubicBezTo>
                    <a:pt x="63" y="17"/>
                    <a:pt x="63" y="13"/>
                    <a:pt x="62" y="10"/>
                  </a:cubicBezTo>
                  <a:cubicBezTo>
                    <a:pt x="61" y="4"/>
                    <a:pt x="57" y="0"/>
                    <a:pt x="52" y="0"/>
                  </a:cubicBezTo>
                  <a:cubicBezTo>
                    <a:pt x="13" y="0"/>
                    <a:pt x="13" y="0"/>
                    <a:pt x="13" y="0"/>
                  </a:cubicBezTo>
                  <a:cubicBezTo>
                    <a:pt x="5" y="0"/>
                    <a:pt x="0" y="8"/>
                    <a:pt x="2" y="15"/>
                  </a:cubicBezTo>
                  <a:cubicBezTo>
                    <a:pt x="6" y="33"/>
                    <a:pt x="10" y="50"/>
                    <a:pt x="14" y="68"/>
                  </a:cubicBezTo>
                  <a:cubicBezTo>
                    <a:pt x="14" y="68"/>
                    <a:pt x="14" y="68"/>
                    <a:pt x="14" y="68"/>
                  </a:cubicBezTo>
                  <a:cubicBezTo>
                    <a:pt x="16" y="75"/>
                    <a:pt x="22" y="79"/>
                    <a:pt x="28" y="77"/>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2283" y="566"/>
              <a:ext cx="559" cy="246"/>
            </a:xfrm>
            <a:custGeom>
              <a:avLst/>
              <a:gdLst>
                <a:gd name="T0" fmla="*/ 234 w 236"/>
                <a:gd name="T1" fmla="*/ 89 h 104"/>
                <a:gd name="T2" fmla="*/ 217 w 236"/>
                <a:gd name="T3" fmla="*/ 9 h 104"/>
                <a:gd name="T4" fmla="*/ 207 w 236"/>
                <a:gd name="T5" fmla="*/ 0 h 104"/>
                <a:gd name="T6" fmla="*/ 39 w 236"/>
                <a:gd name="T7" fmla="*/ 0 h 104"/>
                <a:gd name="T8" fmla="*/ 47 w 236"/>
                <a:gd name="T9" fmla="*/ 104 h 104"/>
                <a:gd name="T10" fmla="*/ 224 w 236"/>
                <a:gd name="T11" fmla="*/ 104 h 104"/>
                <a:gd name="T12" fmla="*/ 224 w 236"/>
                <a:gd name="T13" fmla="*/ 104 h 104"/>
                <a:gd name="T14" fmla="*/ 234 w 236"/>
                <a:gd name="T15" fmla="*/ 89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04">
                  <a:moveTo>
                    <a:pt x="234" y="89"/>
                  </a:moveTo>
                  <a:cubicBezTo>
                    <a:pt x="217" y="9"/>
                    <a:pt x="217" y="9"/>
                    <a:pt x="217" y="9"/>
                  </a:cubicBezTo>
                  <a:cubicBezTo>
                    <a:pt x="216" y="4"/>
                    <a:pt x="212" y="0"/>
                    <a:pt x="207" y="0"/>
                  </a:cubicBezTo>
                  <a:cubicBezTo>
                    <a:pt x="39" y="0"/>
                    <a:pt x="39" y="0"/>
                    <a:pt x="39" y="0"/>
                  </a:cubicBezTo>
                  <a:cubicBezTo>
                    <a:pt x="0" y="0"/>
                    <a:pt x="8" y="104"/>
                    <a:pt x="47" y="104"/>
                  </a:cubicBezTo>
                  <a:cubicBezTo>
                    <a:pt x="106" y="104"/>
                    <a:pt x="165" y="104"/>
                    <a:pt x="224" y="104"/>
                  </a:cubicBezTo>
                  <a:cubicBezTo>
                    <a:pt x="224" y="104"/>
                    <a:pt x="224" y="104"/>
                    <a:pt x="224" y="104"/>
                  </a:cubicBezTo>
                  <a:cubicBezTo>
                    <a:pt x="231" y="104"/>
                    <a:pt x="236" y="97"/>
                    <a:pt x="234" y="89"/>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3936" y="3314"/>
              <a:ext cx="516" cy="161"/>
            </a:xfrm>
            <a:custGeom>
              <a:avLst/>
              <a:gdLst>
                <a:gd name="T0" fmla="*/ 217 w 218"/>
                <a:gd name="T1" fmla="*/ 35 h 68"/>
                <a:gd name="T2" fmla="*/ 218 w 218"/>
                <a:gd name="T3" fmla="*/ 14 h 68"/>
                <a:gd name="T4" fmla="*/ 207 w 218"/>
                <a:gd name="T5" fmla="*/ 0 h 68"/>
                <a:gd name="T6" fmla="*/ 11 w 218"/>
                <a:gd name="T7" fmla="*/ 0 h 68"/>
                <a:gd name="T8" fmla="*/ 1 w 218"/>
                <a:gd name="T9" fmla="*/ 14 h 68"/>
                <a:gd name="T10" fmla="*/ 2 w 218"/>
                <a:gd name="T11" fmla="*/ 35 h 68"/>
                <a:gd name="T12" fmla="*/ 1 w 218"/>
                <a:gd name="T13" fmla="*/ 54 h 68"/>
                <a:gd name="T14" fmla="*/ 12 w 218"/>
                <a:gd name="T15" fmla="*/ 68 h 68"/>
                <a:gd name="T16" fmla="*/ 207 w 218"/>
                <a:gd name="T17" fmla="*/ 68 h 68"/>
                <a:gd name="T18" fmla="*/ 217 w 218"/>
                <a:gd name="T19" fmla="*/ 54 h 68"/>
                <a:gd name="T20" fmla="*/ 217 w 218"/>
                <a:gd name="T21"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68">
                  <a:moveTo>
                    <a:pt x="217" y="35"/>
                  </a:moveTo>
                  <a:cubicBezTo>
                    <a:pt x="217" y="28"/>
                    <a:pt x="217" y="21"/>
                    <a:pt x="218" y="14"/>
                  </a:cubicBezTo>
                  <a:cubicBezTo>
                    <a:pt x="218" y="6"/>
                    <a:pt x="213" y="0"/>
                    <a:pt x="207" y="0"/>
                  </a:cubicBezTo>
                  <a:cubicBezTo>
                    <a:pt x="207" y="0"/>
                    <a:pt x="56" y="0"/>
                    <a:pt x="11" y="0"/>
                  </a:cubicBezTo>
                  <a:cubicBezTo>
                    <a:pt x="5" y="0"/>
                    <a:pt x="0" y="6"/>
                    <a:pt x="1" y="14"/>
                  </a:cubicBezTo>
                  <a:cubicBezTo>
                    <a:pt x="1" y="21"/>
                    <a:pt x="2" y="28"/>
                    <a:pt x="2" y="35"/>
                  </a:cubicBezTo>
                  <a:cubicBezTo>
                    <a:pt x="2" y="41"/>
                    <a:pt x="1" y="48"/>
                    <a:pt x="1" y="54"/>
                  </a:cubicBezTo>
                  <a:cubicBezTo>
                    <a:pt x="0" y="61"/>
                    <a:pt x="5" y="68"/>
                    <a:pt x="12" y="68"/>
                  </a:cubicBezTo>
                  <a:cubicBezTo>
                    <a:pt x="12" y="68"/>
                    <a:pt x="162" y="68"/>
                    <a:pt x="207" y="68"/>
                  </a:cubicBezTo>
                  <a:cubicBezTo>
                    <a:pt x="213" y="68"/>
                    <a:pt x="218" y="61"/>
                    <a:pt x="217" y="54"/>
                  </a:cubicBezTo>
                  <a:cubicBezTo>
                    <a:pt x="217" y="48"/>
                    <a:pt x="217" y="41"/>
                    <a:pt x="217" y="35"/>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2849" y="566"/>
              <a:ext cx="277" cy="653"/>
            </a:xfrm>
            <a:custGeom>
              <a:avLst/>
              <a:gdLst>
                <a:gd name="T0" fmla="*/ 30 w 117"/>
                <a:gd name="T1" fmla="*/ 149 h 276"/>
                <a:gd name="T2" fmla="*/ 56 w 117"/>
                <a:gd name="T3" fmla="*/ 266 h 276"/>
                <a:gd name="T4" fmla="*/ 66 w 117"/>
                <a:gd name="T5" fmla="*/ 276 h 276"/>
                <a:gd name="T6" fmla="*/ 105 w 117"/>
                <a:gd name="T7" fmla="*/ 276 h 276"/>
                <a:gd name="T8" fmla="*/ 115 w 117"/>
                <a:gd name="T9" fmla="*/ 260 h 276"/>
                <a:gd name="T10" fmla="*/ 112 w 117"/>
                <a:gd name="T11" fmla="*/ 247 h 276"/>
                <a:gd name="T12" fmla="*/ 68 w 117"/>
                <a:gd name="T13" fmla="*/ 45 h 276"/>
                <a:gd name="T14" fmla="*/ 17 w 117"/>
                <a:gd name="T15" fmla="*/ 0 h 276"/>
                <a:gd name="T16" fmla="*/ 12 w 117"/>
                <a:gd name="T17" fmla="*/ 0 h 276"/>
                <a:gd name="T18" fmla="*/ 1 w 117"/>
                <a:gd name="T19" fmla="*/ 15 h 276"/>
                <a:gd name="T20" fmla="*/ 30 w 117"/>
                <a:gd name="T21" fmla="*/ 14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76">
                  <a:moveTo>
                    <a:pt x="30" y="149"/>
                  </a:moveTo>
                  <a:cubicBezTo>
                    <a:pt x="39" y="189"/>
                    <a:pt x="47" y="228"/>
                    <a:pt x="56" y="266"/>
                  </a:cubicBezTo>
                  <a:cubicBezTo>
                    <a:pt x="57" y="272"/>
                    <a:pt x="61" y="276"/>
                    <a:pt x="66" y="276"/>
                  </a:cubicBezTo>
                  <a:cubicBezTo>
                    <a:pt x="105" y="276"/>
                    <a:pt x="105" y="276"/>
                    <a:pt x="105" y="276"/>
                  </a:cubicBezTo>
                  <a:cubicBezTo>
                    <a:pt x="112" y="276"/>
                    <a:pt x="117" y="268"/>
                    <a:pt x="115" y="260"/>
                  </a:cubicBezTo>
                  <a:cubicBezTo>
                    <a:pt x="114" y="256"/>
                    <a:pt x="113" y="252"/>
                    <a:pt x="112" y="247"/>
                  </a:cubicBezTo>
                  <a:cubicBezTo>
                    <a:pt x="97" y="180"/>
                    <a:pt x="82" y="112"/>
                    <a:pt x="68" y="45"/>
                  </a:cubicBezTo>
                  <a:cubicBezTo>
                    <a:pt x="59" y="8"/>
                    <a:pt x="51" y="0"/>
                    <a:pt x="17" y="0"/>
                  </a:cubicBezTo>
                  <a:cubicBezTo>
                    <a:pt x="12" y="0"/>
                    <a:pt x="12" y="0"/>
                    <a:pt x="12" y="0"/>
                  </a:cubicBezTo>
                  <a:cubicBezTo>
                    <a:pt x="5" y="0"/>
                    <a:pt x="0" y="8"/>
                    <a:pt x="1" y="15"/>
                  </a:cubicBezTo>
                  <a:lnTo>
                    <a:pt x="30" y="149"/>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3858" y="2007"/>
              <a:ext cx="620" cy="701"/>
            </a:xfrm>
            <a:custGeom>
              <a:avLst/>
              <a:gdLst>
                <a:gd name="T0" fmla="*/ 250 w 262"/>
                <a:gd name="T1" fmla="*/ 0 h 296"/>
                <a:gd name="T2" fmla="*/ 12 w 262"/>
                <a:gd name="T3" fmla="*/ 0 h 296"/>
                <a:gd name="T4" fmla="*/ 1 w 262"/>
                <a:gd name="T5" fmla="*/ 14 h 296"/>
                <a:gd name="T6" fmla="*/ 25 w 262"/>
                <a:gd name="T7" fmla="*/ 284 h 296"/>
                <a:gd name="T8" fmla="*/ 36 w 262"/>
                <a:gd name="T9" fmla="*/ 296 h 296"/>
                <a:gd name="T10" fmla="*/ 231 w 262"/>
                <a:gd name="T11" fmla="*/ 296 h 296"/>
                <a:gd name="T12" fmla="*/ 242 w 262"/>
                <a:gd name="T13" fmla="*/ 284 h 296"/>
                <a:gd name="T14" fmla="*/ 261 w 262"/>
                <a:gd name="T15" fmla="*/ 13 h 296"/>
                <a:gd name="T16" fmla="*/ 250 w 262"/>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96">
                  <a:moveTo>
                    <a:pt x="250" y="0"/>
                  </a:moveTo>
                  <a:cubicBezTo>
                    <a:pt x="12" y="0"/>
                    <a:pt x="12" y="0"/>
                    <a:pt x="12" y="0"/>
                  </a:cubicBezTo>
                  <a:cubicBezTo>
                    <a:pt x="5" y="0"/>
                    <a:pt x="0" y="6"/>
                    <a:pt x="1" y="14"/>
                  </a:cubicBezTo>
                  <a:cubicBezTo>
                    <a:pt x="25" y="284"/>
                    <a:pt x="25" y="284"/>
                    <a:pt x="25" y="284"/>
                  </a:cubicBezTo>
                  <a:cubicBezTo>
                    <a:pt x="26" y="291"/>
                    <a:pt x="30" y="296"/>
                    <a:pt x="36" y="296"/>
                  </a:cubicBezTo>
                  <a:cubicBezTo>
                    <a:pt x="231" y="296"/>
                    <a:pt x="231" y="296"/>
                    <a:pt x="231" y="296"/>
                  </a:cubicBezTo>
                  <a:cubicBezTo>
                    <a:pt x="237" y="296"/>
                    <a:pt x="241" y="291"/>
                    <a:pt x="242" y="284"/>
                  </a:cubicBezTo>
                  <a:cubicBezTo>
                    <a:pt x="261" y="13"/>
                    <a:pt x="261" y="13"/>
                    <a:pt x="261" y="13"/>
                  </a:cubicBezTo>
                  <a:cubicBezTo>
                    <a:pt x="262" y="6"/>
                    <a:pt x="257" y="0"/>
                    <a:pt x="250" y="0"/>
                  </a:cubicBezTo>
                  <a:close/>
                </a:path>
              </a:pathLst>
            </a:custGeom>
            <a:grp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p:nvSpPr>
          <p:spPr bwMode="auto">
            <a:xfrm>
              <a:off x="3159" y="2007"/>
              <a:ext cx="708" cy="701"/>
            </a:xfrm>
            <a:custGeom>
              <a:avLst/>
              <a:gdLst>
                <a:gd name="T0" fmla="*/ 169 w 299"/>
                <a:gd name="T1" fmla="*/ 296 h 296"/>
                <a:gd name="T2" fmla="*/ 288 w 299"/>
                <a:gd name="T3" fmla="*/ 296 h 296"/>
                <a:gd name="T4" fmla="*/ 299 w 299"/>
                <a:gd name="T5" fmla="*/ 282 h 296"/>
                <a:gd name="T6" fmla="*/ 275 w 299"/>
                <a:gd name="T7" fmla="*/ 11 h 296"/>
                <a:gd name="T8" fmla="*/ 264 w 299"/>
                <a:gd name="T9" fmla="*/ 0 h 296"/>
                <a:gd name="T10" fmla="*/ 12 w 299"/>
                <a:gd name="T11" fmla="*/ 0 h 296"/>
                <a:gd name="T12" fmla="*/ 1 w 299"/>
                <a:gd name="T13" fmla="*/ 15 h 296"/>
                <a:gd name="T14" fmla="*/ 61 w 299"/>
                <a:gd name="T15" fmla="*/ 286 h 296"/>
                <a:gd name="T16" fmla="*/ 71 w 299"/>
                <a:gd name="T17" fmla="*/ 296 h 296"/>
                <a:gd name="T18" fmla="*/ 169 w 299"/>
                <a:gd name="T19"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296">
                  <a:moveTo>
                    <a:pt x="169" y="296"/>
                  </a:moveTo>
                  <a:cubicBezTo>
                    <a:pt x="288" y="296"/>
                    <a:pt x="288" y="296"/>
                    <a:pt x="288" y="296"/>
                  </a:cubicBezTo>
                  <a:cubicBezTo>
                    <a:pt x="294" y="296"/>
                    <a:pt x="299" y="289"/>
                    <a:pt x="299" y="282"/>
                  </a:cubicBezTo>
                  <a:cubicBezTo>
                    <a:pt x="275" y="11"/>
                    <a:pt x="275" y="11"/>
                    <a:pt x="275" y="11"/>
                  </a:cubicBezTo>
                  <a:cubicBezTo>
                    <a:pt x="274" y="5"/>
                    <a:pt x="269" y="0"/>
                    <a:pt x="264" y="0"/>
                  </a:cubicBezTo>
                  <a:cubicBezTo>
                    <a:pt x="12" y="0"/>
                    <a:pt x="12" y="0"/>
                    <a:pt x="12" y="0"/>
                  </a:cubicBezTo>
                  <a:cubicBezTo>
                    <a:pt x="5" y="0"/>
                    <a:pt x="0" y="8"/>
                    <a:pt x="1" y="15"/>
                  </a:cubicBezTo>
                  <a:cubicBezTo>
                    <a:pt x="21" y="105"/>
                    <a:pt x="40" y="194"/>
                    <a:pt x="61" y="286"/>
                  </a:cubicBezTo>
                  <a:cubicBezTo>
                    <a:pt x="62" y="292"/>
                    <a:pt x="66" y="296"/>
                    <a:pt x="71" y="296"/>
                  </a:cubicBezTo>
                  <a:lnTo>
                    <a:pt x="169" y="296"/>
                  </a:lnTo>
                  <a:close/>
                </a:path>
              </a:pathLst>
            </a:custGeom>
            <a:grpFill/>
            <a:ln w="9525">
              <a:solidFill>
                <a:schemeClr val="accent3"/>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9" name="TextBox 18"/>
          <p:cNvSpPr txBox="1"/>
          <p:nvPr/>
        </p:nvSpPr>
        <p:spPr>
          <a:xfrm>
            <a:off x="5323823" y="2245727"/>
            <a:ext cx="3481979" cy="369332"/>
          </a:xfrm>
          <a:prstGeom prst="rect">
            <a:avLst/>
          </a:prstGeom>
          <a:noFill/>
        </p:spPr>
        <p:txBody>
          <a:bodyPr wrap="none" rtlCol="0">
            <a:spAutoFit/>
          </a:bodyPr>
          <a:lstStyle/>
          <a:p>
            <a:r>
              <a:rPr lang="id-ID" dirty="0" smtClean="0">
                <a:solidFill>
                  <a:schemeClr val="bg1">
                    <a:lumMod val="50000"/>
                  </a:schemeClr>
                </a:solidFill>
              </a:rPr>
              <a:t>Give your Shoppers the Advantage</a:t>
            </a:r>
            <a:endParaRPr lang="id-ID" dirty="0">
              <a:solidFill>
                <a:schemeClr val="bg1">
                  <a:lumMod val="50000"/>
                </a:schemeClr>
              </a:solidFill>
            </a:endParaRPr>
          </a:p>
        </p:txBody>
      </p:sp>
      <p:sp>
        <p:nvSpPr>
          <p:cNvPr id="20" name="TextBox 19"/>
          <p:cNvSpPr txBox="1"/>
          <p:nvPr/>
        </p:nvSpPr>
        <p:spPr>
          <a:xfrm>
            <a:off x="5320252" y="2515672"/>
            <a:ext cx="5002302" cy="261610"/>
          </a:xfrm>
          <a:prstGeom prst="rect">
            <a:avLst/>
          </a:prstGeom>
          <a:noFill/>
        </p:spPr>
        <p:txBody>
          <a:bodyPr wrap="square" rtlCol="0">
            <a:spAutoFit/>
          </a:bodyPr>
          <a:lstStyle/>
          <a:p>
            <a:pPr algn="just"/>
            <a:r>
              <a:rPr lang="id-ID" sz="1100" dirty="0" smtClean="0">
                <a:solidFill>
                  <a:schemeClr val="bg1">
                    <a:lumMod val="65000"/>
                  </a:schemeClr>
                </a:solidFill>
              </a:rPr>
              <a:t>Of shopping carts are abandoned right before the transaction its completed. </a:t>
            </a:r>
            <a:endParaRPr lang="id-ID" sz="1100" dirty="0">
              <a:solidFill>
                <a:schemeClr val="bg1">
                  <a:lumMod val="65000"/>
                </a:schemeClr>
              </a:solidFill>
            </a:endParaRPr>
          </a:p>
        </p:txBody>
      </p:sp>
      <p:sp>
        <p:nvSpPr>
          <p:cNvPr id="21" name="Content Placeholder 2"/>
          <p:cNvSpPr txBox="1">
            <a:spLocks/>
          </p:cNvSpPr>
          <p:nvPr/>
        </p:nvSpPr>
        <p:spPr>
          <a:xfrm>
            <a:off x="6478556" y="2988581"/>
            <a:ext cx="4790448" cy="147565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100" dirty="0" err="1" smtClean="0">
                <a:solidFill>
                  <a:schemeClr val="bg1">
                    <a:lumMod val="65000"/>
                  </a:schemeClr>
                </a:solidFill>
                <a:ea typeface="Roboto" panose="02000000000000000000" pitchFamily="2" charset="0"/>
                <a:cs typeface="Arial" panose="020B0604020202020204" pitchFamily="34" charset="0"/>
              </a:rPr>
              <a:t>Lorem</a:t>
            </a:r>
            <a:r>
              <a:rPr lang="en-US" sz="1100" dirty="0" smtClean="0">
                <a:solidFill>
                  <a:schemeClr val="bg1">
                    <a:lumMod val="65000"/>
                  </a:schemeClr>
                </a:solidFill>
                <a:ea typeface="Roboto" panose="02000000000000000000" pitchFamily="2" charset="0"/>
                <a:cs typeface="Arial" panose="020B0604020202020204" pitchFamily="34" charset="0"/>
              </a:rPr>
              <a:t> Ipsum has been the industry's standard dummy text ever since the 1500s, when an unknown printer took a galley of type and scrambled it to make a type specimen book. It has survived not only five centuries, but also the leap into electronic typesetting.</a:t>
            </a:r>
            <a:endParaRPr lang="en-US" sz="1100" i="1" dirty="0">
              <a:solidFill>
                <a:schemeClr val="bg1">
                  <a:lumMod val="65000"/>
                </a:schemeClr>
              </a:solidFill>
              <a:ea typeface="Roboto" panose="02000000000000000000" pitchFamily="2" charset="0"/>
              <a:cs typeface="Arial" panose="020B0604020202020204" pitchFamily="34" charset="0"/>
            </a:endParaRPr>
          </a:p>
        </p:txBody>
      </p:sp>
      <p:sp>
        <p:nvSpPr>
          <p:cNvPr id="22" name="TextBox 21"/>
          <p:cNvSpPr txBox="1"/>
          <p:nvPr/>
        </p:nvSpPr>
        <p:spPr>
          <a:xfrm>
            <a:off x="5291224" y="3264347"/>
            <a:ext cx="1172818" cy="784830"/>
          </a:xfrm>
          <a:prstGeom prst="rect">
            <a:avLst/>
          </a:prstGeom>
          <a:noFill/>
        </p:spPr>
        <p:txBody>
          <a:bodyPr wrap="square" rtlCol="0">
            <a:spAutoFit/>
          </a:bodyPr>
          <a:lstStyle/>
          <a:p>
            <a:pPr algn="ctr">
              <a:lnSpc>
                <a:spcPct val="50000"/>
              </a:lnSpc>
            </a:pPr>
            <a:r>
              <a:rPr lang="id-ID" sz="6600" b="1" spc="-150" dirty="0" smtClean="0">
                <a:solidFill>
                  <a:schemeClr val="tx1">
                    <a:lumMod val="85000"/>
                    <a:lumOff val="15000"/>
                  </a:schemeClr>
                </a:solidFill>
              </a:rPr>
              <a:t>40</a:t>
            </a:r>
          </a:p>
          <a:p>
            <a:pPr algn="ctr">
              <a:lnSpc>
                <a:spcPct val="50000"/>
              </a:lnSpc>
            </a:pPr>
            <a:r>
              <a:rPr lang="id-ID" sz="2400" dirty="0" smtClean="0">
                <a:solidFill>
                  <a:schemeClr val="bg1">
                    <a:lumMod val="65000"/>
                  </a:schemeClr>
                </a:solidFill>
              </a:rPr>
              <a:t>%</a:t>
            </a:r>
            <a:endParaRPr lang="id-ID" sz="2400" dirty="0">
              <a:solidFill>
                <a:schemeClr val="bg1">
                  <a:lumMod val="65000"/>
                </a:schemeClr>
              </a:solidFill>
            </a:endParaRPr>
          </a:p>
        </p:txBody>
      </p:sp>
      <p:sp>
        <p:nvSpPr>
          <p:cNvPr id="23" name="Rectangle 22"/>
          <p:cNvSpPr/>
          <p:nvPr/>
        </p:nvSpPr>
        <p:spPr>
          <a:xfrm>
            <a:off x="5532569" y="5104482"/>
            <a:ext cx="248758" cy="5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5945399" y="4927255"/>
            <a:ext cx="248758"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5" name="Picture 15"/>
          <p:cNvPicPr>
            <a:picLocks noChangeAspect="1" noChangeArrowheads="1"/>
          </p:cNvPicPr>
          <p:nvPr/>
        </p:nvPicPr>
        <p:blipFill>
          <a:blip r:embed="rId2" cstate="print">
            <a:alphaModFix amt="50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2978" y="4150199"/>
            <a:ext cx="273600" cy="720000"/>
          </a:xfrm>
          <a:prstGeom prst="rect">
            <a:avLst/>
          </a:prstGeom>
          <a:noFill/>
          <a:ln>
            <a:noFill/>
          </a:ln>
          <a:extLst/>
        </p:spPr>
      </p:pic>
      <p:pic>
        <p:nvPicPr>
          <p:cNvPr id="26" name="Picture 16"/>
          <p:cNvPicPr>
            <a:picLocks noChangeAspect="1" noChangeArrowheads="1"/>
          </p:cNvPicPr>
          <p:nvPr/>
        </p:nvPicPr>
        <p:blipFill>
          <a:blip r:embed="rId3" cstate="print">
            <a:alphaModFix amt="5000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92373" y="4350622"/>
            <a:ext cx="329150" cy="720000"/>
          </a:xfrm>
          <a:prstGeom prst="rect">
            <a:avLst/>
          </a:prstGeom>
          <a:noFill/>
          <a:ln>
            <a:noFill/>
          </a:ln>
          <a:extLst/>
        </p:spPr>
      </p:pic>
      <p:sp>
        <p:nvSpPr>
          <p:cNvPr id="27" name="Content Placeholder 2"/>
          <p:cNvSpPr txBox="1">
            <a:spLocks/>
          </p:cNvSpPr>
          <p:nvPr/>
        </p:nvSpPr>
        <p:spPr>
          <a:xfrm>
            <a:off x="6482370" y="4619043"/>
            <a:ext cx="4786634" cy="10850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100" dirty="0" err="1" smtClean="0">
                <a:solidFill>
                  <a:schemeClr val="bg1">
                    <a:lumMod val="65000"/>
                  </a:schemeClr>
                </a:solidFill>
                <a:ea typeface="Roboto" panose="02000000000000000000" pitchFamily="2" charset="0"/>
                <a:cs typeface="Arial" panose="020B0604020202020204" pitchFamily="34" charset="0"/>
              </a:rPr>
              <a:t>Lorem</a:t>
            </a:r>
            <a:r>
              <a:rPr lang="en-US" sz="1100" dirty="0" smtClean="0">
                <a:solidFill>
                  <a:schemeClr val="bg1">
                    <a:lumMod val="65000"/>
                  </a:schemeClr>
                </a:solidFill>
                <a:ea typeface="Roboto" panose="02000000000000000000" pitchFamily="2" charset="0"/>
                <a:cs typeface="Arial" panose="020B0604020202020204" pitchFamily="34" charset="0"/>
              </a:rPr>
              <a:t> Ipsum has been the industry's standard dummy text ever since the 1500s, when an unknown printer took a galley of type and scrambled it to make a type specimen book. It has survived not only five centuries, but also the leap into electronic typesetting.</a:t>
            </a:r>
            <a:endParaRPr lang="en-US" sz="1100" i="1" dirty="0">
              <a:solidFill>
                <a:schemeClr val="bg1">
                  <a:lumMod val="65000"/>
                </a:schemeClr>
              </a:solidFill>
              <a:ea typeface="Roboto" panose="02000000000000000000" pitchFamily="2" charset="0"/>
              <a:cs typeface="Arial" panose="020B0604020202020204" pitchFamily="34" charset="0"/>
            </a:endParaRPr>
          </a:p>
        </p:txBody>
      </p:sp>
      <p:cxnSp>
        <p:nvCxnSpPr>
          <p:cNvPr id="28" name="Straight Connector 27"/>
          <p:cNvCxnSpPr/>
          <p:nvPr/>
        </p:nvCxnSpPr>
        <p:spPr>
          <a:xfrm>
            <a:off x="4892031" y="2365890"/>
            <a:ext cx="0" cy="3276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64042" y="4311019"/>
            <a:ext cx="1648656" cy="369332"/>
          </a:xfrm>
          <a:prstGeom prst="rect">
            <a:avLst/>
          </a:prstGeom>
          <a:noFill/>
        </p:spPr>
        <p:txBody>
          <a:bodyPr wrap="none" rtlCol="0">
            <a:spAutoFit/>
          </a:bodyPr>
          <a:lstStyle/>
          <a:p>
            <a:r>
              <a:rPr lang="id-ID" dirty="0" smtClean="0">
                <a:solidFill>
                  <a:schemeClr val="bg1">
                    <a:lumMod val="50000"/>
                  </a:schemeClr>
                </a:solidFill>
              </a:rPr>
              <a:t>User by Gender</a:t>
            </a:r>
            <a:endParaRPr lang="id-ID" dirty="0">
              <a:solidFill>
                <a:schemeClr val="bg1">
                  <a:lumMod val="50000"/>
                </a:schemeClr>
              </a:solidFill>
            </a:endParaRPr>
          </a:p>
        </p:txBody>
      </p:sp>
    </p:spTree>
    <p:extLst>
      <p:ext uri="{BB962C8B-B14F-4D97-AF65-F5344CB8AC3E}">
        <p14:creationId xmlns:p14="http://schemas.microsoft.com/office/powerpoint/2010/main" val="4044241906"/>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250"/>
                            </p:stCondLst>
                            <p:childTnLst>
                              <p:par>
                                <p:cTn id="19" presetID="16" presetClass="entr" presetSubtype="42"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Horizontal)">
                                      <p:cBhvr>
                                        <p:cTn id="21" dur="750"/>
                                        <p:tgtEl>
                                          <p:spTgt spid="28"/>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750"/>
                                        <p:tgtEl>
                                          <p:spTgt spid="19"/>
                                        </p:tgtEl>
                                      </p:cBhvr>
                                    </p:animEffect>
                                  </p:childTnLst>
                                </p:cTn>
                              </p:par>
                            </p:childTnLst>
                          </p:cTn>
                        </p:par>
                        <p:par>
                          <p:cTn id="26" fill="hold">
                            <p:stCondLst>
                              <p:cond delay="3750"/>
                            </p:stCondLst>
                            <p:childTnLst>
                              <p:par>
                                <p:cTn id="27" presetID="22" presetClass="entr" presetSubtype="1"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childTnLst>
                          </p:cTn>
                        </p:par>
                        <p:par>
                          <p:cTn id="30" fill="hold">
                            <p:stCondLst>
                              <p:cond delay="450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750"/>
                                        <p:tgtEl>
                                          <p:spTgt spid="21"/>
                                        </p:tgtEl>
                                      </p:cBhvr>
                                    </p:animEffect>
                                  </p:childTnLst>
                                </p:cTn>
                              </p:par>
                            </p:childTnLst>
                          </p:cTn>
                        </p:par>
                        <p:par>
                          <p:cTn id="40" fill="hold">
                            <p:stCondLst>
                              <p:cond delay="5750"/>
                            </p:stCondLst>
                            <p:childTnLst>
                              <p:par>
                                <p:cTn id="41" presetID="22" presetClass="entr" presetSubtype="4"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par>
                          <p:cTn id="44" fill="hold">
                            <p:stCondLst>
                              <p:cond delay="6250"/>
                            </p:stCondLst>
                            <p:childTnLst>
                              <p:par>
                                <p:cTn id="45" presetID="22" presetClass="entr" presetSubtype="4"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6750"/>
                            </p:stCondLst>
                            <p:childTnLst>
                              <p:par>
                                <p:cTn id="49" presetID="22" presetClass="entr" presetSubtype="4"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par>
                          <p:cTn id="52" fill="hold">
                            <p:stCondLst>
                              <p:cond delay="7250"/>
                            </p:stCondLst>
                            <p:childTnLst>
                              <p:par>
                                <p:cTn id="53" presetID="22" presetClass="entr" presetSubtype="4"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7750"/>
                            </p:stCondLst>
                            <p:childTnLst>
                              <p:par>
                                <p:cTn id="57" presetID="2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down)">
                                      <p:cBhvr>
                                        <p:cTn id="59" dur="750"/>
                                        <p:tgtEl>
                                          <p:spTgt spid="30"/>
                                        </p:tgtEl>
                                      </p:cBhvr>
                                    </p:animEffect>
                                  </p:childTnLst>
                                </p:cTn>
                              </p:par>
                            </p:childTnLst>
                          </p:cTn>
                        </p:par>
                        <p:par>
                          <p:cTn id="60" fill="hold">
                            <p:stCondLst>
                              <p:cond delay="850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9" grpId="0"/>
      <p:bldP spid="20" grpId="0"/>
      <p:bldP spid="21" grpId="0"/>
      <p:bldP spid="22" grpId="0"/>
      <p:bldP spid="23" grpId="0" animBg="1"/>
      <p:bldP spid="24" grpId="0" animBg="1"/>
      <p:bldP spid="27"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31</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Design Process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6" name="Oval 5"/>
          <p:cNvSpPr>
            <a:spLocks noChangeAspect="1"/>
          </p:cNvSpPr>
          <p:nvPr/>
        </p:nvSpPr>
        <p:spPr>
          <a:xfrm>
            <a:off x="5857864" y="3211359"/>
            <a:ext cx="324303" cy="324303"/>
          </a:xfrm>
          <a:prstGeom prst="ellipse">
            <a:avLst/>
          </a:prstGeom>
          <a:solidFill>
            <a:schemeClr val="bg1">
              <a:alpha val="85000"/>
            </a:schemeClr>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7" name="Oval 6"/>
          <p:cNvSpPr>
            <a:spLocks noChangeAspect="1"/>
          </p:cNvSpPr>
          <p:nvPr/>
        </p:nvSpPr>
        <p:spPr>
          <a:xfrm>
            <a:off x="2314886" y="2887056"/>
            <a:ext cx="972910" cy="972910"/>
          </a:xfrm>
          <a:prstGeom prst="ellipse">
            <a:avLst/>
          </a:prstGeom>
          <a:solidFill>
            <a:schemeClr val="bg1"/>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8" name="Oval 7"/>
          <p:cNvSpPr>
            <a:spLocks noChangeAspect="1"/>
          </p:cNvSpPr>
          <p:nvPr/>
        </p:nvSpPr>
        <p:spPr>
          <a:xfrm>
            <a:off x="7416194" y="2995225"/>
            <a:ext cx="756709" cy="756709"/>
          </a:xfrm>
          <a:prstGeom prst="ellipse">
            <a:avLst/>
          </a:prstGeom>
          <a:solidFill>
            <a:schemeClr val="bg1"/>
          </a:solidFill>
          <a:ln w="381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9" name="Oval 8"/>
          <p:cNvSpPr>
            <a:spLocks noChangeAspect="1"/>
          </p:cNvSpPr>
          <p:nvPr/>
        </p:nvSpPr>
        <p:spPr>
          <a:xfrm>
            <a:off x="1385252" y="2833005"/>
            <a:ext cx="1081012" cy="1081012"/>
          </a:xfrm>
          <a:prstGeom prst="ellipse">
            <a:avLst/>
          </a:prstGeom>
          <a:solidFill>
            <a:schemeClr val="accent1">
              <a:lumMod val="20000"/>
              <a:lumOff val="8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0" name="Oval 9"/>
          <p:cNvSpPr>
            <a:spLocks noChangeAspect="1"/>
          </p:cNvSpPr>
          <p:nvPr/>
        </p:nvSpPr>
        <p:spPr>
          <a:xfrm>
            <a:off x="3729920" y="2715083"/>
            <a:ext cx="1297214" cy="1297214"/>
          </a:xfrm>
          <a:prstGeom prst="ellipse">
            <a:avLst/>
          </a:prstGeom>
          <a:solidFill>
            <a:schemeClr val="accent2">
              <a:lumMod val="20000"/>
              <a:lumOff val="80000"/>
            </a:schemeClr>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1" name="Oval 10"/>
          <p:cNvSpPr>
            <a:spLocks noChangeAspect="1"/>
          </p:cNvSpPr>
          <p:nvPr/>
        </p:nvSpPr>
        <p:spPr>
          <a:xfrm>
            <a:off x="3113732" y="2978982"/>
            <a:ext cx="756709" cy="756709"/>
          </a:xfrm>
          <a:prstGeom prst="ellipse">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2" name="Oval 11"/>
          <p:cNvSpPr>
            <a:spLocks noChangeAspect="1"/>
          </p:cNvSpPr>
          <p:nvPr/>
        </p:nvSpPr>
        <p:spPr>
          <a:xfrm>
            <a:off x="4845541" y="2833005"/>
            <a:ext cx="1081012" cy="1081012"/>
          </a:xfrm>
          <a:prstGeom prst="ellipse">
            <a:avLst/>
          </a:prstGeom>
          <a:solidFill>
            <a:schemeClr val="bg1"/>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3" name="Oval 12"/>
          <p:cNvSpPr>
            <a:spLocks noChangeAspect="1"/>
          </p:cNvSpPr>
          <p:nvPr/>
        </p:nvSpPr>
        <p:spPr>
          <a:xfrm>
            <a:off x="6092339" y="3033032"/>
            <a:ext cx="648607" cy="648607"/>
          </a:xfrm>
          <a:prstGeom prst="ellipse">
            <a:avLst/>
          </a:prstGeom>
          <a:solidFill>
            <a:schemeClr val="bg1"/>
          </a:solidFill>
          <a:ln w="381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4" name="Oval 13"/>
          <p:cNvSpPr>
            <a:spLocks noChangeAspect="1"/>
          </p:cNvSpPr>
          <p:nvPr/>
        </p:nvSpPr>
        <p:spPr>
          <a:xfrm>
            <a:off x="8007458" y="2606982"/>
            <a:ext cx="1513416" cy="1513416"/>
          </a:xfrm>
          <a:prstGeom prst="ellipse">
            <a:avLst/>
          </a:prstGeom>
          <a:solidFill>
            <a:schemeClr val="accent4">
              <a:lumMod val="20000"/>
              <a:lumOff val="80000"/>
            </a:schemeClr>
          </a:solidFill>
          <a:ln w="381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5" name="Oval 14"/>
          <p:cNvSpPr>
            <a:spLocks noChangeAspect="1"/>
          </p:cNvSpPr>
          <p:nvPr/>
        </p:nvSpPr>
        <p:spPr>
          <a:xfrm>
            <a:off x="6594156" y="2870880"/>
            <a:ext cx="972910" cy="972910"/>
          </a:xfrm>
          <a:prstGeom prst="ellipse">
            <a:avLst/>
          </a:prstGeom>
          <a:solidFill>
            <a:schemeClr val="accent3">
              <a:lumMod val="20000"/>
              <a:lumOff val="80000"/>
            </a:schemeClr>
          </a:solidFill>
          <a:ln w="381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6" name="Oval 15"/>
          <p:cNvSpPr>
            <a:spLocks noChangeAspect="1"/>
          </p:cNvSpPr>
          <p:nvPr/>
        </p:nvSpPr>
        <p:spPr>
          <a:xfrm>
            <a:off x="10655669" y="3067308"/>
            <a:ext cx="648607" cy="648607"/>
          </a:xfrm>
          <a:prstGeom prst="ellipse">
            <a:avLst/>
          </a:prstGeom>
          <a:solidFill>
            <a:schemeClr val="accent6">
              <a:lumMod val="20000"/>
              <a:lumOff val="80000"/>
            </a:schemeClr>
          </a:solidFill>
          <a:ln w="381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7" name="Oval 16"/>
          <p:cNvSpPr>
            <a:spLocks noChangeAspect="1"/>
          </p:cNvSpPr>
          <p:nvPr/>
        </p:nvSpPr>
        <p:spPr>
          <a:xfrm>
            <a:off x="9724749" y="2847220"/>
            <a:ext cx="1081012" cy="1081012"/>
          </a:xfrm>
          <a:prstGeom prst="ellipse">
            <a:avLst/>
          </a:prstGeom>
          <a:solidFill>
            <a:schemeClr val="accent5">
              <a:lumMod val="20000"/>
              <a:lumOff val="80000"/>
            </a:schemeClr>
          </a:solidFill>
          <a:ln w="381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8" name="Oval 17"/>
          <p:cNvSpPr>
            <a:spLocks noChangeAspect="1"/>
          </p:cNvSpPr>
          <p:nvPr/>
        </p:nvSpPr>
        <p:spPr>
          <a:xfrm>
            <a:off x="9422944" y="3140448"/>
            <a:ext cx="468000" cy="468000"/>
          </a:xfrm>
          <a:prstGeom prst="ellipse">
            <a:avLst/>
          </a:prstGeom>
          <a:solidFill>
            <a:schemeClr val="bg1"/>
          </a:solidFill>
          <a:ln w="381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sp>
        <p:nvSpPr>
          <p:cNvPr id="19" name="Oval 18"/>
          <p:cNvSpPr>
            <a:spLocks noChangeAspect="1"/>
          </p:cNvSpPr>
          <p:nvPr/>
        </p:nvSpPr>
        <p:spPr>
          <a:xfrm>
            <a:off x="892938" y="3039387"/>
            <a:ext cx="648607" cy="648607"/>
          </a:xfrm>
          <a:prstGeom prst="ellipse">
            <a:avLst/>
          </a:prstGeom>
          <a:solidFill>
            <a:schemeClr val="bg1"/>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ato" panose="020F0502020204030203" pitchFamily="34" charset="0"/>
            </a:endParaRPr>
          </a:p>
        </p:txBody>
      </p:sp>
      <p:grpSp>
        <p:nvGrpSpPr>
          <p:cNvPr id="20" name="Group 19"/>
          <p:cNvGrpSpPr/>
          <p:nvPr/>
        </p:nvGrpSpPr>
        <p:grpSpPr>
          <a:xfrm>
            <a:off x="1483643" y="3948072"/>
            <a:ext cx="854401" cy="688328"/>
            <a:chOff x="1020598" y="2983316"/>
            <a:chExt cx="854401" cy="688328"/>
          </a:xfrm>
        </p:grpSpPr>
        <p:cxnSp>
          <p:nvCxnSpPr>
            <p:cNvPr id="21" name="Straight Connector 20"/>
            <p:cNvCxnSpPr/>
            <p:nvPr/>
          </p:nvCxnSpPr>
          <p:spPr>
            <a:xfrm>
              <a:off x="1447800" y="2983316"/>
              <a:ext cx="0" cy="504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Rectangle 1436"/>
            <p:cNvSpPr>
              <a:spLocks noChangeArrowheads="1"/>
            </p:cNvSpPr>
            <p:nvPr/>
          </p:nvSpPr>
          <p:spPr bwMode="auto">
            <a:xfrm>
              <a:off x="1020598" y="3486978"/>
              <a:ext cx="8544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Project Brief</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23" name="Group 22"/>
          <p:cNvGrpSpPr/>
          <p:nvPr/>
        </p:nvGrpSpPr>
        <p:grpSpPr>
          <a:xfrm>
            <a:off x="2333502" y="2020053"/>
            <a:ext cx="921727" cy="791984"/>
            <a:chOff x="1458793" y="1577812"/>
            <a:chExt cx="921727" cy="791984"/>
          </a:xfrm>
        </p:grpSpPr>
        <p:cxnSp>
          <p:nvCxnSpPr>
            <p:cNvPr id="24" name="Straight Connector 23"/>
            <p:cNvCxnSpPr/>
            <p:nvPr/>
          </p:nvCxnSpPr>
          <p:spPr>
            <a:xfrm flipV="1">
              <a:off x="1919654" y="1757796"/>
              <a:ext cx="0" cy="612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Rectangle 1436"/>
            <p:cNvSpPr>
              <a:spLocks noChangeArrowheads="1"/>
            </p:cNvSpPr>
            <p:nvPr/>
          </p:nvSpPr>
          <p:spPr bwMode="auto">
            <a:xfrm>
              <a:off x="1458793" y="1577812"/>
              <a:ext cx="9217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Data Analysis</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26" name="Group 25"/>
          <p:cNvGrpSpPr/>
          <p:nvPr/>
        </p:nvGrpSpPr>
        <p:grpSpPr>
          <a:xfrm>
            <a:off x="4135027" y="2020053"/>
            <a:ext cx="452240" cy="617179"/>
            <a:chOff x="2751543" y="1577812"/>
            <a:chExt cx="452240" cy="617179"/>
          </a:xfrm>
        </p:grpSpPr>
        <p:cxnSp>
          <p:nvCxnSpPr>
            <p:cNvPr id="27" name="Straight Connector 26"/>
            <p:cNvCxnSpPr/>
            <p:nvPr/>
          </p:nvCxnSpPr>
          <p:spPr>
            <a:xfrm flipV="1">
              <a:off x="2977662" y="1762991"/>
              <a:ext cx="0" cy="432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Rectangle 1436"/>
            <p:cNvSpPr>
              <a:spLocks noChangeArrowheads="1"/>
            </p:cNvSpPr>
            <p:nvPr/>
          </p:nvSpPr>
          <p:spPr bwMode="auto">
            <a:xfrm>
              <a:off x="2751543" y="1577812"/>
              <a:ext cx="4522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Sketch</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29" name="Group 28"/>
          <p:cNvGrpSpPr/>
          <p:nvPr/>
        </p:nvGrpSpPr>
        <p:grpSpPr>
          <a:xfrm>
            <a:off x="2969016" y="3789687"/>
            <a:ext cx="1012713" cy="834677"/>
            <a:chOff x="3757917" y="1757796"/>
            <a:chExt cx="1012713" cy="834677"/>
          </a:xfrm>
        </p:grpSpPr>
        <p:cxnSp>
          <p:nvCxnSpPr>
            <p:cNvPr id="30" name="Straight Connector 29"/>
            <p:cNvCxnSpPr/>
            <p:nvPr/>
          </p:nvCxnSpPr>
          <p:spPr>
            <a:xfrm flipV="1">
              <a:off x="4264270" y="1757796"/>
              <a:ext cx="0" cy="612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1" name="Rectangle 1436"/>
            <p:cNvSpPr>
              <a:spLocks noChangeArrowheads="1"/>
            </p:cNvSpPr>
            <p:nvPr/>
          </p:nvSpPr>
          <p:spPr bwMode="auto">
            <a:xfrm>
              <a:off x="3757917" y="2407807"/>
              <a:ext cx="10127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Client Revision</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32" name="Group 31"/>
          <p:cNvGrpSpPr/>
          <p:nvPr/>
        </p:nvGrpSpPr>
        <p:grpSpPr>
          <a:xfrm>
            <a:off x="6229199" y="2020053"/>
            <a:ext cx="346441" cy="903446"/>
            <a:chOff x="5049413" y="1577812"/>
            <a:chExt cx="346441" cy="903446"/>
          </a:xfrm>
        </p:grpSpPr>
        <p:cxnSp>
          <p:nvCxnSpPr>
            <p:cNvPr id="33" name="Straight Connector 32"/>
            <p:cNvCxnSpPr/>
            <p:nvPr/>
          </p:nvCxnSpPr>
          <p:spPr>
            <a:xfrm flipV="1">
              <a:off x="5222632" y="1761258"/>
              <a:ext cx="0" cy="720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4" name="Rectangle 1436"/>
            <p:cNvSpPr>
              <a:spLocks noChangeArrowheads="1"/>
            </p:cNvSpPr>
            <p:nvPr/>
          </p:nvSpPr>
          <p:spPr bwMode="auto">
            <a:xfrm>
              <a:off x="5049413" y="1577812"/>
              <a:ext cx="346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Fixes</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35" name="Group 34"/>
          <p:cNvGrpSpPr/>
          <p:nvPr/>
        </p:nvGrpSpPr>
        <p:grpSpPr>
          <a:xfrm>
            <a:off x="6797054" y="3903960"/>
            <a:ext cx="559449" cy="720405"/>
            <a:chOff x="6305715" y="1042073"/>
            <a:chExt cx="559449" cy="720405"/>
          </a:xfrm>
        </p:grpSpPr>
        <p:cxnSp>
          <p:nvCxnSpPr>
            <p:cNvPr id="36" name="Straight Connector 35"/>
            <p:cNvCxnSpPr/>
            <p:nvPr/>
          </p:nvCxnSpPr>
          <p:spPr>
            <a:xfrm flipV="1">
              <a:off x="6585440" y="1042073"/>
              <a:ext cx="0" cy="504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Rectangle 1436"/>
            <p:cNvSpPr>
              <a:spLocks noChangeArrowheads="1"/>
            </p:cNvSpPr>
            <p:nvPr/>
          </p:nvSpPr>
          <p:spPr bwMode="auto">
            <a:xfrm>
              <a:off x="6305715" y="1577812"/>
              <a:ext cx="5594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Meet up</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38" name="Group 37"/>
          <p:cNvGrpSpPr/>
          <p:nvPr/>
        </p:nvGrpSpPr>
        <p:grpSpPr>
          <a:xfrm>
            <a:off x="10004808" y="3986639"/>
            <a:ext cx="443648" cy="623659"/>
            <a:chOff x="7269223" y="1138819"/>
            <a:chExt cx="443648" cy="623659"/>
          </a:xfrm>
        </p:grpSpPr>
        <p:cxnSp>
          <p:nvCxnSpPr>
            <p:cNvPr id="39" name="Straight Connector 38"/>
            <p:cNvCxnSpPr/>
            <p:nvPr/>
          </p:nvCxnSpPr>
          <p:spPr>
            <a:xfrm flipV="1">
              <a:off x="7491048" y="1138819"/>
              <a:ext cx="0" cy="396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0" name="Rectangle 1436"/>
            <p:cNvSpPr>
              <a:spLocks noChangeArrowheads="1"/>
            </p:cNvSpPr>
            <p:nvPr/>
          </p:nvSpPr>
          <p:spPr bwMode="auto">
            <a:xfrm>
              <a:off x="7269223" y="1577812"/>
              <a:ext cx="4436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Revise</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41" name="Group 40"/>
          <p:cNvGrpSpPr/>
          <p:nvPr/>
        </p:nvGrpSpPr>
        <p:grpSpPr>
          <a:xfrm>
            <a:off x="887721" y="2032090"/>
            <a:ext cx="625172" cy="894022"/>
            <a:chOff x="2193222" y="2628849"/>
            <a:chExt cx="625172" cy="894022"/>
          </a:xfrm>
        </p:grpSpPr>
        <p:cxnSp>
          <p:nvCxnSpPr>
            <p:cNvPr id="42" name="Straight Connector 41"/>
            <p:cNvCxnSpPr/>
            <p:nvPr/>
          </p:nvCxnSpPr>
          <p:spPr>
            <a:xfrm>
              <a:off x="2505808" y="2838871"/>
              <a:ext cx="0" cy="684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Rectangle 1436"/>
            <p:cNvSpPr>
              <a:spLocks noChangeArrowheads="1"/>
            </p:cNvSpPr>
            <p:nvPr/>
          </p:nvSpPr>
          <p:spPr bwMode="auto">
            <a:xfrm>
              <a:off x="2193222" y="2628849"/>
              <a:ext cx="6251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Research</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44" name="Group 43"/>
          <p:cNvGrpSpPr/>
          <p:nvPr/>
        </p:nvGrpSpPr>
        <p:grpSpPr>
          <a:xfrm>
            <a:off x="5054025" y="4014486"/>
            <a:ext cx="665247" cy="621914"/>
            <a:chOff x="3231195" y="3049730"/>
            <a:chExt cx="665247" cy="621914"/>
          </a:xfrm>
        </p:grpSpPr>
        <p:cxnSp>
          <p:nvCxnSpPr>
            <p:cNvPr id="45" name="Straight Connector 44"/>
            <p:cNvCxnSpPr/>
            <p:nvPr/>
          </p:nvCxnSpPr>
          <p:spPr>
            <a:xfrm>
              <a:off x="3563816" y="3049730"/>
              <a:ext cx="0" cy="432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6" name="Rectangle 1436"/>
            <p:cNvSpPr>
              <a:spLocks noChangeArrowheads="1"/>
            </p:cNvSpPr>
            <p:nvPr/>
          </p:nvSpPr>
          <p:spPr bwMode="auto">
            <a:xfrm>
              <a:off x="3231195" y="3486978"/>
              <a:ext cx="6652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Proposals</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47" name="Group 46"/>
          <p:cNvGrpSpPr/>
          <p:nvPr/>
        </p:nvGrpSpPr>
        <p:grpSpPr>
          <a:xfrm>
            <a:off x="7291347" y="2032090"/>
            <a:ext cx="977062" cy="850243"/>
            <a:chOff x="4376548" y="3486978"/>
            <a:chExt cx="977062" cy="850243"/>
          </a:xfrm>
        </p:grpSpPr>
        <p:cxnSp>
          <p:nvCxnSpPr>
            <p:cNvPr id="48" name="Straight Connector 47"/>
            <p:cNvCxnSpPr/>
            <p:nvPr/>
          </p:nvCxnSpPr>
          <p:spPr>
            <a:xfrm>
              <a:off x="4865078" y="3689221"/>
              <a:ext cx="0" cy="648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Rectangle 1436"/>
            <p:cNvSpPr>
              <a:spLocks noChangeArrowheads="1"/>
            </p:cNvSpPr>
            <p:nvPr/>
          </p:nvSpPr>
          <p:spPr bwMode="auto">
            <a:xfrm>
              <a:off x="4376548" y="3486978"/>
              <a:ext cx="9770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Improvements</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50" name="Group 49"/>
          <p:cNvGrpSpPr/>
          <p:nvPr/>
        </p:nvGrpSpPr>
        <p:grpSpPr>
          <a:xfrm>
            <a:off x="8460673" y="4146106"/>
            <a:ext cx="597921" cy="490294"/>
            <a:chOff x="5547927" y="3181350"/>
            <a:chExt cx="597921" cy="490294"/>
          </a:xfrm>
        </p:grpSpPr>
        <p:cxnSp>
          <p:nvCxnSpPr>
            <p:cNvPr id="51" name="Straight Connector 50"/>
            <p:cNvCxnSpPr/>
            <p:nvPr/>
          </p:nvCxnSpPr>
          <p:spPr>
            <a:xfrm>
              <a:off x="5846886" y="3181350"/>
              <a:ext cx="0" cy="3048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2" name="Rectangle 1436"/>
            <p:cNvSpPr>
              <a:spLocks noChangeArrowheads="1"/>
            </p:cNvSpPr>
            <p:nvPr/>
          </p:nvSpPr>
          <p:spPr bwMode="auto">
            <a:xfrm>
              <a:off x="5547927" y="3486978"/>
              <a:ext cx="5979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Proposal</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53" name="Group 52"/>
          <p:cNvGrpSpPr/>
          <p:nvPr/>
        </p:nvGrpSpPr>
        <p:grpSpPr>
          <a:xfrm>
            <a:off x="10793255" y="2032094"/>
            <a:ext cx="346441" cy="937648"/>
            <a:chOff x="6845976" y="3486978"/>
            <a:chExt cx="346441" cy="937648"/>
          </a:xfrm>
        </p:grpSpPr>
        <p:cxnSp>
          <p:nvCxnSpPr>
            <p:cNvPr id="54" name="Straight Connector 53"/>
            <p:cNvCxnSpPr/>
            <p:nvPr/>
          </p:nvCxnSpPr>
          <p:spPr>
            <a:xfrm>
              <a:off x="7019194" y="3704626"/>
              <a:ext cx="0" cy="720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Rectangle 1436"/>
            <p:cNvSpPr>
              <a:spLocks noChangeArrowheads="1"/>
            </p:cNvSpPr>
            <p:nvPr/>
          </p:nvSpPr>
          <p:spPr bwMode="auto">
            <a:xfrm>
              <a:off x="6845976" y="3486978"/>
              <a:ext cx="346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Fixes</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56" name="Group 55"/>
          <p:cNvGrpSpPr/>
          <p:nvPr/>
        </p:nvGrpSpPr>
        <p:grpSpPr>
          <a:xfrm>
            <a:off x="9421247" y="2032090"/>
            <a:ext cx="484108" cy="997440"/>
            <a:chOff x="7606550" y="3486978"/>
            <a:chExt cx="484108" cy="997440"/>
          </a:xfrm>
        </p:grpSpPr>
        <p:cxnSp>
          <p:nvCxnSpPr>
            <p:cNvPr id="57" name="Straight Connector 56"/>
            <p:cNvCxnSpPr/>
            <p:nvPr/>
          </p:nvCxnSpPr>
          <p:spPr>
            <a:xfrm>
              <a:off x="7848600" y="3692418"/>
              <a:ext cx="0" cy="7920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8" name="Rectangle 1436"/>
            <p:cNvSpPr>
              <a:spLocks noChangeArrowheads="1"/>
            </p:cNvSpPr>
            <p:nvPr/>
          </p:nvSpPr>
          <p:spPr bwMode="auto">
            <a:xfrm>
              <a:off x="7606550" y="3486978"/>
              <a:ext cx="4841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lumMod val="50000"/>
                    </a:schemeClr>
                  </a:solidFill>
                  <a:latin typeface="Lato" panose="020F0502020204030203" pitchFamily="34" charset="0"/>
                  <a:cs typeface="Arial" pitchFamily="34" charset="0"/>
                </a:rPr>
                <a:t>Launch</a:t>
              </a:r>
              <a:endParaRPr kumimoji="0" lang="en-US" sz="3200" i="0" u="none" strike="noStrike" cap="none" normalizeH="0" baseline="0" dirty="0" smtClean="0">
                <a:ln>
                  <a:noFill/>
                </a:ln>
                <a:solidFill>
                  <a:schemeClr val="bg1">
                    <a:lumMod val="50000"/>
                  </a:schemeClr>
                </a:solidFill>
                <a:effectLst/>
                <a:latin typeface="Lato" panose="020F0502020204030203" pitchFamily="34" charset="0"/>
                <a:cs typeface="Arial" pitchFamily="34" charset="0"/>
              </a:endParaRPr>
            </a:p>
          </p:txBody>
        </p:sp>
      </p:grpSp>
      <p:grpSp>
        <p:nvGrpSpPr>
          <p:cNvPr id="59" name="Group 58"/>
          <p:cNvGrpSpPr/>
          <p:nvPr/>
        </p:nvGrpSpPr>
        <p:grpSpPr>
          <a:xfrm>
            <a:off x="921215" y="5401810"/>
            <a:ext cx="10305033" cy="321657"/>
            <a:chOff x="667890" y="4248150"/>
            <a:chExt cx="7655077" cy="304800"/>
          </a:xfrm>
        </p:grpSpPr>
        <p:cxnSp>
          <p:nvCxnSpPr>
            <p:cNvPr id="60" name="Straight Connector 59"/>
            <p:cNvCxnSpPr/>
            <p:nvPr/>
          </p:nvCxnSpPr>
          <p:spPr>
            <a:xfrm flipH="1">
              <a:off x="667890" y="45529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67890" y="42481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1827247" y="5488468"/>
            <a:ext cx="8458974" cy="169277"/>
            <a:chOff x="344560" y="4334808"/>
            <a:chExt cx="8458974" cy="169277"/>
          </a:xfrm>
        </p:grpSpPr>
        <p:grpSp>
          <p:nvGrpSpPr>
            <p:cNvPr id="63" name="Group 62"/>
            <p:cNvGrpSpPr/>
            <p:nvPr/>
          </p:nvGrpSpPr>
          <p:grpSpPr>
            <a:xfrm>
              <a:off x="344560" y="4334808"/>
              <a:ext cx="511580" cy="169277"/>
              <a:chOff x="344560" y="4334808"/>
              <a:chExt cx="511580" cy="169277"/>
            </a:xfrm>
          </p:grpSpPr>
          <p:sp>
            <p:nvSpPr>
              <p:cNvPr id="79" name="Oval 78"/>
              <p:cNvSpPr/>
              <p:nvPr/>
            </p:nvSpPr>
            <p:spPr>
              <a:xfrm>
                <a:off x="344560" y="4340781"/>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0" name="Rectangle 1436"/>
              <p:cNvSpPr>
                <a:spLocks noChangeArrowheads="1"/>
              </p:cNvSpPr>
              <p:nvPr/>
            </p:nvSpPr>
            <p:spPr bwMode="auto">
              <a:xfrm>
                <a:off x="541951" y="4334808"/>
                <a:ext cx="3141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Meet</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64" name="Group 63"/>
            <p:cNvGrpSpPr/>
            <p:nvPr/>
          </p:nvGrpSpPr>
          <p:grpSpPr>
            <a:xfrm>
              <a:off x="1658945" y="4334808"/>
              <a:ext cx="990878" cy="169277"/>
              <a:chOff x="2175216" y="4334808"/>
              <a:chExt cx="990878" cy="169277"/>
            </a:xfrm>
          </p:grpSpPr>
          <p:sp>
            <p:nvSpPr>
              <p:cNvPr id="77" name="Oval 76"/>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8" name="Rectangle 1436"/>
              <p:cNvSpPr>
                <a:spLocks noChangeArrowheads="1"/>
              </p:cNvSpPr>
              <p:nvPr/>
            </p:nvSpPr>
            <p:spPr bwMode="auto">
              <a:xfrm>
                <a:off x="2372607" y="4334808"/>
                <a:ext cx="79348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Development</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65" name="Group 64"/>
            <p:cNvGrpSpPr/>
            <p:nvPr/>
          </p:nvGrpSpPr>
          <p:grpSpPr>
            <a:xfrm>
              <a:off x="3394826" y="4334808"/>
              <a:ext cx="748824" cy="169277"/>
              <a:chOff x="3764770" y="4334808"/>
              <a:chExt cx="748824" cy="169277"/>
            </a:xfrm>
          </p:grpSpPr>
          <p:sp>
            <p:nvSpPr>
              <p:cNvPr id="75" name="Oval 74"/>
              <p:cNvSpPr/>
              <p:nvPr/>
            </p:nvSpPr>
            <p:spPr>
              <a:xfrm>
                <a:off x="3764770"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6" name="Rectangle 1436"/>
              <p:cNvSpPr>
                <a:spLocks noChangeArrowheads="1"/>
              </p:cNvSpPr>
              <p:nvPr/>
            </p:nvSpPr>
            <p:spPr bwMode="auto">
              <a:xfrm>
                <a:off x="3962161" y="4334808"/>
                <a:ext cx="55143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Revisions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66" name="Group 65"/>
            <p:cNvGrpSpPr/>
            <p:nvPr/>
          </p:nvGrpSpPr>
          <p:grpSpPr>
            <a:xfrm>
              <a:off x="4925608" y="4334808"/>
              <a:ext cx="1000496" cy="169277"/>
              <a:chOff x="5476983" y="4334808"/>
              <a:chExt cx="1000496" cy="169277"/>
            </a:xfrm>
          </p:grpSpPr>
          <p:sp>
            <p:nvSpPr>
              <p:cNvPr id="73" name="Oval 72"/>
              <p:cNvSpPr/>
              <p:nvPr/>
            </p:nvSpPr>
            <p:spPr>
              <a:xfrm>
                <a:off x="5476983" y="4340781"/>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4" name="Rectangle 1436"/>
              <p:cNvSpPr>
                <a:spLocks noChangeArrowheads="1"/>
              </p:cNvSpPr>
              <p:nvPr/>
            </p:nvSpPr>
            <p:spPr bwMode="auto">
              <a:xfrm>
                <a:off x="5674374" y="4334808"/>
                <a:ext cx="8031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Client Review</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67" name="Group 66"/>
            <p:cNvGrpSpPr/>
            <p:nvPr/>
          </p:nvGrpSpPr>
          <p:grpSpPr>
            <a:xfrm>
              <a:off x="7745330" y="4334808"/>
              <a:ext cx="1058204" cy="169277"/>
              <a:chOff x="7745330" y="4334808"/>
              <a:chExt cx="1058204" cy="169277"/>
            </a:xfrm>
          </p:grpSpPr>
          <p:sp>
            <p:nvSpPr>
              <p:cNvPr id="71" name="Oval 70"/>
              <p:cNvSpPr/>
              <p:nvPr/>
            </p:nvSpPr>
            <p:spPr>
              <a:xfrm>
                <a:off x="7745330"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2" name="Rectangle 1436"/>
              <p:cNvSpPr>
                <a:spLocks noChangeArrowheads="1"/>
              </p:cNvSpPr>
              <p:nvPr/>
            </p:nvSpPr>
            <p:spPr bwMode="auto">
              <a:xfrm>
                <a:off x="7942721" y="4334808"/>
                <a:ext cx="86081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Project Launch</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68" name="Group 67"/>
            <p:cNvGrpSpPr/>
            <p:nvPr/>
          </p:nvGrpSpPr>
          <p:grpSpPr>
            <a:xfrm>
              <a:off x="6624360" y="4334808"/>
              <a:ext cx="487535" cy="169277"/>
              <a:chOff x="6954816" y="4334808"/>
              <a:chExt cx="487535" cy="169277"/>
            </a:xfrm>
          </p:grpSpPr>
          <p:sp>
            <p:nvSpPr>
              <p:cNvPr id="69" name="Oval 68"/>
              <p:cNvSpPr/>
              <p:nvPr/>
            </p:nvSpPr>
            <p:spPr>
              <a:xfrm>
                <a:off x="6954816"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0" name="Rectangle 1436"/>
              <p:cNvSpPr>
                <a:spLocks noChangeArrowheads="1"/>
              </p:cNvSpPr>
              <p:nvPr/>
            </p:nvSpPr>
            <p:spPr bwMode="auto">
              <a:xfrm>
                <a:off x="7152207" y="4334808"/>
                <a:ext cx="2901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Fixes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sp>
        <p:nvSpPr>
          <p:cNvPr id="81" name="Freeform 36"/>
          <p:cNvSpPr>
            <a:spLocks noChangeAspect="1" noEditPoints="1"/>
          </p:cNvSpPr>
          <p:nvPr/>
        </p:nvSpPr>
        <p:spPr bwMode="auto">
          <a:xfrm>
            <a:off x="6886453" y="3232741"/>
            <a:ext cx="411921" cy="230833"/>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
        <p:nvSpPr>
          <p:cNvPr id="82" name="Freeform 6"/>
          <p:cNvSpPr>
            <a:spLocks noChangeAspect="1" noEditPoints="1"/>
          </p:cNvSpPr>
          <p:nvPr/>
        </p:nvSpPr>
        <p:spPr bwMode="auto">
          <a:xfrm>
            <a:off x="1749094" y="3189817"/>
            <a:ext cx="342490" cy="300855"/>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
        <p:nvSpPr>
          <p:cNvPr id="83" name="Freeform 26"/>
          <p:cNvSpPr>
            <a:spLocks noEditPoints="1"/>
          </p:cNvSpPr>
          <p:nvPr/>
        </p:nvSpPr>
        <p:spPr bwMode="auto">
          <a:xfrm>
            <a:off x="4211921" y="3195532"/>
            <a:ext cx="343385" cy="305674"/>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
        <p:nvSpPr>
          <p:cNvPr id="84" name="Freeform 16"/>
          <p:cNvSpPr>
            <a:spLocks noEditPoints="1"/>
          </p:cNvSpPr>
          <p:nvPr/>
        </p:nvSpPr>
        <p:spPr bwMode="auto">
          <a:xfrm>
            <a:off x="8623196" y="3211867"/>
            <a:ext cx="325709" cy="326475"/>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
        <p:nvSpPr>
          <p:cNvPr id="85" name="Freeform 26"/>
          <p:cNvSpPr>
            <a:spLocks noChangeAspect="1"/>
          </p:cNvSpPr>
          <p:nvPr/>
        </p:nvSpPr>
        <p:spPr bwMode="auto">
          <a:xfrm>
            <a:off x="10855729" y="3242584"/>
            <a:ext cx="263930" cy="24883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
        <p:nvSpPr>
          <p:cNvPr id="86" name="Freeform 21"/>
          <p:cNvSpPr>
            <a:spLocks noChangeAspect="1" noEditPoints="1"/>
          </p:cNvSpPr>
          <p:nvPr/>
        </p:nvSpPr>
        <p:spPr bwMode="auto">
          <a:xfrm>
            <a:off x="10150761" y="3251758"/>
            <a:ext cx="252000" cy="252000"/>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Tree>
    <p:extLst>
      <p:ext uri="{BB962C8B-B14F-4D97-AF65-F5344CB8AC3E}">
        <p14:creationId xmlns:p14="http://schemas.microsoft.com/office/powerpoint/2010/main" val="36962730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75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25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275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25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375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par>
                          <p:cTn id="48" fill="hold">
                            <p:stCondLst>
                              <p:cond delay="4250"/>
                            </p:stCondLst>
                            <p:childTnLst>
                              <p:par>
                                <p:cTn id="49" presetID="53" presetClass="entr" presetSubtype="16"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Effect transition="in" filter="fade">
                                      <p:cBhvr>
                                        <p:cTn id="53" dur="500"/>
                                        <p:tgtEl>
                                          <p:spTgt spid="6"/>
                                        </p:tgtEl>
                                      </p:cBhvr>
                                    </p:animEffect>
                                  </p:childTnLst>
                                </p:cTn>
                              </p:par>
                            </p:childTnLst>
                          </p:cTn>
                        </p:par>
                        <p:par>
                          <p:cTn id="54" fill="hold">
                            <p:stCondLst>
                              <p:cond delay="4750"/>
                            </p:stCondLst>
                            <p:childTnLst>
                              <p:par>
                                <p:cTn id="55" presetID="53" presetClass="entr" presetSubtype="16"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childTnLst>
                          </p:cTn>
                        </p:par>
                        <p:par>
                          <p:cTn id="60" fill="hold">
                            <p:stCondLst>
                              <p:cond delay="525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childTnLst>
                          </p:cTn>
                        </p:par>
                        <p:par>
                          <p:cTn id="66" fill="hold">
                            <p:stCondLst>
                              <p:cond delay="5750"/>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childTnLst>
                          </p:cTn>
                        </p:par>
                        <p:par>
                          <p:cTn id="72" fill="hold">
                            <p:stCondLst>
                              <p:cond delay="6250"/>
                            </p:stCondLst>
                            <p:childTnLst>
                              <p:par>
                                <p:cTn id="73" presetID="53" presetClass="entr" presetSubtype="16"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childTnLst>
                          </p:cTn>
                        </p:par>
                        <p:par>
                          <p:cTn id="78" fill="hold">
                            <p:stCondLst>
                              <p:cond delay="6750"/>
                            </p:stCondLst>
                            <p:childTnLst>
                              <p:par>
                                <p:cTn id="79" presetID="53" presetClass="entr" presetSubtype="16"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childTnLst>
                          </p:cTn>
                        </p:par>
                        <p:par>
                          <p:cTn id="84" fill="hold">
                            <p:stCondLst>
                              <p:cond delay="7250"/>
                            </p:stCondLst>
                            <p:childTnLst>
                              <p:par>
                                <p:cTn id="85" presetID="53" presetClass="entr" presetSubtype="16"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childTnLst>
                          </p:cTn>
                        </p:par>
                        <p:par>
                          <p:cTn id="90" fill="hold">
                            <p:stCondLst>
                              <p:cond delay="7750"/>
                            </p:stCondLst>
                            <p:childTnLst>
                              <p:par>
                                <p:cTn id="91" presetID="53" presetClass="entr" presetSubtype="16"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animEffect transition="in" filter="fade">
                                      <p:cBhvr>
                                        <p:cTn id="95" dur="500"/>
                                        <p:tgtEl>
                                          <p:spTgt spid="16"/>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82"/>
                                        </p:tgtEl>
                                        <p:attrNameLst>
                                          <p:attrName>style.visibility</p:attrName>
                                        </p:attrNameLst>
                                      </p:cBhvr>
                                      <p:to>
                                        <p:strVal val="visible"/>
                                      </p:to>
                                    </p:set>
                                    <p:anim calcmode="lin" valueType="num">
                                      <p:cBhvr>
                                        <p:cTn id="98" dur="1000" fill="hold"/>
                                        <p:tgtEl>
                                          <p:spTgt spid="82"/>
                                        </p:tgtEl>
                                        <p:attrNameLst>
                                          <p:attrName>ppt_w</p:attrName>
                                        </p:attrNameLst>
                                      </p:cBhvr>
                                      <p:tavLst>
                                        <p:tav tm="0">
                                          <p:val>
                                            <p:fltVal val="0"/>
                                          </p:val>
                                        </p:tav>
                                        <p:tav tm="100000">
                                          <p:val>
                                            <p:strVal val="#ppt_w"/>
                                          </p:val>
                                        </p:tav>
                                      </p:tavLst>
                                    </p:anim>
                                    <p:anim calcmode="lin" valueType="num">
                                      <p:cBhvr>
                                        <p:cTn id="99" dur="1000" fill="hold"/>
                                        <p:tgtEl>
                                          <p:spTgt spid="82"/>
                                        </p:tgtEl>
                                        <p:attrNameLst>
                                          <p:attrName>ppt_h</p:attrName>
                                        </p:attrNameLst>
                                      </p:cBhvr>
                                      <p:tavLst>
                                        <p:tav tm="0">
                                          <p:val>
                                            <p:fltVal val="0"/>
                                          </p:val>
                                        </p:tav>
                                        <p:tav tm="100000">
                                          <p:val>
                                            <p:strVal val="#ppt_h"/>
                                          </p:val>
                                        </p:tav>
                                      </p:tavLst>
                                    </p:anim>
                                    <p:animEffect transition="in" filter="fade">
                                      <p:cBhvr>
                                        <p:cTn id="100" dur="1000"/>
                                        <p:tgtEl>
                                          <p:spTgt spid="82"/>
                                        </p:tgtEl>
                                      </p:cBhvr>
                                    </p:animEffect>
                                  </p:childTnLst>
                                </p:cTn>
                              </p:par>
                              <p:par>
                                <p:cTn id="101" presetID="53" presetClass="entr" presetSubtype="16" fill="hold" grpId="0" nodeType="withEffect">
                                  <p:stCondLst>
                                    <p:cond delay="500"/>
                                  </p:stCondLst>
                                  <p:childTnLst>
                                    <p:set>
                                      <p:cBhvr>
                                        <p:cTn id="102" dur="1" fill="hold">
                                          <p:stCondLst>
                                            <p:cond delay="0"/>
                                          </p:stCondLst>
                                        </p:cTn>
                                        <p:tgtEl>
                                          <p:spTgt spid="83"/>
                                        </p:tgtEl>
                                        <p:attrNameLst>
                                          <p:attrName>style.visibility</p:attrName>
                                        </p:attrNameLst>
                                      </p:cBhvr>
                                      <p:to>
                                        <p:strVal val="visible"/>
                                      </p:to>
                                    </p:set>
                                    <p:anim calcmode="lin" valueType="num">
                                      <p:cBhvr>
                                        <p:cTn id="103" dur="1000" fill="hold"/>
                                        <p:tgtEl>
                                          <p:spTgt spid="83"/>
                                        </p:tgtEl>
                                        <p:attrNameLst>
                                          <p:attrName>ppt_w</p:attrName>
                                        </p:attrNameLst>
                                      </p:cBhvr>
                                      <p:tavLst>
                                        <p:tav tm="0">
                                          <p:val>
                                            <p:fltVal val="0"/>
                                          </p:val>
                                        </p:tav>
                                        <p:tav tm="100000">
                                          <p:val>
                                            <p:strVal val="#ppt_w"/>
                                          </p:val>
                                        </p:tav>
                                      </p:tavLst>
                                    </p:anim>
                                    <p:anim calcmode="lin" valueType="num">
                                      <p:cBhvr>
                                        <p:cTn id="104" dur="1000" fill="hold"/>
                                        <p:tgtEl>
                                          <p:spTgt spid="83"/>
                                        </p:tgtEl>
                                        <p:attrNameLst>
                                          <p:attrName>ppt_h</p:attrName>
                                        </p:attrNameLst>
                                      </p:cBhvr>
                                      <p:tavLst>
                                        <p:tav tm="0">
                                          <p:val>
                                            <p:fltVal val="0"/>
                                          </p:val>
                                        </p:tav>
                                        <p:tav tm="100000">
                                          <p:val>
                                            <p:strVal val="#ppt_h"/>
                                          </p:val>
                                        </p:tav>
                                      </p:tavLst>
                                    </p:anim>
                                    <p:animEffect transition="in" filter="fade">
                                      <p:cBhvr>
                                        <p:cTn id="105" dur="1000"/>
                                        <p:tgtEl>
                                          <p:spTgt spid="83"/>
                                        </p:tgtEl>
                                      </p:cBhvr>
                                    </p:animEffect>
                                  </p:childTnLst>
                                </p:cTn>
                              </p:par>
                              <p:par>
                                <p:cTn id="106" presetID="53" presetClass="entr" presetSubtype="16" fill="hold" grpId="0" nodeType="withEffect">
                                  <p:stCondLst>
                                    <p:cond delay="500"/>
                                  </p:stCondLst>
                                  <p:childTnLst>
                                    <p:set>
                                      <p:cBhvr>
                                        <p:cTn id="107" dur="1" fill="hold">
                                          <p:stCondLst>
                                            <p:cond delay="0"/>
                                          </p:stCondLst>
                                        </p:cTn>
                                        <p:tgtEl>
                                          <p:spTgt spid="81"/>
                                        </p:tgtEl>
                                        <p:attrNameLst>
                                          <p:attrName>style.visibility</p:attrName>
                                        </p:attrNameLst>
                                      </p:cBhvr>
                                      <p:to>
                                        <p:strVal val="visible"/>
                                      </p:to>
                                    </p:set>
                                    <p:anim calcmode="lin" valueType="num">
                                      <p:cBhvr>
                                        <p:cTn id="108" dur="1000" fill="hold"/>
                                        <p:tgtEl>
                                          <p:spTgt spid="81"/>
                                        </p:tgtEl>
                                        <p:attrNameLst>
                                          <p:attrName>ppt_w</p:attrName>
                                        </p:attrNameLst>
                                      </p:cBhvr>
                                      <p:tavLst>
                                        <p:tav tm="0">
                                          <p:val>
                                            <p:fltVal val="0"/>
                                          </p:val>
                                        </p:tav>
                                        <p:tav tm="100000">
                                          <p:val>
                                            <p:strVal val="#ppt_w"/>
                                          </p:val>
                                        </p:tav>
                                      </p:tavLst>
                                    </p:anim>
                                    <p:anim calcmode="lin" valueType="num">
                                      <p:cBhvr>
                                        <p:cTn id="109" dur="1000" fill="hold"/>
                                        <p:tgtEl>
                                          <p:spTgt spid="81"/>
                                        </p:tgtEl>
                                        <p:attrNameLst>
                                          <p:attrName>ppt_h</p:attrName>
                                        </p:attrNameLst>
                                      </p:cBhvr>
                                      <p:tavLst>
                                        <p:tav tm="0">
                                          <p:val>
                                            <p:fltVal val="0"/>
                                          </p:val>
                                        </p:tav>
                                        <p:tav tm="100000">
                                          <p:val>
                                            <p:strVal val="#ppt_h"/>
                                          </p:val>
                                        </p:tav>
                                      </p:tavLst>
                                    </p:anim>
                                    <p:animEffect transition="in" filter="fade">
                                      <p:cBhvr>
                                        <p:cTn id="110" dur="1000"/>
                                        <p:tgtEl>
                                          <p:spTgt spid="81"/>
                                        </p:tgtEl>
                                      </p:cBhvr>
                                    </p:animEffect>
                                  </p:childTnLst>
                                </p:cTn>
                              </p:par>
                              <p:par>
                                <p:cTn id="111" presetID="53" presetClass="entr" presetSubtype="16" fill="hold" grpId="0" nodeType="withEffect">
                                  <p:stCondLst>
                                    <p:cond delay="500"/>
                                  </p:stCondLst>
                                  <p:childTnLst>
                                    <p:set>
                                      <p:cBhvr>
                                        <p:cTn id="112" dur="1" fill="hold">
                                          <p:stCondLst>
                                            <p:cond delay="0"/>
                                          </p:stCondLst>
                                        </p:cTn>
                                        <p:tgtEl>
                                          <p:spTgt spid="84"/>
                                        </p:tgtEl>
                                        <p:attrNameLst>
                                          <p:attrName>style.visibility</p:attrName>
                                        </p:attrNameLst>
                                      </p:cBhvr>
                                      <p:to>
                                        <p:strVal val="visible"/>
                                      </p:to>
                                    </p:set>
                                    <p:anim calcmode="lin" valueType="num">
                                      <p:cBhvr>
                                        <p:cTn id="113" dur="1000" fill="hold"/>
                                        <p:tgtEl>
                                          <p:spTgt spid="84"/>
                                        </p:tgtEl>
                                        <p:attrNameLst>
                                          <p:attrName>ppt_w</p:attrName>
                                        </p:attrNameLst>
                                      </p:cBhvr>
                                      <p:tavLst>
                                        <p:tav tm="0">
                                          <p:val>
                                            <p:fltVal val="0"/>
                                          </p:val>
                                        </p:tav>
                                        <p:tav tm="100000">
                                          <p:val>
                                            <p:strVal val="#ppt_w"/>
                                          </p:val>
                                        </p:tav>
                                      </p:tavLst>
                                    </p:anim>
                                    <p:anim calcmode="lin" valueType="num">
                                      <p:cBhvr>
                                        <p:cTn id="114" dur="1000" fill="hold"/>
                                        <p:tgtEl>
                                          <p:spTgt spid="84"/>
                                        </p:tgtEl>
                                        <p:attrNameLst>
                                          <p:attrName>ppt_h</p:attrName>
                                        </p:attrNameLst>
                                      </p:cBhvr>
                                      <p:tavLst>
                                        <p:tav tm="0">
                                          <p:val>
                                            <p:fltVal val="0"/>
                                          </p:val>
                                        </p:tav>
                                        <p:tav tm="100000">
                                          <p:val>
                                            <p:strVal val="#ppt_h"/>
                                          </p:val>
                                        </p:tav>
                                      </p:tavLst>
                                    </p:anim>
                                    <p:animEffect transition="in" filter="fade">
                                      <p:cBhvr>
                                        <p:cTn id="115" dur="1000"/>
                                        <p:tgtEl>
                                          <p:spTgt spid="84"/>
                                        </p:tgtEl>
                                      </p:cBhvr>
                                    </p:animEffect>
                                  </p:childTnLst>
                                </p:cTn>
                              </p:par>
                              <p:par>
                                <p:cTn id="116" presetID="53" presetClass="entr" presetSubtype="16" fill="hold" grpId="0" nodeType="withEffect">
                                  <p:stCondLst>
                                    <p:cond delay="500"/>
                                  </p:stCondLst>
                                  <p:childTnLst>
                                    <p:set>
                                      <p:cBhvr>
                                        <p:cTn id="117" dur="1" fill="hold">
                                          <p:stCondLst>
                                            <p:cond delay="0"/>
                                          </p:stCondLst>
                                        </p:cTn>
                                        <p:tgtEl>
                                          <p:spTgt spid="85"/>
                                        </p:tgtEl>
                                        <p:attrNameLst>
                                          <p:attrName>style.visibility</p:attrName>
                                        </p:attrNameLst>
                                      </p:cBhvr>
                                      <p:to>
                                        <p:strVal val="visible"/>
                                      </p:to>
                                    </p:set>
                                    <p:anim calcmode="lin" valueType="num">
                                      <p:cBhvr>
                                        <p:cTn id="118" dur="1000" fill="hold"/>
                                        <p:tgtEl>
                                          <p:spTgt spid="85"/>
                                        </p:tgtEl>
                                        <p:attrNameLst>
                                          <p:attrName>ppt_w</p:attrName>
                                        </p:attrNameLst>
                                      </p:cBhvr>
                                      <p:tavLst>
                                        <p:tav tm="0">
                                          <p:val>
                                            <p:fltVal val="0"/>
                                          </p:val>
                                        </p:tav>
                                        <p:tav tm="100000">
                                          <p:val>
                                            <p:strVal val="#ppt_w"/>
                                          </p:val>
                                        </p:tav>
                                      </p:tavLst>
                                    </p:anim>
                                    <p:anim calcmode="lin" valueType="num">
                                      <p:cBhvr>
                                        <p:cTn id="119" dur="1000" fill="hold"/>
                                        <p:tgtEl>
                                          <p:spTgt spid="85"/>
                                        </p:tgtEl>
                                        <p:attrNameLst>
                                          <p:attrName>ppt_h</p:attrName>
                                        </p:attrNameLst>
                                      </p:cBhvr>
                                      <p:tavLst>
                                        <p:tav tm="0">
                                          <p:val>
                                            <p:fltVal val="0"/>
                                          </p:val>
                                        </p:tav>
                                        <p:tav tm="100000">
                                          <p:val>
                                            <p:strVal val="#ppt_h"/>
                                          </p:val>
                                        </p:tav>
                                      </p:tavLst>
                                    </p:anim>
                                    <p:animEffect transition="in" filter="fade">
                                      <p:cBhvr>
                                        <p:cTn id="120" dur="1000"/>
                                        <p:tgtEl>
                                          <p:spTgt spid="85"/>
                                        </p:tgtEl>
                                      </p:cBhvr>
                                    </p:animEffect>
                                  </p:childTnLst>
                                </p:cTn>
                              </p:par>
                              <p:par>
                                <p:cTn id="121" presetID="53" presetClass="entr" presetSubtype="16" fill="hold" grpId="0" nodeType="withEffect">
                                  <p:stCondLst>
                                    <p:cond delay="500"/>
                                  </p:stCondLst>
                                  <p:childTnLst>
                                    <p:set>
                                      <p:cBhvr>
                                        <p:cTn id="122" dur="1" fill="hold">
                                          <p:stCondLst>
                                            <p:cond delay="0"/>
                                          </p:stCondLst>
                                        </p:cTn>
                                        <p:tgtEl>
                                          <p:spTgt spid="86"/>
                                        </p:tgtEl>
                                        <p:attrNameLst>
                                          <p:attrName>style.visibility</p:attrName>
                                        </p:attrNameLst>
                                      </p:cBhvr>
                                      <p:to>
                                        <p:strVal val="visible"/>
                                      </p:to>
                                    </p:set>
                                    <p:anim calcmode="lin" valueType="num">
                                      <p:cBhvr>
                                        <p:cTn id="123" dur="1000" fill="hold"/>
                                        <p:tgtEl>
                                          <p:spTgt spid="86"/>
                                        </p:tgtEl>
                                        <p:attrNameLst>
                                          <p:attrName>ppt_w</p:attrName>
                                        </p:attrNameLst>
                                      </p:cBhvr>
                                      <p:tavLst>
                                        <p:tav tm="0">
                                          <p:val>
                                            <p:fltVal val="0"/>
                                          </p:val>
                                        </p:tav>
                                        <p:tav tm="100000">
                                          <p:val>
                                            <p:strVal val="#ppt_w"/>
                                          </p:val>
                                        </p:tav>
                                      </p:tavLst>
                                    </p:anim>
                                    <p:anim calcmode="lin" valueType="num">
                                      <p:cBhvr>
                                        <p:cTn id="124" dur="1000" fill="hold"/>
                                        <p:tgtEl>
                                          <p:spTgt spid="86"/>
                                        </p:tgtEl>
                                        <p:attrNameLst>
                                          <p:attrName>ppt_h</p:attrName>
                                        </p:attrNameLst>
                                      </p:cBhvr>
                                      <p:tavLst>
                                        <p:tav tm="0">
                                          <p:val>
                                            <p:fltVal val="0"/>
                                          </p:val>
                                        </p:tav>
                                        <p:tav tm="100000">
                                          <p:val>
                                            <p:strVal val="#ppt_h"/>
                                          </p:val>
                                        </p:tav>
                                      </p:tavLst>
                                    </p:anim>
                                    <p:animEffect transition="in" filter="fade">
                                      <p:cBhvr>
                                        <p:cTn id="125" dur="1000"/>
                                        <p:tgtEl>
                                          <p:spTgt spid="86"/>
                                        </p:tgtEl>
                                      </p:cBhvr>
                                    </p:animEffect>
                                  </p:childTnLst>
                                </p:cTn>
                              </p:par>
                            </p:childTnLst>
                          </p:cTn>
                        </p:par>
                        <p:par>
                          <p:cTn id="126" fill="hold">
                            <p:stCondLst>
                              <p:cond delay="9250"/>
                            </p:stCondLst>
                            <p:childTnLst>
                              <p:par>
                                <p:cTn id="127" presetID="22" presetClass="entr" presetSubtype="4" fill="hold" nodeType="after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wipe(down)">
                                      <p:cBhvr>
                                        <p:cTn id="129" dur="500"/>
                                        <p:tgtEl>
                                          <p:spTgt spid="41"/>
                                        </p:tgtEl>
                                      </p:cBhvr>
                                    </p:animEffect>
                                  </p:childTnLst>
                                </p:cTn>
                              </p:par>
                            </p:childTnLst>
                          </p:cTn>
                        </p:par>
                        <p:par>
                          <p:cTn id="130" fill="hold">
                            <p:stCondLst>
                              <p:cond delay="9750"/>
                            </p:stCondLst>
                            <p:childTnLst>
                              <p:par>
                                <p:cTn id="131" presetID="22" presetClass="entr" presetSubtype="1" fill="hold" nodeType="after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wipe(up)">
                                      <p:cBhvr>
                                        <p:cTn id="133" dur="500"/>
                                        <p:tgtEl>
                                          <p:spTgt spid="20"/>
                                        </p:tgtEl>
                                      </p:cBhvr>
                                    </p:animEffect>
                                  </p:childTnLst>
                                </p:cTn>
                              </p:par>
                            </p:childTnLst>
                          </p:cTn>
                        </p:par>
                        <p:par>
                          <p:cTn id="134" fill="hold">
                            <p:stCondLst>
                              <p:cond delay="10250"/>
                            </p:stCondLst>
                            <p:childTnLst>
                              <p:par>
                                <p:cTn id="135" presetID="22" presetClass="entr" presetSubtype="4"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down)">
                                      <p:cBhvr>
                                        <p:cTn id="137" dur="500"/>
                                        <p:tgtEl>
                                          <p:spTgt spid="23"/>
                                        </p:tgtEl>
                                      </p:cBhvr>
                                    </p:animEffect>
                                  </p:childTnLst>
                                </p:cTn>
                              </p:par>
                            </p:childTnLst>
                          </p:cTn>
                        </p:par>
                        <p:par>
                          <p:cTn id="138" fill="hold">
                            <p:stCondLst>
                              <p:cond delay="10750"/>
                            </p:stCondLst>
                            <p:childTnLst>
                              <p:par>
                                <p:cTn id="139" presetID="22" presetClass="entr" presetSubtype="1" fill="hold"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up)">
                                      <p:cBhvr>
                                        <p:cTn id="141" dur="500"/>
                                        <p:tgtEl>
                                          <p:spTgt spid="29"/>
                                        </p:tgtEl>
                                      </p:cBhvr>
                                    </p:animEffect>
                                  </p:childTnLst>
                                </p:cTn>
                              </p:par>
                            </p:childTnLst>
                          </p:cTn>
                        </p:par>
                        <p:par>
                          <p:cTn id="142" fill="hold">
                            <p:stCondLst>
                              <p:cond delay="11250"/>
                            </p:stCondLst>
                            <p:childTnLst>
                              <p:par>
                                <p:cTn id="143" presetID="22" presetClass="entr" presetSubtype="4" fill="hold" nodeType="afterEffect">
                                  <p:stCondLst>
                                    <p:cond delay="0"/>
                                  </p:stCondLst>
                                  <p:childTnLst>
                                    <p:set>
                                      <p:cBhvr>
                                        <p:cTn id="144" dur="1" fill="hold">
                                          <p:stCondLst>
                                            <p:cond delay="0"/>
                                          </p:stCondLst>
                                        </p:cTn>
                                        <p:tgtEl>
                                          <p:spTgt spid="26"/>
                                        </p:tgtEl>
                                        <p:attrNameLst>
                                          <p:attrName>style.visibility</p:attrName>
                                        </p:attrNameLst>
                                      </p:cBhvr>
                                      <p:to>
                                        <p:strVal val="visible"/>
                                      </p:to>
                                    </p:set>
                                    <p:animEffect transition="in" filter="wipe(down)">
                                      <p:cBhvr>
                                        <p:cTn id="145" dur="500"/>
                                        <p:tgtEl>
                                          <p:spTgt spid="26"/>
                                        </p:tgtEl>
                                      </p:cBhvr>
                                    </p:animEffect>
                                  </p:childTnLst>
                                </p:cTn>
                              </p:par>
                            </p:childTnLst>
                          </p:cTn>
                        </p:par>
                        <p:par>
                          <p:cTn id="146" fill="hold">
                            <p:stCondLst>
                              <p:cond delay="11750"/>
                            </p:stCondLst>
                            <p:childTnLst>
                              <p:par>
                                <p:cTn id="147" presetID="22" presetClass="entr" presetSubtype="1" fill="hold"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wipe(up)">
                                      <p:cBhvr>
                                        <p:cTn id="149" dur="500"/>
                                        <p:tgtEl>
                                          <p:spTgt spid="44"/>
                                        </p:tgtEl>
                                      </p:cBhvr>
                                    </p:animEffect>
                                  </p:childTnLst>
                                </p:cTn>
                              </p:par>
                            </p:childTnLst>
                          </p:cTn>
                        </p:par>
                        <p:par>
                          <p:cTn id="150" fill="hold">
                            <p:stCondLst>
                              <p:cond delay="12250"/>
                            </p:stCondLst>
                            <p:childTnLst>
                              <p:par>
                                <p:cTn id="151" presetID="22" presetClass="entr" presetSubtype="4" fill="hold" nodeType="after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wipe(down)">
                                      <p:cBhvr>
                                        <p:cTn id="153" dur="500"/>
                                        <p:tgtEl>
                                          <p:spTgt spid="32"/>
                                        </p:tgtEl>
                                      </p:cBhvr>
                                    </p:animEffect>
                                  </p:childTnLst>
                                </p:cTn>
                              </p:par>
                            </p:childTnLst>
                          </p:cTn>
                        </p:par>
                        <p:par>
                          <p:cTn id="154" fill="hold">
                            <p:stCondLst>
                              <p:cond delay="12750"/>
                            </p:stCondLst>
                            <p:childTnLst>
                              <p:par>
                                <p:cTn id="155" presetID="22" presetClass="entr" presetSubtype="1" fill="hold" nodeType="after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wipe(up)">
                                      <p:cBhvr>
                                        <p:cTn id="157" dur="500"/>
                                        <p:tgtEl>
                                          <p:spTgt spid="35"/>
                                        </p:tgtEl>
                                      </p:cBhvr>
                                    </p:animEffect>
                                  </p:childTnLst>
                                </p:cTn>
                              </p:par>
                            </p:childTnLst>
                          </p:cTn>
                        </p:par>
                        <p:par>
                          <p:cTn id="158" fill="hold">
                            <p:stCondLst>
                              <p:cond delay="13250"/>
                            </p:stCondLst>
                            <p:childTnLst>
                              <p:par>
                                <p:cTn id="159" presetID="22" presetClass="entr" presetSubtype="4" fill="hold" nodeType="after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wipe(down)">
                                      <p:cBhvr>
                                        <p:cTn id="161" dur="500"/>
                                        <p:tgtEl>
                                          <p:spTgt spid="47"/>
                                        </p:tgtEl>
                                      </p:cBhvr>
                                    </p:animEffect>
                                  </p:childTnLst>
                                </p:cTn>
                              </p:par>
                            </p:childTnLst>
                          </p:cTn>
                        </p:par>
                        <p:par>
                          <p:cTn id="162" fill="hold">
                            <p:stCondLst>
                              <p:cond delay="13750"/>
                            </p:stCondLst>
                            <p:childTnLst>
                              <p:par>
                                <p:cTn id="163" presetID="22" presetClass="entr" presetSubtype="1" fill="hold" nodeType="afterEffect">
                                  <p:stCondLst>
                                    <p:cond delay="0"/>
                                  </p:stCondLst>
                                  <p:childTnLst>
                                    <p:set>
                                      <p:cBhvr>
                                        <p:cTn id="164" dur="1" fill="hold">
                                          <p:stCondLst>
                                            <p:cond delay="0"/>
                                          </p:stCondLst>
                                        </p:cTn>
                                        <p:tgtEl>
                                          <p:spTgt spid="50"/>
                                        </p:tgtEl>
                                        <p:attrNameLst>
                                          <p:attrName>style.visibility</p:attrName>
                                        </p:attrNameLst>
                                      </p:cBhvr>
                                      <p:to>
                                        <p:strVal val="visible"/>
                                      </p:to>
                                    </p:set>
                                    <p:animEffect transition="in" filter="wipe(up)">
                                      <p:cBhvr>
                                        <p:cTn id="165" dur="500"/>
                                        <p:tgtEl>
                                          <p:spTgt spid="50"/>
                                        </p:tgtEl>
                                      </p:cBhvr>
                                    </p:animEffect>
                                  </p:childTnLst>
                                </p:cTn>
                              </p:par>
                            </p:childTnLst>
                          </p:cTn>
                        </p:par>
                        <p:par>
                          <p:cTn id="166" fill="hold">
                            <p:stCondLst>
                              <p:cond delay="14250"/>
                            </p:stCondLst>
                            <p:childTnLst>
                              <p:par>
                                <p:cTn id="167" presetID="22" presetClass="entr" presetSubtype="4" fill="hold" nodeType="afterEffect">
                                  <p:stCondLst>
                                    <p:cond delay="0"/>
                                  </p:stCondLst>
                                  <p:childTnLst>
                                    <p:set>
                                      <p:cBhvr>
                                        <p:cTn id="168" dur="1" fill="hold">
                                          <p:stCondLst>
                                            <p:cond delay="0"/>
                                          </p:stCondLst>
                                        </p:cTn>
                                        <p:tgtEl>
                                          <p:spTgt spid="56"/>
                                        </p:tgtEl>
                                        <p:attrNameLst>
                                          <p:attrName>style.visibility</p:attrName>
                                        </p:attrNameLst>
                                      </p:cBhvr>
                                      <p:to>
                                        <p:strVal val="visible"/>
                                      </p:to>
                                    </p:set>
                                    <p:animEffect transition="in" filter="wipe(down)">
                                      <p:cBhvr>
                                        <p:cTn id="169" dur="500"/>
                                        <p:tgtEl>
                                          <p:spTgt spid="56"/>
                                        </p:tgtEl>
                                      </p:cBhvr>
                                    </p:animEffect>
                                  </p:childTnLst>
                                </p:cTn>
                              </p:par>
                            </p:childTnLst>
                          </p:cTn>
                        </p:par>
                        <p:par>
                          <p:cTn id="170" fill="hold">
                            <p:stCondLst>
                              <p:cond delay="14750"/>
                            </p:stCondLst>
                            <p:childTnLst>
                              <p:par>
                                <p:cTn id="171" presetID="22" presetClass="entr" presetSubtype="1" fill="hold" nodeType="afterEffect">
                                  <p:stCondLst>
                                    <p:cond delay="0"/>
                                  </p:stCondLst>
                                  <p:childTnLst>
                                    <p:set>
                                      <p:cBhvr>
                                        <p:cTn id="172" dur="1" fill="hold">
                                          <p:stCondLst>
                                            <p:cond delay="0"/>
                                          </p:stCondLst>
                                        </p:cTn>
                                        <p:tgtEl>
                                          <p:spTgt spid="38"/>
                                        </p:tgtEl>
                                        <p:attrNameLst>
                                          <p:attrName>style.visibility</p:attrName>
                                        </p:attrNameLst>
                                      </p:cBhvr>
                                      <p:to>
                                        <p:strVal val="visible"/>
                                      </p:to>
                                    </p:set>
                                    <p:animEffect transition="in" filter="wipe(up)">
                                      <p:cBhvr>
                                        <p:cTn id="173" dur="500"/>
                                        <p:tgtEl>
                                          <p:spTgt spid="38"/>
                                        </p:tgtEl>
                                      </p:cBhvr>
                                    </p:animEffect>
                                  </p:childTnLst>
                                </p:cTn>
                              </p:par>
                            </p:childTnLst>
                          </p:cTn>
                        </p:par>
                        <p:par>
                          <p:cTn id="174" fill="hold">
                            <p:stCondLst>
                              <p:cond delay="15250"/>
                            </p:stCondLst>
                            <p:childTnLst>
                              <p:par>
                                <p:cTn id="175" presetID="22" presetClass="entr" presetSubtype="4" fill="hold" nodeType="afterEffect">
                                  <p:stCondLst>
                                    <p:cond delay="0"/>
                                  </p:stCondLst>
                                  <p:childTnLst>
                                    <p:set>
                                      <p:cBhvr>
                                        <p:cTn id="176" dur="1" fill="hold">
                                          <p:stCondLst>
                                            <p:cond delay="0"/>
                                          </p:stCondLst>
                                        </p:cTn>
                                        <p:tgtEl>
                                          <p:spTgt spid="53"/>
                                        </p:tgtEl>
                                        <p:attrNameLst>
                                          <p:attrName>style.visibility</p:attrName>
                                        </p:attrNameLst>
                                      </p:cBhvr>
                                      <p:to>
                                        <p:strVal val="visible"/>
                                      </p:to>
                                    </p:set>
                                    <p:animEffect transition="in" filter="wipe(down)">
                                      <p:cBhvr>
                                        <p:cTn id="177" dur="500"/>
                                        <p:tgtEl>
                                          <p:spTgt spid="53"/>
                                        </p:tgtEl>
                                      </p:cBhvr>
                                    </p:animEffect>
                                  </p:childTnLst>
                                </p:cTn>
                              </p:par>
                            </p:childTnLst>
                          </p:cTn>
                        </p:par>
                        <p:par>
                          <p:cTn id="178" fill="hold">
                            <p:stCondLst>
                              <p:cond delay="15750"/>
                            </p:stCondLst>
                            <p:childTnLst>
                              <p:par>
                                <p:cTn id="179" presetID="16" presetClass="entr" presetSubtype="37" fill="hold" nodeType="after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barn(outVertical)">
                                      <p:cBhvr>
                                        <p:cTn id="181" dur="500"/>
                                        <p:tgtEl>
                                          <p:spTgt spid="59"/>
                                        </p:tgtEl>
                                      </p:cBhvr>
                                    </p:animEffect>
                                  </p:childTnLst>
                                </p:cTn>
                              </p:par>
                            </p:childTnLst>
                          </p:cTn>
                        </p:par>
                        <p:par>
                          <p:cTn id="182" fill="hold">
                            <p:stCondLst>
                              <p:cond delay="16250"/>
                            </p:stCondLst>
                            <p:childTnLst>
                              <p:par>
                                <p:cTn id="183" presetID="10" presetClass="entr" presetSubtype="0" fill="hold" nodeType="after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fade">
                                      <p:cBhvr>
                                        <p:cTn id="18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81" grpId="0" animBg="1"/>
      <p:bldP spid="82" grpId="0" animBg="1"/>
      <p:bldP spid="83" grpId="0" animBg="1"/>
      <p:bldP spid="84" grpId="0" animBg="1"/>
      <p:bldP spid="85" grpId="0" animBg="1"/>
      <p:bldP spid="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32</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Gear Process Chart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12" name="Group 4"/>
          <p:cNvGrpSpPr>
            <a:grpSpLocks noChangeAspect="1"/>
          </p:cNvGrpSpPr>
          <p:nvPr/>
        </p:nvGrpSpPr>
        <p:grpSpPr bwMode="auto">
          <a:xfrm>
            <a:off x="866321" y="1576969"/>
            <a:ext cx="4488414" cy="4712400"/>
            <a:chOff x="1335" y="0"/>
            <a:chExt cx="3086" cy="3240"/>
          </a:xfrm>
          <a:solidFill>
            <a:schemeClr val="bg1">
              <a:lumMod val="75000"/>
            </a:schemeClr>
          </a:solidFill>
        </p:grpSpPr>
        <p:sp>
          <p:nvSpPr>
            <p:cNvPr id="13" name="Freeform 5"/>
            <p:cNvSpPr>
              <a:spLocks noEditPoints="1"/>
            </p:cNvSpPr>
            <p:nvPr/>
          </p:nvSpPr>
          <p:spPr bwMode="auto">
            <a:xfrm>
              <a:off x="1742" y="120"/>
              <a:ext cx="550" cy="550"/>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4" name="Freeform 6"/>
            <p:cNvSpPr>
              <a:spLocks noEditPoints="1"/>
            </p:cNvSpPr>
            <p:nvPr/>
          </p:nvSpPr>
          <p:spPr bwMode="auto">
            <a:xfrm>
              <a:off x="2360" y="104"/>
              <a:ext cx="892" cy="892"/>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5" name="Freeform 7"/>
            <p:cNvSpPr>
              <a:spLocks noEditPoints="1"/>
            </p:cNvSpPr>
            <p:nvPr/>
          </p:nvSpPr>
          <p:spPr bwMode="auto">
            <a:xfrm>
              <a:off x="2353" y="112"/>
              <a:ext cx="891" cy="891"/>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3"/>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6" y="102"/>
                    <a:pt x="335" y="160"/>
                  </a:cubicBezTo>
                  <a:cubicBezTo>
                    <a:pt x="373" y="218"/>
                    <a:pt x="357" y="296"/>
                    <a:pt x="299" y="33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6" name="Freeform 8"/>
            <p:cNvSpPr>
              <a:spLocks noEditPoints="1"/>
            </p:cNvSpPr>
            <p:nvPr/>
          </p:nvSpPr>
          <p:spPr bwMode="auto">
            <a:xfrm>
              <a:off x="1803" y="672"/>
              <a:ext cx="840" cy="840"/>
            </a:xfrm>
            <a:custGeom>
              <a:avLst/>
              <a:gdLst>
                <a:gd name="T0" fmla="*/ 413 w 428"/>
                <a:gd name="T1" fmla="*/ 156 h 428"/>
                <a:gd name="T2" fmla="*/ 374 w 428"/>
                <a:gd name="T3" fmla="*/ 158 h 428"/>
                <a:gd name="T4" fmla="*/ 357 w 428"/>
                <a:gd name="T5" fmla="*/ 124 h 428"/>
                <a:gd name="T6" fmla="*/ 328 w 428"/>
                <a:gd name="T7" fmla="*/ 91 h 428"/>
                <a:gd name="T8" fmla="*/ 345 w 428"/>
                <a:gd name="T9" fmla="*/ 55 h 428"/>
                <a:gd name="T10" fmla="*/ 343 w 428"/>
                <a:gd name="T11" fmla="*/ 44 h 428"/>
                <a:gd name="T12" fmla="*/ 320 w 428"/>
                <a:gd name="T13" fmla="*/ 29 h 428"/>
                <a:gd name="T14" fmla="*/ 309 w 428"/>
                <a:gd name="T15" fmla="*/ 31 h 428"/>
                <a:gd name="T16" fmla="*/ 282 w 428"/>
                <a:gd name="T17" fmla="*/ 62 h 428"/>
                <a:gd name="T18" fmla="*/ 211 w 428"/>
                <a:gd name="T19" fmla="*/ 48 h 428"/>
                <a:gd name="T20" fmla="*/ 200 w 428"/>
                <a:gd name="T21" fmla="*/ 7 h 428"/>
                <a:gd name="T22" fmla="*/ 190 w 428"/>
                <a:gd name="T23" fmla="*/ 0 h 428"/>
                <a:gd name="T24" fmla="*/ 163 w 428"/>
                <a:gd name="T25" fmla="*/ 4 h 428"/>
                <a:gd name="T26" fmla="*/ 156 w 428"/>
                <a:gd name="T27" fmla="*/ 13 h 428"/>
                <a:gd name="T28" fmla="*/ 158 w 428"/>
                <a:gd name="T29" fmla="*/ 58 h 428"/>
                <a:gd name="T30" fmla="*/ 158 w 428"/>
                <a:gd name="T31" fmla="*/ 59 h 428"/>
                <a:gd name="T32" fmla="*/ 124 w 428"/>
                <a:gd name="T33" fmla="*/ 76 h 428"/>
                <a:gd name="T34" fmla="*/ 97 w 428"/>
                <a:gd name="T35" fmla="*/ 98 h 428"/>
                <a:gd name="T36" fmla="*/ 96 w 428"/>
                <a:gd name="T37" fmla="*/ 97 h 428"/>
                <a:gd name="T38" fmla="*/ 55 w 428"/>
                <a:gd name="T39" fmla="*/ 78 h 428"/>
                <a:gd name="T40" fmla="*/ 44 w 428"/>
                <a:gd name="T41" fmla="*/ 81 h 428"/>
                <a:gd name="T42" fmla="*/ 30 w 428"/>
                <a:gd name="T43" fmla="*/ 104 h 428"/>
                <a:gd name="T44" fmla="*/ 32 w 428"/>
                <a:gd name="T45" fmla="*/ 115 h 428"/>
                <a:gd name="T46" fmla="*/ 65 w 428"/>
                <a:gd name="T47" fmla="*/ 142 h 428"/>
                <a:gd name="T48" fmla="*/ 48 w 428"/>
                <a:gd name="T49" fmla="*/ 216 h 428"/>
                <a:gd name="T50" fmla="*/ 7 w 428"/>
                <a:gd name="T51" fmla="*/ 229 h 428"/>
                <a:gd name="T52" fmla="*/ 1 w 428"/>
                <a:gd name="T53" fmla="*/ 239 h 428"/>
                <a:gd name="T54" fmla="*/ 5 w 428"/>
                <a:gd name="T55" fmla="*/ 266 h 428"/>
                <a:gd name="T56" fmla="*/ 14 w 428"/>
                <a:gd name="T57" fmla="*/ 273 h 428"/>
                <a:gd name="T58" fmla="*/ 57 w 428"/>
                <a:gd name="T59" fmla="*/ 270 h 428"/>
                <a:gd name="T60" fmla="*/ 76 w 428"/>
                <a:gd name="T61" fmla="*/ 308 h 428"/>
                <a:gd name="T62" fmla="*/ 99 w 428"/>
                <a:gd name="T63" fmla="*/ 336 h 428"/>
                <a:gd name="T64" fmla="*/ 80 w 428"/>
                <a:gd name="T65" fmla="*/ 375 h 428"/>
                <a:gd name="T66" fmla="*/ 83 w 428"/>
                <a:gd name="T67" fmla="*/ 386 h 428"/>
                <a:gd name="T68" fmla="*/ 106 w 428"/>
                <a:gd name="T69" fmla="*/ 401 h 428"/>
                <a:gd name="T70" fmla="*/ 117 w 428"/>
                <a:gd name="T71" fmla="*/ 399 h 428"/>
                <a:gd name="T72" fmla="*/ 143 w 428"/>
                <a:gd name="T73" fmla="*/ 368 h 428"/>
                <a:gd name="T74" fmla="*/ 221 w 428"/>
                <a:gd name="T75" fmla="*/ 384 h 428"/>
                <a:gd name="T76" fmla="*/ 232 w 428"/>
                <a:gd name="T77" fmla="*/ 421 h 428"/>
                <a:gd name="T78" fmla="*/ 242 w 428"/>
                <a:gd name="T79" fmla="*/ 427 h 428"/>
                <a:gd name="T80" fmla="*/ 269 w 428"/>
                <a:gd name="T81" fmla="*/ 422 h 428"/>
                <a:gd name="T82" fmla="*/ 275 w 428"/>
                <a:gd name="T83" fmla="*/ 413 h 428"/>
                <a:gd name="T84" fmla="*/ 273 w 428"/>
                <a:gd name="T85" fmla="*/ 374 h 428"/>
                <a:gd name="T86" fmla="*/ 308 w 428"/>
                <a:gd name="T87" fmla="*/ 357 h 428"/>
                <a:gd name="T88" fmla="*/ 337 w 428"/>
                <a:gd name="T89" fmla="*/ 333 h 428"/>
                <a:gd name="T90" fmla="*/ 371 w 428"/>
                <a:gd name="T91" fmla="*/ 350 h 428"/>
                <a:gd name="T92" fmla="*/ 382 w 428"/>
                <a:gd name="T93" fmla="*/ 348 h 428"/>
                <a:gd name="T94" fmla="*/ 397 w 428"/>
                <a:gd name="T95" fmla="*/ 325 h 428"/>
                <a:gd name="T96" fmla="*/ 395 w 428"/>
                <a:gd name="T97" fmla="*/ 314 h 428"/>
                <a:gd name="T98" fmla="*/ 367 w 428"/>
                <a:gd name="T99" fmla="*/ 290 h 428"/>
                <a:gd name="T100" fmla="*/ 384 w 428"/>
                <a:gd name="T101" fmla="*/ 210 h 428"/>
                <a:gd name="T102" fmla="*/ 421 w 428"/>
                <a:gd name="T103" fmla="*/ 199 h 428"/>
                <a:gd name="T104" fmla="*/ 427 w 428"/>
                <a:gd name="T105" fmla="*/ 190 h 428"/>
                <a:gd name="T106" fmla="*/ 422 w 428"/>
                <a:gd name="T107" fmla="*/ 163 h 428"/>
                <a:gd name="T108" fmla="*/ 413 w 428"/>
                <a:gd name="T109" fmla="*/ 156 h 428"/>
                <a:gd name="T110" fmla="*/ 281 w 428"/>
                <a:gd name="T111" fmla="*/ 315 h 428"/>
                <a:gd name="T112" fmla="*/ 117 w 428"/>
                <a:gd name="T113" fmla="*/ 281 h 428"/>
                <a:gd name="T114" fmla="*/ 151 w 428"/>
                <a:gd name="T115" fmla="*/ 117 h 428"/>
                <a:gd name="T116" fmla="*/ 316 w 428"/>
                <a:gd name="T117" fmla="*/ 151 h 428"/>
                <a:gd name="T118" fmla="*/ 281 w 428"/>
                <a:gd name="T119" fmla="*/ 3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8">
                  <a:moveTo>
                    <a:pt x="413" y="156"/>
                  </a:moveTo>
                  <a:cubicBezTo>
                    <a:pt x="374" y="158"/>
                    <a:pt x="374" y="158"/>
                    <a:pt x="374" y="158"/>
                  </a:cubicBezTo>
                  <a:cubicBezTo>
                    <a:pt x="369" y="146"/>
                    <a:pt x="364" y="135"/>
                    <a:pt x="357" y="124"/>
                  </a:cubicBezTo>
                  <a:cubicBezTo>
                    <a:pt x="348" y="111"/>
                    <a:pt x="339" y="100"/>
                    <a:pt x="328" y="91"/>
                  </a:cubicBezTo>
                  <a:cubicBezTo>
                    <a:pt x="345" y="55"/>
                    <a:pt x="345" y="55"/>
                    <a:pt x="345" y="55"/>
                  </a:cubicBezTo>
                  <a:cubicBezTo>
                    <a:pt x="347" y="51"/>
                    <a:pt x="346" y="46"/>
                    <a:pt x="343" y="44"/>
                  </a:cubicBezTo>
                  <a:cubicBezTo>
                    <a:pt x="320" y="29"/>
                    <a:pt x="320" y="29"/>
                    <a:pt x="320" y="29"/>
                  </a:cubicBezTo>
                  <a:cubicBezTo>
                    <a:pt x="317" y="27"/>
                    <a:pt x="312" y="27"/>
                    <a:pt x="309" y="31"/>
                  </a:cubicBezTo>
                  <a:cubicBezTo>
                    <a:pt x="282" y="62"/>
                    <a:pt x="282" y="62"/>
                    <a:pt x="282" y="62"/>
                  </a:cubicBezTo>
                  <a:cubicBezTo>
                    <a:pt x="260" y="52"/>
                    <a:pt x="236" y="48"/>
                    <a:pt x="211" y="48"/>
                  </a:cubicBezTo>
                  <a:cubicBezTo>
                    <a:pt x="200" y="7"/>
                    <a:pt x="200" y="7"/>
                    <a:pt x="200" y="7"/>
                  </a:cubicBezTo>
                  <a:cubicBezTo>
                    <a:pt x="199" y="2"/>
                    <a:pt x="194" y="0"/>
                    <a:pt x="190" y="0"/>
                  </a:cubicBezTo>
                  <a:cubicBezTo>
                    <a:pt x="163" y="4"/>
                    <a:pt x="163" y="4"/>
                    <a:pt x="163" y="4"/>
                  </a:cubicBezTo>
                  <a:cubicBezTo>
                    <a:pt x="159" y="5"/>
                    <a:pt x="156" y="9"/>
                    <a:pt x="156" y="13"/>
                  </a:cubicBezTo>
                  <a:cubicBezTo>
                    <a:pt x="158" y="58"/>
                    <a:pt x="158" y="58"/>
                    <a:pt x="158" y="58"/>
                  </a:cubicBezTo>
                  <a:cubicBezTo>
                    <a:pt x="158" y="59"/>
                    <a:pt x="158" y="59"/>
                    <a:pt x="158" y="59"/>
                  </a:cubicBezTo>
                  <a:cubicBezTo>
                    <a:pt x="146" y="63"/>
                    <a:pt x="135" y="69"/>
                    <a:pt x="124" y="76"/>
                  </a:cubicBezTo>
                  <a:cubicBezTo>
                    <a:pt x="114" y="82"/>
                    <a:pt x="105" y="90"/>
                    <a:pt x="97" y="98"/>
                  </a:cubicBezTo>
                  <a:cubicBezTo>
                    <a:pt x="96" y="97"/>
                    <a:pt x="96" y="97"/>
                    <a:pt x="96" y="97"/>
                  </a:cubicBezTo>
                  <a:cubicBezTo>
                    <a:pt x="55" y="78"/>
                    <a:pt x="55" y="78"/>
                    <a:pt x="55" y="78"/>
                  </a:cubicBezTo>
                  <a:cubicBezTo>
                    <a:pt x="51" y="76"/>
                    <a:pt x="46" y="78"/>
                    <a:pt x="44" y="81"/>
                  </a:cubicBezTo>
                  <a:cubicBezTo>
                    <a:pt x="30" y="104"/>
                    <a:pt x="30" y="104"/>
                    <a:pt x="30" y="104"/>
                  </a:cubicBezTo>
                  <a:cubicBezTo>
                    <a:pt x="28" y="108"/>
                    <a:pt x="29" y="113"/>
                    <a:pt x="32" y="115"/>
                  </a:cubicBezTo>
                  <a:cubicBezTo>
                    <a:pt x="65" y="142"/>
                    <a:pt x="65" y="142"/>
                    <a:pt x="65" y="142"/>
                  </a:cubicBezTo>
                  <a:cubicBezTo>
                    <a:pt x="54" y="165"/>
                    <a:pt x="48" y="191"/>
                    <a:pt x="48" y="216"/>
                  </a:cubicBezTo>
                  <a:cubicBezTo>
                    <a:pt x="7" y="229"/>
                    <a:pt x="7" y="229"/>
                    <a:pt x="7" y="229"/>
                  </a:cubicBezTo>
                  <a:cubicBezTo>
                    <a:pt x="2" y="231"/>
                    <a:pt x="0" y="235"/>
                    <a:pt x="1" y="239"/>
                  </a:cubicBezTo>
                  <a:cubicBezTo>
                    <a:pt x="5" y="266"/>
                    <a:pt x="5" y="266"/>
                    <a:pt x="5" y="266"/>
                  </a:cubicBezTo>
                  <a:cubicBezTo>
                    <a:pt x="6" y="270"/>
                    <a:pt x="10" y="273"/>
                    <a:pt x="14" y="273"/>
                  </a:cubicBezTo>
                  <a:cubicBezTo>
                    <a:pt x="57" y="270"/>
                    <a:pt x="57" y="270"/>
                    <a:pt x="57" y="270"/>
                  </a:cubicBezTo>
                  <a:cubicBezTo>
                    <a:pt x="62" y="283"/>
                    <a:pt x="68" y="296"/>
                    <a:pt x="76" y="308"/>
                  </a:cubicBezTo>
                  <a:cubicBezTo>
                    <a:pt x="83" y="319"/>
                    <a:pt x="90" y="328"/>
                    <a:pt x="99" y="336"/>
                  </a:cubicBezTo>
                  <a:cubicBezTo>
                    <a:pt x="80" y="375"/>
                    <a:pt x="80" y="375"/>
                    <a:pt x="80" y="375"/>
                  </a:cubicBezTo>
                  <a:cubicBezTo>
                    <a:pt x="78" y="379"/>
                    <a:pt x="79" y="384"/>
                    <a:pt x="83" y="386"/>
                  </a:cubicBezTo>
                  <a:cubicBezTo>
                    <a:pt x="106" y="401"/>
                    <a:pt x="106" y="401"/>
                    <a:pt x="106" y="401"/>
                  </a:cubicBezTo>
                  <a:cubicBezTo>
                    <a:pt x="109" y="403"/>
                    <a:pt x="114" y="402"/>
                    <a:pt x="117" y="399"/>
                  </a:cubicBezTo>
                  <a:cubicBezTo>
                    <a:pt x="143" y="368"/>
                    <a:pt x="143" y="368"/>
                    <a:pt x="143" y="368"/>
                  </a:cubicBezTo>
                  <a:cubicBezTo>
                    <a:pt x="168" y="379"/>
                    <a:pt x="194" y="385"/>
                    <a:pt x="221" y="384"/>
                  </a:cubicBezTo>
                  <a:cubicBezTo>
                    <a:pt x="232" y="421"/>
                    <a:pt x="232" y="421"/>
                    <a:pt x="232" y="421"/>
                  </a:cubicBezTo>
                  <a:cubicBezTo>
                    <a:pt x="234" y="426"/>
                    <a:pt x="238" y="428"/>
                    <a:pt x="242" y="427"/>
                  </a:cubicBezTo>
                  <a:cubicBezTo>
                    <a:pt x="269" y="422"/>
                    <a:pt x="269" y="422"/>
                    <a:pt x="269" y="422"/>
                  </a:cubicBezTo>
                  <a:cubicBezTo>
                    <a:pt x="273" y="422"/>
                    <a:pt x="276" y="418"/>
                    <a:pt x="275" y="413"/>
                  </a:cubicBezTo>
                  <a:cubicBezTo>
                    <a:pt x="273" y="374"/>
                    <a:pt x="273" y="374"/>
                    <a:pt x="273" y="374"/>
                  </a:cubicBezTo>
                  <a:cubicBezTo>
                    <a:pt x="285" y="370"/>
                    <a:pt x="297" y="364"/>
                    <a:pt x="308" y="357"/>
                  </a:cubicBezTo>
                  <a:cubicBezTo>
                    <a:pt x="319" y="350"/>
                    <a:pt x="328" y="342"/>
                    <a:pt x="337" y="333"/>
                  </a:cubicBezTo>
                  <a:cubicBezTo>
                    <a:pt x="371" y="350"/>
                    <a:pt x="371" y="350"/>
                    <a:pt x="371" y="350"/>
                  </a:cubicBezTo>
                  <a:cubicBezTo>
                    <a:pt x="375" y="352"/>
                    <a:pt x="380" y="351"/>
                    <a:pt x="382" y="348"/>
                  </a:cubicBezTo>
                  <a:cubicBezTo>
                    <a:pt x="397" y="325"/>
                    <a:pt x="397" y="325"/>
                    <a:pt x="397" y="325"/>
                  </a:cubicBezTo>
                  <a:cubicBezTo>
                    <a:pt x="400" y="322"/>
                    <a:pt x="399" y="317"/>
                    <a:pt x="395" y="314"/>
                  </a:cubicBezTo>
                  <a:cubicBezTo>
                    <a:pt x="367" y="290"/>
                    <a:pt x="367" y="290"/>
                    <a:pt x="367" y="290"/>
                  </a:cubicBezTo>
                  <a:cubicBezTo>
                    <a:pt x="379" y="265"/>
                    <a:pt x="385" y="238"/>
                    <a:pt x="384" y="210"/>
                  </a:cubicBezTo>
                  <a:cubicBezTo>
                    <a:pt x="421" y="199"/>
                    <a:pt x="421" y="199"/>
                    <a:pt x="421" y="199"/>
                  </a:cubicBezTo>
                  <a:cubicBezTo>
                    <a:pt x="425" y="198"/>
                    <a:pt x="428" y="193"/>
                    <a:pt x="427" y="190"/>
                  </a:cubicBezTo>
                  <a:cubicBezTo>
                    <a:pt x="422" y="163"/>
                    <a:pt x="422" y="163"/>
                    <a:pt x="422" y="163"/>
                  </a:cubicBezTo>
                  <a:cubicBezTo>
                    <a:pt x="422" y="159"/>
                    <a:pt x="418" y="156"/>
                    <a:pt x="413" y="156"/>
                  </a:cubicBezTo>
                  <a:close/>
                  <a:moveTo>
                    <a:pt x="281" y="315"/>
                  </a:moveTo>
                  <a:cubicBezTo>
                    <a:pt x="227" y="352"/>
                    <a:pt x="153" y="336"/>
                    <a:pt x="117" y="281"/>
                  </a:cubicBezTo>
                  <a:cubicBezTo>
                    <a:pt x="81" y="227"/>
                    <a:pt x="96" y="153"/>
                    <a:pt x="151" y="117"/>
                  </a:cubicBezTo>
                  <a:cubicBezTo>
                    <a:pt x="206" y="81"/>
                    <a:pt x="279" y="96"/>
                    <a:pt x="316" y="151"/>
                  </a:cubicBezTo>
                  <a:cubicBezTo>
                    <a:pt x="352" y="206"/>
                    <a:pt x="336" y="279"/>
                    <a:pt x="281"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7" name="Freeform 9"/>
            <p:cNvSpPr>
              <a:spLocks noEditPoints="1"/>
            </p:cNvSpPr>
            <p:nvPr/>
          </p:nvSpPr>
          <p:spPr bwMode="auto">
            <a:xfrm>
              <a:off x="1795" y="677"/>
              <a:ext cx="840" cy="843"/>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8" name="Freeform 10"/>
            <p:cNvSpPr>
              <a:spLocks noEditPoints="1"/>
            </p:cNvSpPr>
            <p:nvPr/>
          </p:nvSpPr>
          <p:spPr bwMode="auto">
            <a:xfrm>
              <a:off x="1771" y="1545"/>
              <a:ext cx="859" cy="860"/>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19" name="Freeform 11"/>
            <p:cNvSpPr>
              <a:spLocks noEditPoints="1"/>
            </p:cNvSpPr>
            <p:nvPr/>
          </p:nvSpPr>
          <p:spPr bwMode="auto">
            <a:xfrm>
              <a:off x="1765" y="1549"/>
              <a:ext cx="857" cy="862"/>
            </a:xfrm>
            <a:custGeom>
              <a:avLst/>
              <a:gdLst>
                <a:gd name="T0" fmla="*/ 428 w 436"/>
                <a:gd name="T1" fmla="*/ 197 h 439"/>
                <a:gd name="T2" fmla="*/ 385 w 436"/>
                <a:gd name="T3" fmla="*/ 178 h 439"/>
                <a:gd name="T4" fmla="*/ 424 w 436"/>
                <a:gd name="T5" fmla="*/ 147 h 439"/>
                <a:gd name="T6" fmla="*/ 402 w 436"/>
                <a:gd name="T7" fmla="*/ 116 h 439"/>
                <a:gd name="T8" fmla="*/ 354 w 436"/>
                <a:gd name="T9" fmla="*/ 117 h 439"/>
                <a:gd name="T10" fmla="*/ 379 w 436"/>
                <a:gd name="T11" fmla="*/ 74 h 439"/>
                <a:gd name="T12" fmla="*/ 349 w 436"/>
                <a:gd name="T13" fmla="*/ 53 h 439"/>
                <a:gd name="T14" fmla="*/ 304 w 436"/>
                <a:gd name="T15" fmla="*/ 74 h 439"/>
                <a:gd name="T16" fmla="*/ 313 w 436"/>
                <a:gd name="T17" fmla="*/ 23 h 439"/>
                <a:gd name="T18" fmla="*/ 277 w 436"/>
                <a:gd name="T19" fmla="*/ 15 h 439"/>
                <a:gd name="T20" fmla="*/ 252 w 436"/>
                <a:gd name="T21" fmla="*/ 54 h 439"/>
                <a:gd name="T22" fmla="*/ 244 w 436"/>
                <a:gd name="T23" fmla="*/ 8 h 439"/>
                <a:gd name="T24" fmla="*/ 208 w 436"/>
                <a:gd name="T25" fmla="*/ 1 h 439"/>
                <a:gd name="T26" fmla="*/ 193 w 436"/>
                <a:gd name="T27" fmla="*/ 54 h 439"/>
                <a:gd name="T28" fmla="*/ 185 w 436"/>
                <a:gd name="T29" fmla="*/ 54 h 439"/>
                <a:gd name="T30" fmla="*/ 149 w 436"/>
                <a:gd name="T31" fmla="*/ 11 h 439"/>
                <a:gd name="T32" fmla="*/ 120 w 436"/>
                <a:gd name="T33" fmla="*/ 33 h 439"/>
                <a:gd name="T34" fmla="*/ 125 w 436"/>
                <a:gd name="T35" fmla="*/ 81 h 439"/>
                <a:gd name="T36" fmla="*/ 88 w 436"/>
                <a:gd name="T37" fmla="*/ 53 h 439"/>
                <a:gd name="T38" fmla="*/ 57 w 436"/>
                <a:gd name="T39" fmla="*/ 73 h 439"/>
                <a:gd name="T40" fmla="*/ 85 w 436"/>
                <a:gd name="T41" fmla="*/ 120 h 439"/>
                <a:gd name="T42" fmla="*/ 79 w 436"/>
                <a:gd name="T43" fmla="*/ 129 h 439"/>
                <a:gd name="T44" fmla="*/ 24 w 436"/>
                <a:gd name="T45" fmla="*/ 121 h 439"/>
                <a:gd name="T46" fmla="*/ 17 w 436"/>
                <a:gd name="T47" fmla="*/ 157 h 439"/>
                <a:gd name="T48" fmla="*/ 57 w 436"/>
                <a:gd name="T49" fmla="*/ 180 h 439"/>
                <a:gd name="T50" fmla="*/ 54 w 436"/>
                <a:gd name="T51" fmla="*/ 191 h 439"/>
                <a:gd name="T52" fmla="*/ 1 w 436"/>
                <a:gd name="T53" fmla="*/ 205 h 439"/>
                <a:gd name="T54" fmla="*/ 8 w 436"/>
                <a:gd name="T55" fmla="*/ 241 h 439"/>
                <a:gd name="T56" fmla="*/ 54 w 436"/>
                <a:gd name="T57" fmla="*/ 248 h 439"/>
                <a:gd name="T58" fmla="*/ 55 w 436"/>
                <a:gd name="T59" fmla="*/ 257 h 439"/>
                <a:gd name="T60" fmla="*/ 12 w 436"/>
                <a:gd name="T61" fmla="*/ 291 h 439"/>
                <a:gd name="T62" fmla="*/ 33 w 436"/>
                <a:gd name="T63" fmla="*/ 322 h 439"/>
                <a:gd name="T64" fmla="*/ 83 w 436"/>
                <a:gd name="T65" fmla="*/ 318 h 439"/>
                <a:gd name="T66" fmla="*/ 56 w 436"/>
                <a:gd name="T67" fmla="*/ 364 h 439"/>
                <a:gd name="T68" fmla="*/ 86 w 436"/>
                <a:gd name="T69" fmla="*/ 385 h 439"/>
                <a:gd name="T70" fmla="*/ 131 w 436"/>
                <a:gd name="T71" fmla="*/ 363 h 439"/>
                <a:gd name="T72" fmla="*/ 124 w 436"/>
                <a:gd name="T73" fmla="*/ 416 h 439"/>
                <a:gd name="T74" fmla="*/ 160 w 436"/>
                <a:gd name="T75" fmla="*/ 423 h 439"/>
                <a:gd name="T76" fmla="*/ 193 w 436"/>
                <a:gd name="T77" fmla="*/ 387 h 439"/>
                <a:gd name="T78" fmla="*/ 207 w 436"/>
                <a:gd name="T79" fmla="*/ 438 h 439"/>
                <a:gd name="T80" fmla="*/ 243 w 436"/>
                <a:gd name="T81" fmla="*/ 431 h 439"/>
                <a:gd name="T82" fmla="*/ 255 w 436"/>
                <a:gd name="T83" fmla="*/ 386 h 439"/>
                <a:gd name="T84" fmla="*/ 287 w 436"/>
                <a:gd name="T85" fmla="*/ 427 h 439"/>
                <a:gd name="T86" fmla="*/ 317 w 436"/>
                <a:gd name="T87" fmla="*/ 405 h 439"/>
                <a:gd name="T88" fmla="*/ 317 w 436"/>
                <a:gd name="T89" fmla="*/ 360 h 439"/>
                <a:gd name="T90" fmla="*/ 361 w 436"/>
                <a:gd name="T91" fmla="*/ 384 h 439"/>
                <a:gd name="T92" fmla="*/ 381 w 436"/>
                <a:gd name="T93" fmla="*/ 353 h 439"/>
                <a:gd name="T94" fmla="*/ 364 w 436"/>
                <a:gd name="T95" fmla="*/ 311 h 439"/>
                <a:gd name="T96" fmla="*/ 414 w 436"/>
                <a:gd name="T97" fmla="*/ 317 h 439"/>
                <a:gd name="T98" fmla="*/ 421 w 436"/>
                <a:gd name="T99" fmla="*/ 281 h 439"/>
                <a:gd name="T100" fmla="*/ 388 w 436"/>
                <a:gd name="T101" fmla="*/ 247 h 439"/>
                <a:gd name="T102" fmla="*/ 436 w 436"/>
                <a:gd name="T103" fmla="*/ 233 h 439"/>
                <a:gd name="T104" fmla="*/ 218 w 436"/>
                <a:gd name="T105" fmla="*/ 349 h 439"/>
                <a:gd name="T106" fmla="*/ 218 w 436"/>
                <a:gd name="T107" fmla="*/ 91 h 439"/>
                <a:gd name="T108" fmla="*/ 218 w 436"/>
                <a:gd name="T109" fmla="*/ 34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6" h="439">
                  <a:moveTo>
                    <a:pt x="436" y="205"/>
                  </a:moveTo>
                  <a:cubicBezTo>
                    <a:pt x="436" y="201"/>
                    <a:pt x="433" y="198"/>
                    <a:pt x="428" y="197"/>
                  </a:cubicBezTo>
                  <a:cubicBezTo>
                    <a:pt x="388" y="192"/>
                    <a:pt x="388" y="192"/>
                    <a:pt x="388" y="192"/>
                  </a:cubicBezTo>
                  <a:cubicBezTo>
                    <a:pt x="387" y="187"/>
                    <a:pt x="386" y="183"/>
                    <a:pt x="385" y="178"/>
                  </a:cubicBezTo>
                  <a:cubicBezTo>
                    <a:pt x="420" y="157"/>
                    <a:pt x="420" y="157"/>
                    <a:pt x="420" y="157"/>
                  </a:cubicBezTo>
                  <a:cubicBezTo>
                    <a:pt x="424" y="155"/>
                    <a:pt x="425" y="150"/>
                    <a:pt x="424" y="147"/>
                  </a:cubicBezTo>
                  <a:cubicBezTo>
                    <a:pt x="413" y="121"/>
                    <a:pt x="413" y="121"/>
                    <a:pt x="413" y="121"/>
                  </a:cubicBezTo>
                  <a:cubicBezTo>
                    <a:pt x="411" y="117"/>
                    <a:pt x="407" y="115"/>
                    <a:pt x="402" y="116"/>
                  </a:cubicBezTo>
                  <a:cubicBezTo>
                    <a:pt x="362" y="128"/>
                    <a:pt x="362" y="128"/>
                    <a:pt x="362" y="128"/>
                  </a:cubicBezTo>
                  <a:cubicBezTo>
                    <a:pt x="360" y="124"/>
                    <a:pt x="357" y="120"/>
                    <a:pt x="354" y="117"/>
                  </a:cubicBezTo>
                  <a:cubicBezTo>
                    <a:pt x="380" y="85"/>
                    <a:pt x="380" y="85"/>
                    <a:pt x="380" y="85"/>
                  </a:cubicBezTo>
                  <a:cubicBezTo>
                    <a:pt x="383" y="82"/>
                    <a:pt x="383" y="76"/>
                    <a:pt x="379" y="74"/>
                  </a:cubicBezTo>
                  <a:cubicBezTo>
                    <a:pt x="360" y="54"/>
                    <a:pt x="360" y="54"/>
                    <a:pt x="360" y="54"/>
                  </a:cubicBezTo>
                  <a:cubicBezTo>
                    <a:pt x="358" y="51"/>
                    <a:pt x="353" y="50"/>
                    <a:pt x="349" y="53"/>
                  </a:cubicBezTo>
                  <a:cubicBezTo>
                    <a:pt x="314" y="79"/>
                    <a:pt x="314" y="79"/>
                    <a:pt x="314" y="79"/>
                  </a:cubicBezTo>
                  <a:cubicBezTo>
                    <a:pt x="311" y="77"/>
                    <a:pt x="308" y="75"/>
                    <a:pt x="304" y="74"/>
                  </a:cubicBezTo>
                  <a:cubicBezTo>
                    <a:pt x="317" y="34"/>
                    <a:pt x="317" y="34"/>
                    <a:pt x="317" y="34"/>
                  </a:cubicBezTo>
                  <a:cubicBezTo>
                    <a:pt x="318" y="29"/>
                    <a:pt x="316" y="25"/>
                    <a:pt x="313" y="23"/>
                  </a:cubicBezTo>
                  <a:cubicBezTo>
                    <a:pt x="287" y="11"/>
                    <a:pt x="287" y="11"/>
                    <a:pt x="287" y="11"/>
                  </a:cubicBezTo>
                  <a:cubicBezTo>
                    <a:pt x="284" y="10"/>
                    <a:pt x="279" y="11"/>
                    <a:pt x="277" y="15"/>
                  </a:cubicBezTo>
                  <a:cubicBezTo>
                    <a:pt x="252" y="54"/>
                    <a:pt x="252" y="54"/>
                    <a:pt x="252" y="54"/>
                  </a:cubicBezTo>
                  <a:cubicBezTo>
                    <a:pt x="252" y="54"/>
                    <a:pt x="252" y="54"/>
                    <a:pt x="252" y="54"/>
                  </a:cubicBezTo>
                  <a:cubicBezTo>
                    <a:pt x="251" y="54"/>
                    <a:pt x="250" y="54"/>
                    <a:pt x="249" y="54"/>
                  </a:cubicBezTo>
                  <a:cubicBezTo>
                    <a:pt x="244" y="8"/>
                    <a:pt x="244" y="8"/>
                    <a:pt x="244" y="8"/>
                  </a:cubicBezTo>
                  <a:cubicBezTo>
                    <a:pt x="243" y="4"/>
                    <a:pt x="239" y="0"/>
                    <a:pt x="235" y="1"/>
                  </a:cubicBezTo>
                  <a:cubicBezTo>
                    <a:pt x="208" y="1"/>
                    <a:pt x="208" y="1"/>
                    <a:pt x="208" y="1"/>
                  </a:cubicBezTo>
                  <a:cubicBezTo>
                    <a:pt x="204" y="0"/>
                    <a:pt x="200" y="4"/>
                    <a:pt x="199" y="8"/>
                  </a:cubicBezTo>
                  <a:cubicBezTo>
                    <a:pt x="193" y="54"/>
                    <a:pt x="193" y="54"/>
                    <a:pt x="193" y="54"/>
                  </a:cubicBezTo>
                  <a:cubicBezTo>
                    <a:pt x="191" y="54"/>
                    <a:pt x="188" y="55"/>
                    <a:pt x="185" y="55"/>
                  </a:cubicBezTo>
                  <a:cubicBezTo>
                    <a:pt x="185" y="55"/>
                    <a:pt x="185" y="54"/>
                    <a:pt x="185" y="54"/>
                  </a:cubicBezTo>
                  <a:cubicBezTo>
                    <a:pt x="160" y="15"/>
                    <a:pt x="160" y="15"/>
                    <a:pt x="160" y="15"/>
                  </a:cubicBezTo>
                  <a:cubicBezTo>
                    <a:pt x="158" y="11"/>
                    <a:pt x="153" y="9"/>
                    <a:pt x="149" y="11"/>
                  </a:cubicBezTo>
                  <a:cubicBezTo>
                    <a:pt x="124" y="23"/>
                    <a:pt x="124" y="23"/>
                    <a:pt x="124" y="23"/>
                  </a:cubicBezTo>
                  <a:cubicBezTo>
                    <a:pt x="120" y="24"/>
                    <a:pt x="118" y="29"/>
                    <a:pt x="120" y="33"/>
                  </a:cubicBezTo>
                  <a:cubicBezTo>
                    <a:pt x="133" y="76"/>
                    <a:pt x="133" y="76"/>
                    <a:pt x="133" y="76"/>
                  </a:cubicBezTo>
                  <a:cubicBezTo>
                    <a:pt x="131" y="78"/>
                    <a:pt x="128" y="79"/>
                    <a:pt x="125"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5"/>
                  </a:cubicBezTo>
                  <a:cubicBezTo>
                    <a:pt x="85" y="120"/>
                    <a:pt x="85" y="120"/>
                    <a:pt x="85" y="120"/>
                  </a:cubicBezTo>
                  <a:cubicBezTo>
                    <a:pt x="83" y="123"/>
                    <a:pt x="81" y="126"/>
                    <a:pt x="79" y="129"/>
                  </a:cubicBezTo>
                  <a:cubicBezTo>
                    <a:pt x="79" y="129"/>
                    <a:pt x="79" y="129"/>
                    <a:pt x="79" y="129"/>
                  </a:cubicBezTo>
                  <a:cubicBezTo>
                    <a:pt x="34" y="116"/>
                    <a:pt x="34" y="116"/>
                    <a:pt x="34" y="116"/>
                  </a:cubicBezTo>
                  <a:cubicBezTo>
                    <a:pt x="30" y="115"/>
                    <a:pt x="25" y="117"/>
                    <a:pt x="24" y="121"/>
                  </a:cubicBezTo>
                  <a:cubicBezTo>
                    <a:pt x="13" y="146"/>
                    <a:pt x="13" y="146"/>
                    <a:pt x="13" y="146"/>
                  </a:cubicBezTo>
                  <a:cubicBezTo>
                    <a:pt x="11" y="150"/>
                    <a:pt x="13" y="155"/>
                    <a:pt x="17" y="157"/>
                  </a:cubicBezTo>
                  <a:cubicBezTo>
                    <a:pt x="56" y="180"/>
                    <a:pt x="56" y="180"/>
                    <a:pt x="56" y="180"/>
                  </a:cubicBezTo>
                  <a:cubicBezTo>
                    <a:pt x="57" y="180"/>
                    <a:pt x="57" y="180"/>
                    <a:pt x="57" y="180"/>
                  </a:cubicBezTo>
                  <a:cubicBezTo>
                    <a:pt x="56" y="184"/>
                    <a:pt x="55" y="188"/>
                    <a:pt x="54" y="191"/>
                  </a:cubicBezTo>
                  <a:cubicBezTo>
                    <a:pt x="54" y="191"/>
                    <a:pt x="54" y="191"/>
                    <a:pt x="54" y="191"/>
                  </a:cubicBezTo>
                  <a:cubicBezTo>
                    <a:pt x="8" y="197"/>
                    <a:pt x="8" y="197"/>
                    <a:pt x="8" y="197"/>
                  </a:cubicBezTo>
                  <a:cubicBezTo>
                    <a:pt x="4" y="197"/>
                    <a:pt x="0" y="201"/>
                    <a:pt x="1" y="205"/>
                  </a:cubicBezTo>
                  <a:cubicBezTo>
                    <a:pt x="0" y="233"/>
                    <a:pt x="0" y="233"/>
                    <a:pt x="0" y="233"/>
                  </a:cubicBezTo>
                  <a:cubicBezTo>
                    <a:pt x="0" y="237"/>
                    <a:pt x="3" y="241"/>
                    <a:pt x="8" y="241"/>
                  </a:cubicBezTo>
                  <a:cubicBezTo>
                    <a:pt x="54" y="247"/>
                    <a:pt x="54" y="247"/>
                    <a:pt x="54" y="247"/>
                  </a:cubicBezTo>
                  <a:cubicBezTo>
                    <a:pt x="54" y="248"/>
                    <a:pt x="54" y="248"/>
                    <a:pt x="54" y="248"/>
                  </a:cubicBezTo>
                  <a:cubicBezTo>
                    <a:pt x="55" y="251"/>
                    <a:pt x="55" y="254"/>
                    <a:pt x="56" y="257"/>
                  </a:cubicBezTo>
                  <a:cubicBezTo>
                    <a:pt x="55" y="257"/>
                    <a:pt x="55" y="257"/>
                    <a:pt x="55" y="257"/>
                  </a:cubicBezTo>
                  <a:cubicBezTo>
                    <a:pt x="16" y="281"/>
                    <a:pt x="16" y="281"/>
                    <a:pt x="16" y="281"/>
                  </a:cubicBezTo>
                  <a:cubicBezTo>
                    <a:pt x="12" y="283"/>
                    <a:pt x="10" y="288"/>
                    <a:pt x="12" y="291"/>
                  </a:cubicBezTo>
                  <a:cubicBezTo>
                    <a:pt x="23" y="317"/>
                    <a:pt x="23" y="317"/>
                    <a:pt x="23" y="317"/>
                  </a:cubicBezTo>
                  <a:cubicBezTo>
                    <a:pt x="24" y="321"/>
                    <a:pt x="29" y="323"/>
                    <a:pt x="33" y="322"/>
                  </a:cubicBezTo>
                  <a:cubicBezTo>
                    <a:pt x="77" y="309"/>
                    <a:pt x="77" y="309"/>
                    <a:pt x="77" y="309"/>
                  </a:cubicBezTo>
                  <a:cubicBezTo>
                    <a:pt x="79" y="312"/>
                    <a:pt x="81" y="315"/>
                    <a:pt x="83" y="318"/>
                  </a:cubicBezTo>
                  <a:cubicBezTo>
                    <a:pt x="55" y="353"/>
                    <a:pt x="55" y="353"/>
                    <a:pt x="55" y="353"/>
                  </a:cubicBezTo>
                  <a:cubicBezTo>
                    <a:pt x="52" y="356"/>
                    <a:pt x="53" y="362"/>
                    <a:pt x="56" y="364"/>
                  </a:cubicBezTo>
                  <a:cubicBezTo>
                    <a:pt x="75" y="384"/>
                    <a:pt x="75" y="384"/>
                    <a:pt x="75" y="384"/>
                  </a:cubicBezTo>
                  <a:cubicBezTo>
                    <a:pt x="78" y="387"/>
                    <a:pt x="83" y="387"/>
                    <a:pt x="86" y="385"/>
                  </a:cubicBezTo>
                  <a:cubicBezTo>
                    <a:pt x="122" y="358"/>
                    <a:pt x="122" y="358"/>
                    <a:pt x="122" y="358"/>
                  </a:cubicBezTo>
                  <a:cubicBezTo>
                    <a:pt x="125" y="360"/>
                    <a:pt x="128" y="362"/>
                    <a:pt x="131" y="363"/>
                  </a:cubicBezTo>
                  <a:cubicBezTo>
                    <a:pt x="119" y="405"/>
                    <a:pt x="119" y="405"/>
                    <a:pt x="119" y="405"/>
                  </a:cubicBezTo>
                  <a:cubicBezTo>
                    <a:pt x="118" y="410"/>
                    <a:pt x="120" y="414"/>
                    <a:pt x="124" y="416"/>
                  </a:cubicBezTo>
                  <a:cubicBezTo>
                    <a:pt x="149" y="426"/>
                    <a:pt x="149" y="426"/>
                    <a:pt x="149" y="426"/>
                  </a:cubicBezTo>
                  <a:cubicBezTo>
                    <a:pt x="153" y="428"/>
                    <a:pt x="157" y="427"/>
                    <a:pt x="160" y="423"/>
                  </a:cubicBezTo>
                  <a:cubicBezTo>
                    <a:pt x="182" y="385"/>
                    <a:pt x="182" y="385"/>
                    <a:pt x="182" y="385"/>
                  </a:cubicBezTo>
                  <a:cubicBezTo>
                    <a:pt x="186" y="386"/>
                    <a:pt x="189" y="387"/>
                    <a:pt x="193" y="387"/>
                  </a:cubicBezTo>
                  <a:cubicBezTo>
                    <a:pt x="199" y="431"/>
                    <a:pt x="199" y="431"/>
                    <a:pt x="199" y="431"/>
                  </a:cubicBezTo>
                  <a:cubicBezTo>
                    <a:pt x="199" y="435"/>
                    <a:pt x="203" y="439"/>
                    <a:pt x="207" y="438"/>
                  </a:cubicBezTo>
                  <a:cubicBezTo>
                    <a:pt x="235" y="438"/>
                    <a:pt x="235" y="438"/>
                    <a:pt x="235" y="438"/>
                  </a:cubicBezTo>
                  <a:cubicBezTo>
                    <a:pt x="239" y="439"/>
                    <a:pt x="243" y="435"/>
                    <a:pt x="243" y="431"/>
                  </a:cubicBezTo>
                  <a:cubicBezTo>
                    <a:pt x="249" y="387"/>
                    <a:pt x="249" y="387"/>
                    <a:pt x="249" y="387"/>
                  </a:cubicBezTo>
                  <a:cubicBezTo>
                    <a:pt x="251" y="387"/>
                    <a:pt x="253" y="387"/>
                    <a:pt x="255" y="386"/>
                  </a:cubicBezTo>
                  <a:cubicBezTo>
                    <a:pt x="276" y="423"/>
                    <a:pt x="276" y="423"/>
                    <a:pt x="276" y="423"/>
                  </a:cubicBezTo>
                  <a:cubicBezTo>
                    <a:pt x="279" y="427"/>
                    <a:pt x="283" y="428"/>
                    <a:pt x="287" y="427"/>
                  </a:cubicBezTo>
                  <a:cubicBezTo>
                    <a:pt x="313" y="416"/>
                    <a:pt x="313" y="416"/>
                    <a:pt x="313" y="416"/>
                  </a:cubicBezTo>
                  <a:cubicBezTo>
                    <a:pt x="316" y="415"/>
                    <a:pt x="319" y="410"/>
                    <a:pt x="317" y="405"/>
                  </a:cubicBezTo>
                  <a:cubicBezTo>
                    <a:pt x="306" y="366"/>
                    <a:pt x="306" y="366"/>
                    <a:pt x="306" y="366"/>
                  </a:cubicBezTo>
                  <a:cubicBezTo>
                    <a:pt x="310" y="364"/>
                    <a:pt x="313" y="362"/>
                    <a:pt x="317" y="360"/>
                  </a:cubicBezTo>
                  <a:cubicBezTo>
                    <a:pt x="350" y="385"/>
                    <a:pt x="350" y="385"/>
                    <a:pt x="350" y="385"/>
                  </a:cubicBezTo>
                  <a:cubicBezTo>
                    <a:pt x="353" y="388"/>
                    <a:pt x="359" y="387"/>
                    <a:pt x="361" y="384"/>
                  </a:cubicBezTo>
                  <a:cubicBezTo>
                    <a:pt x="381" y="365"/>
                    <a:pt x="381" y="365"/>
                    <a:pt x="381" y="365"/>
                  </a:cubicBezTo>
                  <a:cubicBezTo>
                    <a:pt x="384" y="362"/>
                    <a:pt x="384" y="357"/>
                    <a:pt x="381" y="353"/>
                  </a:cubicBezTo>
                  <a:cubicBezTo>
                    <a:pt x="356" y="322"/>
                    <a:pt x="356" y="322"/>
                    <a:pt x="356" y="322"/>
                  </a:cubicBezTo>
                  <a:cubicBezTo>
                    <a:pt x="359" y="318"/>
                    <a:pt x="362" y="314"/>
                    <a:pt x="364" y="311"/>
                  </a:cubicBezTo>
                  <a:cubicBezTo>
                    <a:pt x="403" y="322"/>
                    <a:pt x="403" y="322"/>
                    <a:pt x="403" y="322"/>
                  </a:cubicBezTo>
                  <a:cubicBezTo>
                    <a:pt x="408" y="323"/>
                    <a:pt x="412" y="321"/>
                    <a:pt x="414" y="317"/>
                  </a:cubicBezTo>
                  <a:cubicBezTo>
                    <a:pt x="425" y="292"/>
                    <a:pt x="425" y="292"/>
                    <a:pt x="425" y="292"/>
                  </a:cubicBezTo>
                  <a:cubicBezTo>
                    <a:pt x="426" y="288"/>
                    <a:pt x="425" y="283"/>
                    <a:pt x="421" y="281"/>
                  </a:cubicBezTo>
                  <a:cubicBezTo>
                    <a:pt x="385" y="260"/>
                    <a:pt x="385" y="260"/>
                    <a:pt x="385" y="260"/>
                  </a:cubicBezTo>
                  <a:cubicBezTo>
                    <a:pt x="386" y="256"/>
                    <a:pt x="387" y="251"/>
                    <a:pt x="388" y="247"/>
                  </a:cubicBezTo>
                  <a:cubicBezTo>
                    <a:pt x="428" y="242"/>
                    <a:pt x="428" y="242"/>
                    <a:pt x="428" y="242"/>
                  </a:cubicBezTo>
                  <a:cubicBezTo>
                    <a:pt x="433" y="241"/>
                    <a:pt x="436" y="237"/>
                    <a:pt x="436" y="233"/>
                  </a:cubicBezTo>
                  <a:lnTo>
                    <a:pt x="436" y="205"/>
                  </a:lnTo>
                  <a:close/>
                  <a:moveTo>
                    <a:pt x="218" y="349"/>
                  </a:moveTo>
                  <a:cubicBezTo>
                    <a:pt x="147" y="349"/>
                    <a:pt x="89" y="291"/>
                    <a:pt x="89" y="219"/>
                  </a:cubicBezTo>
                  <a:cubicBezTo>
                    <a:pt x="89" y="148"/>
                    <a:pt x="147" y="90"/>
                    <a:pt x="218" y="91"/>
                  </a:cubicBezTo>
                  <a:cubicBezTo>
                    <a:pt x="290" y="91"/>
                    <a:pt x="347" y="148"/>
                    <a:pt x="347" y="220"/>
                  </a:cubicBezTo>
                  <a:cubicBezTo>
                    <a:pt x="347" y="291"/>
                    <a:pt x="289" y="349"/>
                    <a:pt x="218" y="34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0" name="Freeform 12"/>
            <p:cNvSpPr>
              <a:spLocks noEditPoints="1"/>
            </p:cNvSpPr>
            <p:nvPr/>
          </p:nvSpPr>
          <p:spPr bwMode="auto">
            <a:xfrm>
              <a:off x="3311" y="1860"/>
              <a:ext cx="809" cy="809"/>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1" name="Freeform 13"/>
            <p:cNvSpPr>
              <a:spLocks noEditPoints="1"/>
            </p:cNvSpPr>
            <p:nvPr/>
          </p:nvSpPr>
          <p:spPr bwMode="auto">
            <a:xfrm>
              <a:off x="3303" y="1862"/>
              <a:ext cx="810" cy="808"/>
            </a:xfrm>
            <a:custGeom>
              <a:avLst/>
              <a:gdLst>
                <a:gd name="T0" fmla="*/ 361 w 412"/>
                <a:gd name="T1" fmla="*/ 332 h 412"/>
                <a:gd name="T2" fmla="*/ 339 w 412"/>
                <a:gd name="T3" fmla="*/ 302 h 412"/>
                <a:gd name="T4" fmla="*/ 356 w 412"/>
                <a:gd name="T5" fmla="*/ 270 h 412"/>
                <a:gd name="T6" fmla="*/ 367 w 412"/>
                <a:gd name="T7" fmla="*/ 229 h 412"/>
                <a:gd name="T8" fmla="*/ 404 w 412"/>
                <a:gd name="T9" fmla="*/ 224 h 412"/>
                <a:gd name="T10" fmla="*/ 411 w 412"/>
                <a:gd name="T11" fmla="*/ 216 h 412"/>
                <a:gd name="T12" fmla="*/ 411 w 412"/>
                <a:gd name="T13" fmla="*/ 190 h 412"/>
                <a:gd name="T14" fmla="*/ 403 w 412"/>
                <a:gd name="T15" fmla="*/ 182 h 412"/>
                <a:gd name="T16" fmla="*/ 365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6 w 412"/>
                <a:gd name="T35" fmla="*/ 51 h 412"/>
                <a:gd name="T36" fmla="*/ 236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3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4 w 412"/>
                <a:gd name="T83" fmla="*/ 364 h 412"/>
                <a:gd name="T84" fmla="*/ 113 w 412"/>
                <a:gd name="T85" fmla="*/ 340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2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2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9" y="302"/>
                    <a:pt x="339" y="302"/>
                    <a:pt x="339" y="302"/>
                  </a:cubicBezTo>
                  <a:cubicBezTo>
                    <a:pt x="345" y="292"/>
                    <a:pt x="351" y="282"/>
                    <a:pt x="356" y="270"/>
                  </a:cubicBezTo>
                  <a:cubicBezTo>
                    <a:pt x="361" y="257"/>
                    <a:pt x="365" y="243"/>
                    <a:pt x="367" y="229"/>
                  </a:cubicBezTo>
                  <a:cubicBezTo>
                    <a:pt x="404" y="224"/>
                    <a:pt x="404" y="224"/>
                    <a:pt x="404" y="224"/>
                  </a:cubicBezTo>
                  <a:cubicBezTo>
                    <a:pt x="409" y="223"/>
                    <a:pt x="412" y="220"/>
                    <a:pt x="411" y="216"/>
                  </a:cubicBezTo>
                  <a:cubicBezTo>
                    <a:pt x="411" y="190"/>
                    <a:pt x="411" y="190"/>
                    <a:pt x="411" y="190"/>
                  </a:cubicBezTo>
                  <a:cubicBezTo>
                    <a:pt x="411" y="186"/>
                    <a:pt x="408" y="182"/>
                    <a:pt x="403" y="182"/>
                  </a:cubicBezTo>
                  <a:cubicBezTo>
                    <a:pt x="365" y="178"/>
                    <a:pt x="365" y="178"/>
                    <a:pt x="365"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6" y="51"/>
                  </a:cubicBezTo>
                  <a:cubicBezTo>
                    <a:pt x="236" y="51"/>
                    <a:pt x="236" y="51"/>
                    <a:pt x="236" y="51"/>
                  </a:cubicBezTo>
                  <a:cubicBezTo>
                    <a:pt x="228" y="8"/>
                    <a:pt x="228" y="8"/>
                    <a:pt x="228" y="8"/>
                  </a:cubicBezTo>
                  <a:cubicBezTo>
                    <a:pt x="227" y="4"/>
                    <a:pt x="224" y="0"/>
                    <a:pt x="220" y="1"/>
                  </a:cubicBezTo>
                  <a:cubicBezTo>
                    <a:pt x="194" y="2"/>
                    <a:pt x="194" y="2"/>
                    <a:pt x="194" y="2"/>
                  </a:cubicBezTo>
                  <a:cubicBezTo>
                    <a:pt x="190" y="2"/>
                    <a:pt x="187" y="5"/>
                    <a:pt x="186" y="10"/>
                  </a:cubicBezTo>
                  <a:cubicBezTo>
                    <a:pt x="183" y="51"/>
                    <a:pt x="183" y="51"/>
                    <a:pt x="183" y="51"/>
                  </a:cubicBezTo>
                  <a:cubicBezTo>
                    <a:pt x="159" y="54"/>
                    <a:pt x="136" y="63"/>
                    <a:pt x="115" y="77"/>
                  </a:cubicBezTo>
                  <a:cubicBezTo>
                    <a:pt x="83" y="52"/>
                    <a:pt x="83" y="52"/>
                    <a:pt x="83"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4" y="189"/>
                    <a:pt x="0" y="193"/>
                    <a:pt x="1" y="197"/>
                  </a:cubicBezTo>
                  <a:cubicBezTo>
                    <a:pt x="1" y="223"/>
                    <a:pt x="1" y="223"/>
                    <a:pt x="1" y="223"/>
                  </a:cubicBezTo>
                  <a:cubicBezTo>
                    <a:pt x="1" y="226"/>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4" y="364"/>
                  </a:cubicBezTo>
                  <a:cubicBezTo>
                    <a:pt x="113" y="340"/>
                    <a:pt x="113" y="340"/>
                    <a:pt x="113" y="340"/>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2" y="354"/>
                    <a:pt x="303" y="339"/>
                  </a:cubicBezTo>
                  <a:cubicBezTo>
                    <a:pt x="332" y="362"/>
                    <a:pt x="332" y="362"/>
                    <a:pt x="332"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2"/>
                  </a:cubicBezTo>
                  <a:cubicBezTo>
                    <a:pt x="289" y="311"/>
                    <a:pt x="222" y="339"/>
                    <a:pt x="164" y="3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2" name="Freeform 14"/>
            <p:cNvSpPr>
              <a:spLocks noEditPoints="1"/>
            </p:cNvSpPr>
            <p:nvPr/>
          </p:nvSpPr>
          <p:spPr bwMode="auto">
            <a:xfrm>
              <a:off x="2402" y="2103"/>
              <a:ext cx="1013" cy="1017"/>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3" name="Freeform 15"/>
            <p:cNvSpPr>
              <a:spLocks noEditPoints="1"/>
            </p:cNvSpPr>
            <p:nvPr/>
          </p:nvSpPr>
          <p:spPr bwMode="auto">
            <a:xfrm>
              <a:off x="2614" y="2317"/>
              <a:ext cx="589" cy="589"/>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4" name="Freeform 16"/>
            <p:cNvSpPr>
              <a:spLocks noEditPoints="1"/>
            </p:cNvSpPr>
            <p:nvPr/>
          </p:nvSpPr>
          <p:spPr bwMode="auto">
            <a:xfrm>
              <a:off x="2394" y="2113"/>
              <a:ext cx="1013" cy="1017"/>
            </a:xfrm>
            <a:custGeom>
              <a:avLst/>
              <a:gdLst>
                <a:gd name="T0" fmla="*/ 506 w 516"/>
                <a:gd name="T1" fmla="*/ 232 h 518"/>
                <a:gd name="T2" fmla="*/ 455 w 516"/>
                <a:gd name="T3" fmla="*/ 209 h 518"/>
                <a:gd name="T4" fmla="*/ 501 w 516"/>
                <a:gd name="T5" fmla="*/ 172 h 518"/>
                <a:gd name="T6" fmla="*/ 475 w 516"/>
                <a:gd name="T7" fmla="*/ 137 h 518"/>
                <a:gd name="T8" fmla="*/ 419 w 516"/>
                <a:gd name="T9" fmla="*/ 137 h 518"/>
                <a:gd name="T10" fmla="*/ 449 w 516"/>
                <a:gd name="T11" fmla="*/ 86 h 518"/>
                <a:gd name="T12" fmla="*/ 412 w 516"/>
                <a:gd name="T13" fmla="*/ 62 h 518"/>
                <a:gd name="T14" fmla="*/ 360 w 516"/>
                <a:gd name="T15" fmla="*/ 86 h 518"/>
                <a:gd name="T16" fmla="*/ 369 w 516"/>
                <a:gd name="T17" fmla="*/ 27 h 518"/>
                <a:gd name="T18" fmla="*/ 327 w 516"/>
                <a:gd name="T19" fmla="*/ 17 h 518"/>
                <a:gd name="T20" fmla="*/ 298 w 516"/>
                <a:gd name="T21" fmla="*/ 64 h 518"/>
                <a:gd name="T22" fmla="*/ 288 w 516"/>
                <a:gd name="T23" fmla="*/ 9 h 518"/>
                <a:gd name="T24" fmla="*/ 245 w 516"/>
                <a:gd name="T25" fmla="*/ 0 h 518"/>
                <a:gd name="T26" fmla="*/ 228 w 516"/>
                <a:gd name="T27" fmla="*/ 63 h 518"/>
                <a:gd name="T28" fmla="*/ 218 w 516"/>
                <a:gd name="T29" fmla="*/ 63 h 518"/>
                <a:gd name="T30" fmla="*/ 176 w 516"/>
                <a:gd name="T31" fmla="*/ 13 h 518"/>
                <a:gd name="T32" fmla="*/ 141 w 516"/>
                <a:gd name="T33" fmla="*/ 39 h 518"/>
                <a:gd name="T34" fmla="*/ 148 w 516"/>
                <a:gd name="T35" fmla="*/ 95 h 518"/>
                <a:gd name="T36" fmla="*/ 104 w 516"/>
                <a:gd name="T37" fmla="*/ 62 h 518"/>
                <a:gd name="T38" fmla="*/ 67 w 516"/>
                <a:gd name="T39" fmla="*/ 86 h 518"/>
                <a:gd name="T40" fmla="*/ 100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9 w 516"/>
                <a:gd name="T55" fmla="*/ 285 h 518"/>
                <a:gd name="T56" fmla="*/ 64 w 516"/>
                <a:gd name="T57" fmla="*/ 292 h 518"/>
                <a:gd name="T58" fmla="*/ 65 w 516"/>
                <a:gd name="T59" fmla="*/ 304 h 518"/>
                <a:gd name="T60" fmla="*/ 14 w 516"/>
                <a:gd name="T61" fmla="*/ 344 h 518"/>
                <a:gd name="T62" fmla="*/ 39 w 516"/>
                <a:gd name="T63" fmla="*/ 380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8 h 518"/>
                <a:gd name="T80" fmla="*/ 288 w 516"/>
                <a:gd name="T81" fmla="*/ 509 h 518"/>
                <a:gd name="T82" fmla="*/ 302 w 516"/>
                <a:gd name="T83" fmla="*/ 456 h 518"/>
                <a:gd name="T84" fmla="*/ 340 w 516"/>
                <a:gd name="T85" fmla="*/ 504 h 518"/>
                <a:gd name="T86" fmla="*/ 375 w 516"/>
                <a:gd name="T87" fmla="*/ 479 h 518"/>
                <a:gd name="T88" fmla="*/ 375 w 516"/>
                <a:gd name="T89" fmla="*/ 425 h 518"/>
                <a:gd name="T90" fmla="*/ 427 w 516"/>
                <a:gd name="T91" fmla="*/ 454 h 518"/>
                <a:gd name="T92" fmla="*/ 451 w 516"/>
                <a:gd name="T93" fmla="*/ 417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7"/>
                    <a:pt x="458" y="227"/>
                    <a:pt x="458" y="227"/>
                  </a:cubicBezTo>
                  <a:cubicBezTo>
                    <a:pt x="457" y="221"/>
                    <a:pt x="456" y="215"/>
                    <a:pt x="455" y="209"/>
                  </a:cubicBezTo>
                  <a:cubicBezTo>
                    <a:pt x="496" y="185"/>
                    <a:pt x="496" y="185"/>
                    <a:pt x="496" y="185"/>
                  </a:cubicBezTo>
                  <a:cubicBezTo>
                    <a:pt x="501" y="182"/>
                    <a:pt x="503" y="177"/>
                    <a:pt x="501" y="172"/>
                  </a:cubicBezTo>
                  <a:cubicBezTo>
                    <a:pt x="488" y="142"/>
                    <a:pt x="488" y="142"/>
                    <a:pt x="488" y="142"/>
                  </a:cubicBezTo>
                  <a:cubicBezTo>
                    <a:pt x="486" y="138"/>
                    <a:pt x="481" y="135"/>
                    <a:pt x="475" y="137"/>
                  </a:cubicBezTo>
                  <a:cubicBezTo>
                    <a:pt x="428" y="150"/>
                    <a:pt x="428" y="150"/>
                    <a:pt x="428" y="150"/>
                  </a:cubicBezTo>
                  <a:cubicBezTo>
                    <a:pt x="425" y="146"/>
                    <a:pt x="422" y="141"/>
                    <a:pt x="419" y="137"/>
                  </a:cubicBezTo>
                  <a:cubicBezTo>
                    <a:pt x="449" y="100"/>
                    <a:pt x="449" y="100"/>
                    <a:pt x="449" y="100"/>
                  </a:cubicBezTo>
                  <a:cubicBezTo>
                    <a:pt x="452" y="96"/>
                    <a:pt x="452" y="89"/>
                    <a:pt x="449" y="86"/>
                  </a:cubicBezTo>
                  <a:cubicBezTo>
                    <a:pt x="426" y="63"/>
                    <a:pt x="426" y="63"/>
                    <a:pt x="426" y="63"/>
                  </a:cubicBezTo>
                  <a:cubicBezTo>
                    <a:pt x="423" y="59"/>
                    <a:pt x="417" y="59"/>
                    <a:pt x="412" y="62"/>
                  </a:cubicBezTo>
                  <a:cubicBezTo>
                    <a:pt x="371" y="93"/>
                    <a:pt x="371" y="93"/>
                    <a:pt x="371" y="93"/>
                  </a:cubicBezTo>
                  <a:cubicBezTo>
                    <a:pt x="367" y="91"/>
                    <a:pt x="363" y="88"/>
                    <a:pt x="360" y="86"/>
                  </a:cubicBezTo>
                  <a:cubicBezTo>
                    <a:pt x="375" y="39"/>
                    <a:pt x="375" y="39"/>
                    <a:pt x="375" y="39"/>
                  </a:cubicBezTo>
                  <a:cubicBezTo>
                    <a:pt x="376" y="34"/>
                    <a:pt x="374" y="28"/>
                    <a:pt x="369" y="27"/>
                  </a:cubicBezTo>
                  <a:cubicBezTo>
                    <a:pt x="340" y="13"/>
                    <a:pt x="340" y="13"/>
                    <a:pt x="340" y="13"/>
                  </a:cubicBezTo>
                  <a:cubicBezTo>
                    <a:pt x="335" y="11"/>
                    <a:pt x="330" y="12"/>
                    <a:pt x="327" y="17"/>
                  </a:cubicBezTo>
                  <a:cubicBezTo>
                    <a:pt x="298" y="63"/>
                    <a:pt x="298" y="63"/>
                    <a:pt x="298" y="63"/>
                  </a:cubicBezTo>
                  <a:cubicBezTo>
                    <a:pt x="298" y="64"/>
                    <a:pt x="298" y="64"/>
                    <a:pt x="298" y="64"/>
                  </a:cubicBezTo>
                  <a:cubicBezTo>
                    <a:pt x="297" y="63"/>
                    <a:pt x="296" y="63"/>
                    <a:pt x="295" y="63"/>
                  </a:cubicBezTo>
                  <a:cubicBezTo>
                    <a:pt x="288" y="9"/>
                    <a:pt x="288" y="9"/>
                    <a:pt x="288" y="9"/>
                  </a:cubicBezTo>
                  <a:cubicBezTo>
                    <a:pt x="287" y="4"/>
                    <a:pt x="283" y="0"/>
                    <a:pt x="278" y="0"/>
                  </a:cubicBezTo>
                  <a:cubicBezTo>
                    <a:pt x="245" y="0"/>
                    <a:pt x="245" y="0"/>
                    <a:pt x="245" y="0"/>
                  </a:cubicBezTo>
                  <a:cubicBezTo>
                    <a:pt x="240" y="0"/>
                    <a:pt x="236" y="4"/>
                    <a:pt x="235" y="9"/>
                  </a:cubicBezTo>
                  <a:cubicBezTo>
                    <a:pt x="228" y="63"/>
                    <a:pt x="228" y="63"/>
                    <a:pt x="228" y="63"/>
                  </a:cubicBezTo>
                  <a:cubicBezTo>
                    <a:pt x="225" y="64"/>
                    <a:pt x="222" y="64"/>
                    <a:pt x="219" y="65"/>
                  </a:cubicBezTo>
                  <a:cubicBezTo>
                    <a:pt x="219" y="64"/>
                    <a:pt x="218" y="64"/>
                    <a:pt x="218" y="63"/>
                  </a:cubicBezTo>
                  <a:cubicBezTo>
                    <a:pt x="189" y="17"/>
                    <a:pt x="189" y="17"/>
                    <a:pt x="189" y="17"/>
                  </a:cubicBezTo>
                  <a:cubicBezTo>
                    <a:pt x="186" y="12"/>
                    <a:pt x="181" y="11"/>
                    <a:pt x="176" y="13"/>
                  </a:cubicBezTo>
                  <a:cubicBezTo>
                    <a:pt x="147" y="27"/>
                    <a:pt x="147" y="27"/>
                    <a:pt x="147" y="27"/>
                  </a:cubicBezTo>
                  <a:cubicBezTo>
                    <a:pt x="142" y="28"/>
                    <a:pt x="140" y="34"/>
                    <a:pt x="141" y="39"/>
                  </a:cubicBezTo>
                  <a:cubicBezTo>
                    <a:pt x="157" y="89"/>
                    <a:pt x="157" y="89"/>
                    <a:pt x="157" y="89"/>
                  </a:cubicBezTo>
                  <a:cubicBezTo>
                    <a:pt x="154" y="91"/>
                    <a:pt x="151" y="93"/>
                    <a:pt x="148" y="95"/>
                  </a:cubicBezTo>
                  <a:cubicBezTo>
                    <a:pt x="147" y="95"/>
                    <a:pt x="147" y="95"/>
                    <a:pt x="147" y="95"/>
                  </a:cubicBezTo>
                  <a:cubicBezTo>
                    <a:pt x="104" y="62"/>
                    <a:pt x="104" y="62"/>
                    <a:pt x="104" y="62"/>
                  </a:cubicBezTo>
                  <a:cubicBezTo>
                    <a:pt x="99" y="59"/>
                    <a:pt x="93" y="59"/>
                    <a:pt x="90" y="63"/>
                  </a:cubicBezTo>
                  <a:cubicBezTo>
                    <a:pt x="67" y="86"/>
                    <a:pt x="67" y="86"/>
                    <a:pt x="67" y="86"/>
                  </a:cubicBezTo>
                  <a:cubicBezTo>
                    <a:pt x="64" y="89"/>
                    <a:pt x="64" y="96"/>
                    <a:pt x="67" y="100"/>
                  </a:cubicBezTo>
                  <a:cubicBezTo>
                    <a:pt x="100" y="141"/>
                    <a:pt x="100" y="141"/>
                    <a:pt x="100" y="141"/>
                  </a:cubicBezTo>
                  <a:cubicBezTo>
                    <a:pt x="98" y="145"/>
                    <a:pt x="96" y="148"/>
                    <a:pt x="93" y="152"/>
                  </a:cubicBezTo>
                  <a:cubicBezTo>
                    <a:pt x="93" y="152"/>
                    <a:pt x="93" y="152"/>
                    <a:pt x="93" y="152"/>
                  </a:cubicBezTo>
                  <a:cubicBezTo>
                    <a:pt x="40" y="137"/>
                    <a:pt x="40" y="137"/>
                    <a:pt x="40" y="137"/>
                  </a:cubicBezTo>
                  <a:cubicBezTo>
                    <a:pt x="35" y="135"/>
                    <a:pt x="30" y="138"/>
                    <a:pt x="28" y="142"/>
                  </a:cubicBezTo>
                  <a:cubicBezTo>
                    <a:pt x="15" y="172"/>
                    <a:pt x="15" y="172"/>
                    <a:pt x="15" y="172"/>
                  </a:cubicBezTo>
                  <a:cubicBezTo>
                    <a:pt x="13" y="177"/>
                    <a:pt x="15" y="182"/>
                    <a:pt x="20" y="185"/>
                  </a:cubicBezTo>
                  <a:cubicBezTo>
                    <a:pt x="67" y="213"/>
                    <a:pt x="67" y="213"/>
                    <a:pt x="67" y="213"/>
                  </a:cubicBezTo>
                  <a:cubicBezTo>
                    <a:pt x="67" y="213"/>
                    <a:pt x="67" y="213"/>
                    <a:pt x="67" y="213"/>
                  </a:cubicBezTo>
                  <a:cubicBezTo>
                    <a:pt x="66" y="217"/>
                    <a:pt x="65" y="221"/>
                    <a:pt x="64" y="226"/>
                  </a:cubicBezTo>
                  <a:cubicBezTo>
                    <a:pt x="64" y="226"/>
                    <a:pt x="64" y="226"/>
                    <a:pt x="64" y="226"/>
                  </a:cubicBezTo>
                  <a:cubicBezTo>
                    <a:pt x="10" y="232"/>
                    <a:pt x="10" y="232"/>
                    <a:pt x="10" y="232"/>
                  </a:cubicBezTo>
                  <a:cubicBezTo>
                    <a:pt x="4" y="233"/>
                    <a:pt x="0" y="237"/>
                    <a:pt x="1" y="242"/>
                  </a:cubicBezTo>
                  <a:cubicBezTo>
                    <a:pt x="0" y="275"/>
                    <a:pt x="0" y="275"/>
                    <a:pt x="0" y="275"/>
                  </a:cubicBezTo>
                  <a:cubicBezTo>
                    <a:pt x="0" y="280"/>
                    <a:pt x="4" y="284"/>
                    <a:pt x="9" y="285"/>
                  </a:cubicBezTo>
                  <a:cubicBezTo>
                    <a:pt x="63" y="292"/>
                    <a:pt x="63" y="292"/>
                    <a:pt x="63" y="292"/>
                  </a:cubicBezTo>
                  <a:cubicBezTo>
                    <a:pt x="64" y="292"/>
                    <a:pt x="64" y="292"/>
                    <a:pt x="64" y="292"/>
                  </a:cubicBezTo>
                  <a:cubicBezTo>
                    <a:pt x="64" y="296"/>
                    <a:pt x="65" y="300"/>
                    <a:pt x="66" y="303"/>
                  </a:cubicBezTo>
                  <a:cubicBezTo>
                    <a:pt x="65" y="304"/>
                    <a:pt x="65" y="304"/>
                    <a:pt x="65" y="304"/>
                  </a:cubicBezTo>
                  <a:cubicBezTo>
                    <a:pt x="18" y="331"/>
                    <a:pt x="18" y="331"/>
                    <a:pt x="18" y="331"/>
                  </a:cubicBezTo>
                  <a:cubicBezTo>
                    <a:pt x="14" y="334"/>
                    <a:pt x="12" y="340"/>
                    <a:pt x="14" y="344"/>
                  </a:cubicBezTo>
                  <a:cubicBezTo>
                    <a:pt x="27" y="374"/>
                    <a:pt x="27" y="374"/>
                    <a:pt x="27" y="374"/>
                  </a:cubicBezTo>
                  <a:cubicBezTo>
                    <a:pt x="28" y="379"/>
                    <a:pt x="34" y="381"/>
                    <a:pt x="39" y="380"/>
                  </a:cubicBezTo>
                  <a:cubicBezTo>
                    <a:pt x="91" y="365"/>
                    <a:pt x="91" y="365"/>
                    <a:pt x="91" y="365"/>
                  </a:cubicBezTo>
                  <a:cubicBezTo>
                    <a:pt x="93" y="368"/>
                    <a:pt x="96" y="372"/>
                    <a:pt x="98" y="375"/>
                  </a:cubicBezTo>
                  <a:cubicBezTo>
                    <a:pt x="65" y="417"/>
                    <a:pt x="65" y="417"/>
                    <a:pt x="65" y="417"/>
                  </a:cubicBezTo>
                  <a:cubicBezTo>
                    <a:pt x="62" y="421"/>
                    <a:pt x="62" y="427"/>
                    <a:pt x="66" y="430"/>
                  </a:cubicBezTo>
                  <a:cubicBezTo>
                    <a:pt x="89" y="454"/>
                    <a:pt x="89" y="454"/>
                    <a:pt x="89" y="454"/>
                  </a:cubicBezTo>
                  <a:cubicBezTo>
                    <a:pt x="92" y="457"/>
                    <a:pt x="98" y="458"/>
                    <a:pt x="102" y="454"/>
                  </a:cubicBezTo>
                  <a:cubicBezTo>
                    <a:pt x="144" y="422"/>
                    <a:pt x="144" y="422"/>
                    <a:pt x="144" y="422"/>
                  </a:cubicBezTo>
                  <a:cubicBezTo>
                    <a:pt x="148" y="425"/>
                    <a:pt x="151" y="427"/>
                    <a:pt x="155" y="429"/>
                  </a:cubicBezTo>
                  <a:cubicBezTo>
                    <a:pt x="141" y="479"/>
                    <a:pt x="141" y="479"/>
                    <a:pt x="141" y="479"/>
                  </a:cubicBezTo>
                  <a:cubicBezTo>
                    <a:pt x="139" y="484"/>
                    <a:pt x="142" y="489"/>
                    <a:pt x="146" y="491"/>
                  </a:cubicBezTo>
                  <a:cubicBezTo>
                    <a:pt x="176" y="504"/>
                    <a:pt x="176" y="504"/>
                    <a:pt x="176" y="504"/>
                  </a:cubicBezTo>
                  <a:cubicBezTo>
                    <a:pt x="181" y="506"/>
                    <a:pt x="186" y="504"/>
                    <a:pt x="189" y="499"/>
                  </a:cubicBezTo>
                  <a:cubicBezTo>
                    <a:pt x="215" y="455"/>
                    <a:pt x="215" y="455"/>
                    <a:pt x="215" y="455"/>
                  </a:cubicBezTo>
                  <a:cubicBezTo>
                    <a:pt x="220" y="456"/>
                    <a:pt x="224" y="457"/>
                    <a:pt x="229" y="457"/>
                  </a:cubicBezTo>
                  <a:cubicBezTo>
                    <a:pt x="235" y="509"/>
                    <a:pt x="235" y="509"/>
                    <a:pt x="235" y="509"/>
                  </a:cubicBezTo>
                  <a:cubicBezTo>
                    <a:pt x="236" y="514"/>
                    <a:pt x="240" y="518"/>
                    <a:pt x="245" y="518"/>
                  </a:cubicBezTo>
                  <a:cubicBezTo>
                    <a:pt x="278" y="518"/>
                    <a:pt x="278" y="518"/>
                    <a:pt x="278" y="518"/>
                  </a:cubicBezTo>
                  <a:cubicBezTo>
                    <a:pt x="283" y="518"/>
                    <a:pt x="287" y="514"/>
                    <a:pt x="288" y="509"/>
                  </a:cubicBezTo>
                  <a:cubicBezTo>
                    <a:pt x="294" y="457"/>
                    <a:pt x="294" y="457"/>
                    <a:pt x="294" y="457"/>
                  </a:cubicBezTo>
                  <a:cubicBezTo>
                    <a:pt x="297" y="457"/>
                    <a:pt x="299" y="456"/>
                    <a:pt x="302" y="456"/>
                  </a:cubicBezTo>
                  <a:cubicBezTo>
                    <a:pt x="327" y="499"/>
                    <a:pt x="327" y="499"/>
                    <a:pt x="327" y="499"/>
                  </a:cubicBezTo>
                  <a:cubicBezTo>
                    <a:pt x="330" y="504"/>
                    <a:pt x="335" y="506"/>
                    <a:pt x="340" y="504"/>
                  </a:cubicBezTo>
                  <a:cubicBezTo>
                    <a:pt x="370" y="491"/>
                    <a:pt x="370" y="491"/>
                    <a:pt x="370" y="491"/>
                  </a:cubicBezTo>
                  <a:cubicBezTo>
                    <a:pt x="374" y="489"/>
                    <a:pt x="377" y="484"/>
                    <a:pt x="375" y="479"/>
                  </a:cubicBezTo>
                  <a:cubicBezTo>
                    <a:pt x="362" y="433"/>
                    <a:pt x="362" y="433"/>
                    <a:pt x="362" y="433"/>
                  </a:cubicBezTo>
                  <a:cubicBezTo>
                    <a:pt x="367" y="430"/>
                    <a:pt x="371" y="427"/>
                    <a:pt x="375" y="425"/>
                  </a:cubicBezTo>
                  <a:cubicBezTo>
                    <a:pt x="414" y="454"/>
                    <a:pt x="414" y="454"/>
                    <a:pt x="414" y="454"/>
                  </a:cubicBezTo>
                  <a:cubicBezTo>
                    <a:pt x="418" y="458"/>
                    <a:pt x="424" y="457"/>
                    <a:pt x="427" y="454"/>
                  </a:cubicBezTo>
                  <a:cubicBezTo>
                    <a:pt x="450" y="430"/>
                    <a:pt x="450" y="430"/>
                    <a:pt x="450" y="430"/>
                  </a:cubicBezTo>
                  <a:cubicBezTo>
                    <a:pt x="454" y="427"/>
                    <a:pt x="454" y="421"/>
                    <a:pt x="451" y="417"/>
                  </a:cubicBezTo>
                  <a:cubicBezTo>
                    <a:pt x="421" y="380"/>
                    <a:pt x="421" y="380"/>
                    <a:pt x="421" y="380"/>
                  </a:cubicBezTo>
                  <a:cubicBezTo>
                    <a:pt x="425" y="375"/>
                    <a:pt x="428" y="371"/>
                    <a:pt x="431" y="366"/>
                  </a:cubicBezTo>
                  <a:cubicBezTo>
                    <a:pt x="477" y="380"/>
                    <a:pt x="477" y="380"/>
                    <a:pt x="477" y="380"/>
                  </a:cubicBezTo>
                  <a:cubicBezTo>
                    <a:pt x="482" y="381"/>
                    <a:pt x="487" y="379"/>
                    <a:pt x="489" y="374"/>
                  </a:cubicBezTo>
                  <a:cubicBezTo>
                    <a:pt x="502" y="344"/>
                    <a:pt x="502" y="344"/>
                    <a:pt x="502" y="344"/>
                  </a:cubicBezTo>
                  <a:cubicBezTo>
                    <a:pt x="504" y="340"/>
                    <a:pt x="502" y="334"/>
                    <a:pt x="498" y="331"/>
                  </a:cubicBezTo>
                  <a:cubicBezTo>
                    <a:pt x="456" y="307"/>
                    <a:pt x="456" y="307"/>
                    <a:pt x="456" y="307"/>
                  </a:cubicBezTo>
                  <a:cubicBezTo>
                    <a:pt x="457" y="302"/>
                    <a:pt x="458" y="296"/>
                    <a:pt x="459" y="291"/>
                  </a:cubicBezTo>
                  <a:cubicBezTo>
                    <a:pt x="507" y="285"/>
                    <a:pt x="507" y="285"/>
                    <a:pt x="507" y="285"/>
                  </a:cubicBezTo>
                  <a:cubicBezTo>
                    <a:pt x="512" y="284"/>
                    <a:pt x="516" y="280"/>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5" name="Freeform 17"/>
            <p:cNvSpPr>
              <a:spLocks noEditPoints="1"/>
            </p:cNvSpPr>
            <p:nvPr/>
          </p:nvSpPr>
          <p:spPr bwMode="auto">
            <a:xfrm>
              <a:off x="2606" y="2327"/>
              <a:ext cx="589" cy="589"/>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6" name="Freeform 18"/>
            <p:cNvSpPr>
              <a:spLocks noEditPoints="1"/>
            </p:cNvSpPr>
            <p:nvPr/>
          </p:nvSpPr>
          <p:spPr bwMode="auto">
            <a:xfrm>
              <a:off x="1657" y="0"/>
              <a:ext cx="739" cy="738"/>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7" name="Freeform 19"/>
            <p:cNvSpPr>
              <a:spLocks noEditPoints="1"/>
            </p:cNvSpPr>
            <p:nvPr/>
          </p:nvSpPr>
          <p:spPr bwMode="auto">
            <a:xfrm>
              <a:off x="1645" y="4"/>
              <a:ext cx="737" cy="738"/>
            </a:xfrm>
            <a:custGeom>
              <a:avLst/>
              <a:gdLst>
                <a:gd name="T0" fmla="*/ 330 w 375"/>
                <a:gd name="T1" fmla="*/ 303 h 376"/>
                <a:gd name="T2" fmla="*/ 309 w 375"/>
                <a:gd name="T3" fmla="*/ 275 h 376"/>
                <a:gd name="T4" fmla="*/ 325 w 375"/>
                <a:gd name="T5" fmla="*/ 246 h 376"/>
                <a:gd name="T6" fmla="*/ 334 w 375"/>
                <a:gd name="T7" fmla="*/ 209 h 376"/>
                <a:gd name="T8" fmla="*/ 369 w 375"/>
                <a:gd name="T9" fmla="*/ 204 h 376"/>
                <a:gd name="T10" fmla="*/ 375 w 375"/>
                <a:gd name="T11" fmla="*/ 196 h 376"/>
                <a:gd name="T12" fmla="*/ 375 w 375"/>
                <a:gd name="T13" fmla="*/ 173 h 376"/>
                <a:gd name="T14" fmla="*/ 368 w 375"/>
                <a:gd name="T15" fmla="*/ 165 h 376"/>
                <a:gd name="T16" fmla="*/ 332 w 375"/>
                <a:gd name="T17" fmla="*/ 162 h 376"/>
                <a:gd name="T18" fmla="*/ 307 w 375"/>
                <a:gd name="T19" fmla="*/ 104 h 376"/>
                <a:gd name="T20" fmla="*/ 331 w 375"/>
                <a:gd name="T21" fmla="*/ 75 h 376"/>
                <a:gd name="T22" fmla="*/ 331 w 375"/>
                <a:gd name="T23" fmla="*/ 65 h 376"/>
                <a:gd name="T24" fmla="*/ 315 w 375"/>
                <a:gd name="T25" fmla="*/ 48 h 376"/>
                <a:gd name="T26" fmla="*/ 305 w 375"/>
                <a:gd name="T27" fmla="*/ 47 h 376"/>
                <a:gd name="T28" fmla="*/ 273 w 375"/>
                <a:gd name="T29" fmla="*/ 70 h 376"/>
                <a:gd name="T30" fmla="*/ 273 w 375"/>
                <a:gd name="T31" fmla="*/ 70 h 376"/>
                <a:gd name="T32" fmla="*/ 244 w 375"/>
                <a:gd name="T33" fmla="*/ 55 h 376"/>
                <a:gd name="T34" fmla="*/ 215 w 375"/>
                <a:gd name="T35" fmla="*/ 46 h 376"/>
                <a:gd name="T36" fmla="*/ 215 w 375"/>
                <a:gd name="T37" fmla="*/ 45 h 376"/>
                <a:gd name="T38" fmla="*/ 208 w 375"/>
                <a:gd name="T39" fmla="*/ 6 h 376"/>
                <a:gd name="T40" fmla="*/ 200 w 375"/>
                <a:gd name="T41" fmla="*/ 0 h 376"/>
                <a:gd name="T42" fmla="*/ 176 w 375"/>
                <a:gd name="T43" fmla="*/ 1 h 376"/>
                <a:gd name="T44" fmla="*/ 170 w 375"/>
                <a:gd name="T45" fmla="*/ 8 h 376"/>
                <a:gd name="T46" fmla="*/ 167 w 375"/>
                <a:gd name="T47" fmla="*/ 45 h 376"/>
                <a:gd name="T48" fmla="*/ 105 w 375"/>
                <a:gd name="T49" fmla="*/ 70 h 376"/>
                <a:gd name="T50" fmla="*/ 75 w 375"/>
                <a:gd name="T51" fmla="*/ 46 h 376"/>
                <a:gd name="T52" fmla="*/ 65 w 375"/>
                <a:gd name="T53" fmla="*/ 47 h 376"/>
                <a:gd name="T54" fmla="*/ 48 w 375"/>
                <a:gd name="T55" fmla="*/ 64 h 376"/>
                <a:gd name="T56" fmla="*/ 48 w 375"/>
                <a:gd name="T57" fmla="*/ 73 h 376"/>
                <a:gd name="T58" fmla="*/ 70 w 375"/>
                <a:gd name="T59" fmla="*/ 103 h 376"/>
                <a:gd name="T60" fmla="*/ 52 w 375"/>
                <a:gd name="T61" fmla="*/ 135 h 376"/>
                <a:gd name="T62" fmla="*/ 44 w 375"/>
                <a:gd name="T63" fmla="*/ 166 h 376"/>
                <a:gd name="T64" fmla="*/ 7 w 375"/>
                <a:gd name="T65" fmla="*/ 171 h 376"/>
                <a:gd name="T66" fmla="*/ 0 w 375"/>
                <a:gd name="T67" fmla="*/ 179 h 376"/>
                <a:gd name="T68" fmla="*/ 1 w 375"/>
                <a:gd name="T69" fmla="*/ 203 h 376"/>
                <a:gd name="T70" fmla="*/ 7 w 375"/>
                <a:gd name="T71" fmla="*/ 210 h 376"/>
                <a:gd name="T72" fmla="*/ 43 w 375"/>
                <a:gd name="T73" fmla="*/ 214 h 376"/>
                <a:gd name="T74" fmla="*/ 70 w 375"/>
                <a:gd name="T75" fmla="*/ 277 h 376"/>
                <a:gd name="T76" fmla="*/ 49 w 375"/>
                <a:gd name="T77" fmla="*/ 304 h 376"/>
                <a:gd name="T78" fmla="*/ 49 w 375"/>
                <a:gd name="T79" fmla="*/ 314 h 376"/>
                <a:gd name="T80" fmla="*/ 66 w 375"/>
                <a:gd name="T81" fmla="*/ 331 h 376"/>
                <a:gd name="T82" fmla="*/ 76 w 375"/>
                <a:gd name="T83" fmla="*/ 331 h 376"/>
                <a:gd name="T84" fmla="*/ 103 w 375"/>
                <a:gd name="T85" fmla="*/ 310 h 376"/>
                <a:gd name="T86" fmla="*/ 133 w 375"/>
                <a:gd name="T87" fmla="*/ 327 h 376"/>
                <a:gd name="T88" fmla="*/ 164 w 375"/>
                <a:gd name="T89" fmla="*/ 336 h 376"/>
                <a:gd name="T90" fmla="*/ 169 w 375"/>
                <a:gd name="T91" fmla="*/ 369 h 376"/>
                <a:gd name="T92" fmla="*/ 176 w 375"/>
                <a:gd name="T93" fmla="*/ 376 h 376"/>
                <a:gd name="T94" fmla="*/ 200 w 375"/>
                <a:gd name="T95" fmla="*/ 375 h 376"/>
                <a:gd name="T96" fmla="*/ 207 w 375"/>
                <a:gd name="T97" fmla="*/ 368 h 376"/>
                <a:gd name="T98" fmla="*/ 210 w 375"/>
                <a:gd name="T99" fmla="*/ 336 h 376"/>
                <a:gd name="T100" fmla="*/ 276 w 375"/>
                <a:gd name="T101" fmla="*/ 309 h 376"/>
                <a:gd name="T102" fmla="*/ 302 w 375"/>
                <a:gd name="T103" fmla="*/ 330 h 376"/>
                <a:gd name="T104" fmla="*/ 312 w 375"/>
                <a:gd name="T105" fmla="*/ 329 h 376"/>
                <a:gd name="T106" fmla="*/ 329 w 375"/>
                <a:gd name="T107" fmla="*/ 312 h 376"/>
                <a:gd name="T108" fmla="*/ 330 w 375"/>
                <a:gd name="T109" fmla="*/ 303 h 376"/>
                <a:gd name="T110" fmla="*/ 143 w 375"/>
                <a:gd name="T111" fmla="*/ 303 h 376"/>
                <a:gd name="T112" fmla="*/ 76 w 375"/>
                <a:gd name="T113" fmla="*/ 145 h 376"/>
                <a:gd name="T114" fmla="*/ 234 w 375"/>
                <a:gd name="T115" fmla="*/ 78 h 376"/>
                <a:gd name="T116" fmla="*/ 301 w 375"/>
                <a:gd name="T117" fmla="*/ 236 h 376"/>
                <a:gd name="T118" fmla="*/ 143 w 375"/>
                <a:gd name="T119" fmla="*/ 30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5" h="376">
                  <a:moveTo>
                    <a:pt x="330" y="303"/>
                  </a:moveTo>
                  <a:cubicBezTo>
                    <a:pt x="309" y="275"/>
                    <a:pt x="309" y="275"/>
                    <a:pt x="309" y="275"/>
                  </a:cubicBezTo>
                  <a:cubicBezTo>
                    <a:pt x="315" y="266"/>
                    <a:pt x="320" y="257"/>
                    <a:pt x="325" y="246"/>
                  </a:cubicBezTo>
                  <a:cubicBezTo>
                    <a:pt x="329" y="234"/>
                    <a:pt x="333" y="221"/>
                    <a:pt x="334" y="209"/>
                  </a:cubicBezTo>
                  <a:cubicBezTo>
                    <a:pt x="369" y="204"/>
                    <a:pt x="369" y="204"/>
                    <a:pt x="369" y="204"/>
                  </a:cubicBezTo>
                  <a:cubicBezTo>
                    <a:pt x="373" y="203"/>
                    <a:pt x="375" y="200"/>
                    <a:pt x="375" y="196"/>
                  </a:cubicBezTo>
                  <a:cubicBezTo>
                    <a:pt x="375" y="173"/>
                    <a:pt x="375" y="173"/>
                    <a:pt x="375" y="173"/>
                  </a:cubicBezTo>
                  <a:cubicBezTo>
                    <a:pt x="375" y="169"/>
                    <a:pt x="372" y="166"/>
                    <a:pt x="368" y="165"/>
                  </a:cubicBezTo>
                  <a:cubicBezTo>
                    <a:pt x="332" y="162"/>
                    <a:pt x="332" y="162"/>
                    <a:pt x="332" y="162"/>
                  </a:cubicBezTo>
                  <a:cubicBezTo>
                    <a:pt x="328" y="141"/>
                    <a:pt x="319" y="121"/>
                    <a:pt x="307" y="104"/>
                  </a:cubicBezTo>
                  <a:cubicBezTo>
                    <a:pt x="331" y="75"/>
                    <a:pt x="331" y="75"/>
                    <a:pt x="331" y="75"/>
                  </a:cubicBezTo>
                  <a:cubicBezTo>
                    <a:pt x="334" y="72"/>
                    <a:pt x="334" y="67"/>
                    <a:pt x="331" y="65"/>
                  </a:cubicBezTo>
                  <a:cubicBezTo>
                    <a:pt x="315" y="48"/>
                    <a:pt x="315" y="48"/>
                    <a:pt x="315" y="48"/>
                  </a:cubicBezTo>
                  <a:cubicBezTo>
                    <a:pt x="312" y="45"/>
                    <a:pt x="308" y="45"/>
                    <a:pt x="305" y="47"/>
                  </a:cubicBezTo>
                  <a:cubicBezTo>
                    <a:pt x="273" y="70"/>
                    <a:pt x="273" y="70"/>
                    <a:pt x="273" y="70"/>
                  </a:cubicBezTo>
                  <a:cubicBezTo>
                    <a:pt x="273" y="70"/>
                    <a:pt x="273" y="70"/>
                    <a:pt x="273" y="70"/>
                  </a:cubicBezTo>
                  <a:cubicBezTo>
                    <a:pt x="264" y="64"/>
                    <a:pt x="254" y="59"/>
                    <a:pt x="244" y="55"/>
                  </a:cubicBezTo>
                  <a:cubicBezTo>
                    <a:pt x="234" y="51"/>
                    <a:pt x="224" y="48"/>
                    <a:pt x="215" y="46"/>
                  </a:cubicBezTo>
                  <a:cubicBezTo>
                    <a:pt x="215" y="45"/>
                    <a:pt x="215" y="45"/>
                    <a:pt x="215" y="45"/>
                  </a:cubicBezTo>
                  <a:cubicBezTo>
                    <a:pt x="208" y="6"/>
                    <a:pt x="208" y="6"/>
                    <a:pt x="208" y="6"/>
                  </a:cubicBezTo>
                  <a:cubicBezTo>
                    <a:pt x="207" y="3"/>
                    <a:pt x="204" y="0"/>
                    <a:pt x="200" y="0"/>
                  </a:cubicBezTo>
                  <a:cubicBezTo>
                    <a:pt x="176" y="1"/>
                    <a:pt x="176" y="1"/>
                    <a:pt x="176" y="1"/>
                  </a:cubicBezTo>
                  <a:cubicBezTo>
                    <a:pt x="173" y="1"/>
                    <a:pt x="170" y="4"/>
                    <a:pt x="170" y="8"/>
                  </a:cubicBezTo>
                  <a:cubicBezTo>
                    <a:pt x="167" y="45"/>
                    <a:pt x="167" y="45"/>
                    <a:pt x="167" y="45"/>
                  </a:cubicBezTo>
                  <a:cubicBezTo>
                    <a:pt x="144" y="49"/>
                    <a:pt x="123" y="57"/>
                    <a:pt x="105" y="70"/>
                  </a:cubicBezTo>
                  <a:cubicBezTo>
                    <a:pt x="75" y="46"/>
                    <a:pt x="75" y="46"/>
                    <a:pt x="75" y="46"/>
                  </a:cubicBezTo>
                  <a:cubicBezTo>
                    <a:pt x="72" y="44"/>
                    <a:pt x="67" y="44"/>
                    <a:pt x="65" y="47"/>
                  </a:cubicBezTo>
                  <a:cubicBezTo>
                    <a:pt x="48" y="64"/>
                    <a:pt x="48" y="64"/>
                    <a:pt x="48" y="64"/>
                  </a:cubicBezTo>
                  <a:cubicBezTo>
                    <a:pt x="45" y="66"/>
                    <a:pt x="45" y="70"/>
                    <a:pt x="48" y="73"/>
                  </a:cubicBezTo>
                  <a:cubicBezTo>
                    <a:pt x="70" y="103"/>
                    <a:pt x="70" y="103"/>
                    <a:pt x="70" y="103"/>
                  </a:cubicBezTo>
                  <a:cubicBezTo>
                    <a:pt x="63" y="113"/>
                    <a:pt x="57" y="124"/>
                    <a:pt x="52" y="135"/>
                  </a:cubicBezTo>
                  <a:cubicBezTo>
                    <a:pt x="48" y="146"/>
                    <a:pt x="45" y="156"/>
                    <a:pt x="44" y="166"/>
                  </a:cubicBezTo>
                  <a:cubicBezTo>
                    <a:pt x="7" y="171"/>
                    <a:pt x="7" y="171"/>
                    <a:pt x="7" y="171"/>
                  </a:cubicBezTo>
                  <a:cubicBezTo>
                    <a:pt x="3" y="172"/>
                    <a:pt x="0" y="175"/>
                    <a:pt x="0" y="179"/>
                  </a:cubicBezTo>
                  <a:cubicBezTo>
                    <a:pt x="1" y="203"/>
                    <a:pt x="1" y="203"/>
                    <a:pt x="1" y="203"/>
                  </a:cubicBezTo>
                  <a:cubicBezTo>
                    <a:pt x="0" y="206"/>
                    <a:pt x="3" y="209"/>
                    <a:pt x="7" y="210"/>
                  </a:cubicBezTo>
                  <a:cubicBezTo>
                    <a:pt x="43" y="214"/>
                    <a:pt x="43" y="214"/>
                    <a:pt x="43" y="214"/>
                  </a:cubicBezTo>
                  <a:cubicBezTo>
                    <a:pt x="47" y="237"/>
                    <a:pt x="56" y="258"/>
                    <a:pt x="70" y="277"/>
                  </a:cubicBezTo>
                  <a:cubicBezTo>
                    <a:pt x="49" y="304"/>
                    <a:pt x="49" y="304"/>
                    <a:pt x="49" y="304"/>
                  </a:cubicBezTo>
                  <a:cubicBezTo>
                    <a:pt x="46" y="307"/>
                    <a:pt x="46" y="312"/>
                    <a:pt x="49" y="314"/>
                  </a:cubicBezTo>
                  <a:cubicBezTo>
                    <a:pt x="66" y="331"/>
                    <a:pt x="66" y="331"/>
                    <a:pt x="66" y="331"/>
                  </a:cubicBezTo>
                  <a:cubicBezTo>
                    <a:pt x="68" y="334"/>
                    <a:pt x="73" y="334"/>
                    <a:pt x="76" y="331"/>
                  </a:cubicBezTo>
                  <a:cubicBezTo>
                    <a:pt x="103" y="310"/>
                    <a:pt x="103" y="310"/>
                    <a:pt x="103" y="310"/>
                  </a:cubicBezTo>
                  <a:cubicBezTo>
                    <a:pt x="112" y="317"/>
                    <a:pt x="122" y="322"/>
                    <a:pt x="133" y="327"/>
                  </a:cubicBezTo>
                  <a:cubicBezTo>
                    <a:pt x="143" y="331"/>
                    <a:pt x="154" y="334"/>
                    <a:pt x="164" y="336"/>
                  </a:cubicBezTo>
                  <a:cubicBezTo>
                    <a:pt x="169" y="369"/>
                    <a:pt x="169" y="369"/>
                    <a:pt x="169" y="369"/>
                  </a:cubicBezTo>
                  <a:cubicBezTo>
                    <a:pt x="169" y="373"/>
                    <a:pt x="172" y="376"/>
                    <a:pt x="176" y="376"/>
                  </a:cubicBezTo>
                  <a:cubicBezTo>
                    <a:pt x="200" y="375"/>
                    <a:pt x="200" y="375"/>
                    <a:pt x="200" y="375"/>
                  </a:cubicBezTo>
                  <a:cubicBezTo>
                    <a:pt x="203" y="375"/>
                    <a:pt x="206" y="372"/>
                    <a:pt x="207" y="368"/>
                  </a:cubicBezTo>
                  <a:cubicBezTo>
                    <a:pt x="210" y="336"/>
                    <a:pt x="210" y="336"/>
                    <a:pt x="210" y="336"/>
                  </a:cubicBezTo>
                  <a:cubicBezTo>
                    <a:pt x="234" y="332"/>
                    <a:pt x="257" y="323"/>
                    <a:pt x="276" y="309"/>
                  </a:cubicBezTo>
                  <a:cubicBezTo>
                    <a:pt x="302" y="330"/>
                    <a:pt x="302" y="330"/>
                    <a:pt x="302" y="330"/>
                  </a:cubicBezTo>
                  <a:cubicBezTo>
                    <a:pt x="305" y="332"/>
                    <a:pt x="310" y="332"/>
                    <a:pt x="312" y="329"/>
                  </a:cubicBezTo>
                  <a:cubicBezTo>
                    <a:pt x="329" y="312"/>
                    <a:pt x="329" y="312"/>
                    <a:pt x="329" y="312"/>
                  </a:cubicBezTo>
                  <a:cubicBezTo>
                    <a:pt x="332" y="310"/>
                    <a:pt x="332" y="306"/>
                    <a:pt x="330" y="303"/>
                  </a:cubicBezTo>
                  <a:close/>
                  <a:moveTo>
                    <a:pt x="143" y="303"/>
                  </a:moveTo>
                  <a:cubicBezTo>
                    <a:pt x="81" y="278"/>
                    <a:pt x="51" y="207"/>
                    <a:pt x="76" y="145"/>
                  </a:cubicBezTo>
                  <a:cubicBezTo>
                    <a:pt x="101" y="83"/>
                    <a:pt x="172" y="53"/>
                    <a:pt x="234" y="78"/>
                  </a:cubicBezTo>
                  <a:cubicBezTo>
                    <a:pt x="296" y="103"/>
                    <a:pt x="326" y="174"/>
                    <a:pt x="301" y="236"/>
                  </a:cubicBezTo>
                  <a:cubicBezTo>
                    <a:pt x="276" y="299"/>
                    <a:pt x="205" y="329"/>
                    <a:pt x="143" y="3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8" name="Freeform 20"/>
            <p:cNvSpPr>
              <a:spLocks noEditPoints="1"/>
            </p:cNvSpPr>
            <p:nvPr/>
          </p:nvSpPr>
          <p:spPr bwMode="auto">
            <a:xfrm>
              <a:off x="1357" y="22"/>
              <a:ext cx="351" cy="351"/>
            </a:xfrm>
            <a:custGeom>
              <a:avLst/>
              <a:gdLst>
                <a:gd name="T0" fmla="*/ 161 w 179"/>
                <a:gd name="T1" fmla="*/ 99 h 179"/>
                <a:gd name="T2" fmla="*/ 156 w 179"/>
                <a:gd name="T3" fmla="*/ 65 h 179"/>
                <a:gd name="T4" fmla="*/ 171 w 179"/>
                <a:gd name="T5" fmla="*/ 50 h 179"/>
                <a:gd name="T6" fmla="*/ 161 w 179"/>
                <a:gd name="T7" fmla="*/ 38 h 179"/>
                <a:gd name="T8" fmla="*/ 121 w 179"/>
                <a:gd name="T9" fmla="*/ 26 h 179"/>
                <a:gd name="T10" fmla="*/ 122 w 179"/>
                <a:gd name="T11" fmla="*/ 4 h 179"/>
                <a:gd name="T12" fmla="*/ 107 w 179"/>
                <a:gd name="T13" fmla="*/ 2 h 179"/>
                <a:gd name="T14" fmla="*/ 98 w 179"/>
                <a:gd name="T15" fmla="*/ 20 h 179"/>
                <a:gd name="T16" fmla="*/ 68 w 179"/>
                <a:gd name="T17" fmla="*/ 23 h 179"/>
                <a:gd name="T18" fmla="*/ 56 w 179"/>
                <a:gd name="T19" fmla="*/ 7 h 179"/>
                <a:gd name="T20" fmla="*/ 41 w 179"/>
                <a:gd name="T21" fmla="*/ 12 h 179"/>
                <a:gd name="T22" fmla="*/ 47 w 179"/>
                <a:gd name="T23" fmla="*/ 33 h 179"/>
                <a:gd name="T24" fmla="*/ 8 w 179"/>
                <a:gd name="T25" fmla="*/ 55 h 179"/>
                <a:gd name="T26" fmla="*/ 1 w 179"/>
                <a:gd name="T27" fmla="*/ 68 h 179"/>
                <a:gd name="T28" fmla="*/ 19 w 179"/>
                <a:gd name="T29" fmla="*/ 80 h 179"/>
                <a:gd name="T30" fmla="*/ 22 w 179"/>
                <a:gd name="T31" fmla="*/ 113 h 179"/>
                <a:gd name="T32" fmla="*/ 7 w 179"/>
                <a:gd name="T33" fmla="*/ 129 h 179"/>
                <a:gd name="T34" fmla="*/ 17 w 179"/>
                <a:gd name="T35" fmla="*/ 140 h 179"/>
                <a:gd name="T36" fmla="*/ 59 w 179"/>
                <a:gd name="T37" fmla="*/ 155 h 179"/>
                <a:gd name="T38" fmla="*/ 58 w 179"/>
                <a:gd name="T39" fmla="*/ 175 h 179"/>
                <a:gd name="T40" fmla="*/ 74 w 179"/>
                <a:gd name="T41" fmla="*/ 177 h 179"/>
                <a:gd name="T42" fmla="*/ 97 w 179"/>
                <a:gd name="T43" fmla="*/ 162 h 179"/>
                <a:gd name="T44" fmla="*/ 122 w 179"/>
                <a:gd name="T45" fmla="*/ 171 h 179"/>
                <a:gd name="T46" fmla="*/ 137 w 179"/>
                <a:gd name="T47" fmla="*/ 167 h 179"/>
                <a:gd name="T48" fmla="*/ 133 w 179"/>
                <a:gd name="T49" fmla="*/ 148 h 179"/>
                <a:gd name="T50" fmla="*/ 170 w 179"/>
                <a:gd name="T51" fmla="*/ 124 h 179"/>
                <a:gd name="T52" fmla="*/ 178 w 179"/>
                <a:gd name="T53" fmla="*/ 110 h 179"/>
                <a:gd name="T54" fmla="*/ 95 w 179"/>
                <a:gd name="T55" fmla="*/ 141 h 179"/>
                <a:gd name="T56" fmla="*/ 84 w 179"/>
                <a:gd name="T57" fmla="*/ 40 h 179"/>
                <a:gd name="T58" fmla="*/ 95 w 179"/>
                <a:gd name="T59" fmla="*/ 141 h 179"/>
                <a:gd name="T60" fmla="*/ 75 w 179"/>
                <a:gd name="T61" fmla="*/ 92 h 179"/>
                <a:gd name="T62" fmla="*/ 105 w 179"/>
                <a:gd name="T63"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179">
                  <a:moveTo>
                    <a:pt x="176" y="106"/>
                  </a:moveTo>
                  <a:cubicBezTo>
                    <a:pt x="161" y="99"/>
                    <a:pt x="161" y="99"/>
                    <a:pt x="161" y="99"/>
                  </a:cubicBezTo>
                  <a:cubicBezTo>
                    <a:pt x="161" y="94"/>
                    <a:pt x="161" y="88"/>
                    <a:pt x="161" y="83"/>
                  </a:cubicBezTo>
                  <a:cubicBezTo>
                    <a:pt x="160" y="77"/>
                    <a:pt x="159" y="70"/>
                    <a:pt x="156" y="65"/>
                  </a:cubicBezTo>
                  <a:cubicBezTo>
                    <a:pt x="170" y="55"/>
                    <a:pt x="170" y="55"/>
                    <a:pt x="170" y="55"/>
                  </a:cubicBezTo>
                  <a:cubicBezTo>
                    <a:pt x="171" y="54"/>
                    <a:pt x="172" y="51"/>
                    <a:pt x="171" y="50"/>
                  </a:cubicBezTo>
                  <a:cubicBezTo>
                    <a:pt x="165" y="40"/>
                    <a:pt x="165" y="40"/>
                    <a:pt x="165" y="40"/>
                  </a:cubicBezTo>
                  <a:cubicBezTo>
                    <a:pt x="165" y="38"/>
                    <a:pt x="163" y="38"/>
                    <a:pt x="161" y="38"/>
                  </a:cubicBezTo>
                  <a:cubicBezTo>
                    <a:pt x="145" y="45"/>
                    <a:pt x="145" y="45"/>
                    <a:pt x="145" y="45"/>
                  </a:cubicBezTo>
                  <a:cubicBezTo>
                    <a:pt x="138" y="37"/>
                    <a:pt x="130" y="31"/>
                    <a:pt x="121" y="26"/>
                  </a:cubicBezTo>
                  <a:cubicBezTo>
                    <a:pt x="124" y="8"/>
                    <a:pt x="124" y="8"/>
                    <a:pt x="124" y="8"/>
                  </a:cubicBezTo>
                  <a:cubicBezTo>
                    <a:pt x="125" y="6"/>
                    <a:pt x="124" y="4"/>
                    <a:pt x="122" y="4"/>
                  </a:cubicBezTo>
                  <a:cubicBezTo>
                    <a:pt x="111" y="0"/>
                    <a:pt x="111" y="0"/>
                    <a:pt x="111" y="0"/>
                  </a:cubicBezTo>
                  <a:cubicBezTo>
                    <a:pt x="109" y="0"/>
                    <a:pt x="107" y="0"/>
                    <a:pt x="107" y="2"/>
                  </a:cubicBezTo>
                  <a:cubicBezTo>
                    <a:pt x="98" y="20"/>
                    <a:pt x="98" y="20"/>
                    <a:pt x="98" y="20"/>
                  </a:cubicBezTo>
                  <a:cubicBezTo>
                    <a:pt x="98" y="20"/>
                    <a:pt x="98" y="20"/>
                    <a:pt x="98" y="20"/>
                  </a:cubicBezTo>
                  <a:cubicBezTo>
                    <a:pt x="93" y="19"/>
                    <a:pt x="88" y="19"/>
                    <a:pt x="82" y="20"/>
                  </a:cubicBezTo>
                  <a:cubicBezTo>
                    <a:pt x="77" y="20"/>
                    <a:pt x="72" y="21"/>
                    <a:pt x="68" y="23"/>
                  </a:cubicBezTo>
                  <a:cubicBezTo>
                    <a:pt x="68" y="22"/>
                    <a:pt x="68" y="22"/>
                    <a:pt x="68" y="22"/>
                  </a:cubicBezTo>
                  <a:cubicBezTo>
                    <a:pt x="56" y="7"/>
                    <a:pt x="56" y="7"/>
                    <a:pt x="56" y="7"/>
                  </a:cubicBezTo>
                  <a:cubicBezTo>
                    <a:pt x="55" y="6"/>
                    <a:pt x="53" y="5"/>
                    <a:pt x="51" y="6"/>
                  </a:cubicBezTo>
                  <a:cubicBezTo>
                    <a:pt x="41" y="12"/>
                    <a:pt x="41" y="12"/>
                    <a:pt x="41" y="12"/>
                  </a:cubicBezTo>
                  <a:cubicBezTo>
                    <a:pt x="40" y="13"/>
                    <a:pt x="39" y="15"/>
                    <a:pt x="40" y="17"/>
                  </a:cubicBezTo>
                  <a:cubicBezTo>
                    <a:pt x="47" y="33"/>
                    <a:pt x="47" y="33"/>
                    <a:pt x="47" y="33"/>
                  </a:cubicBezTo>
                  <a:cubicBezTo>
                    <a:pt x="38" y="40"/>
                    <a:pt x="31" y="48"/>
                    <a:pt x="26" y="58"/>
                  </a:cubicBezTo>
                  <a:cubicBezTo>
                    <a:pt x="8" y="55"/>
                    <a:pt x="8" y="55"/>
                    <a:pt x="8" y="55"/>
                  </a:cubicBezTo>
                  <a:cubicBezTo>
                    <a:pt x="6" y="55"/>
                    <a:pt x="4" y="56"/>
                    <a:pt x="4" y="57"/>
                  </a:cubicBezTo>
                  <a:cubicBezTo>
                    <a:pt x="1" y="68"/>
                    <a:pt x="1" y="68"/>
                    <a:pt x="1" y="68"/>
                  </a:cubicBezTo>
                  <a:cubicBezTo>
                    <a:pt x="0" y="70"/>
                    <a:pt x="1" y="72"/>
                    <a:pt x="3" y="73"/>
                  </a:cubicBezTo>
                  <a:cubicBezTo>
                    <a:pt x="19" y="80"/>
                    <a:pt x="19" y="80"/>
                    <a:pt x="19" y="80"/>
                  </a:cubicBezTo>
                  <a:cubicBezTo>
                    <a:pt x="18" y="86"/>
                    <a:pt x="18" y="92"/>
                    <a:pt x="19" y="98"/>
                  </a:cubicBezTo>
                  <a:cubicBezTo>
                    <a:pt x="19" y="103"/>
                    <a:pt x="21" y="108"/>
                    <a:pt x="22" y="113"/>
                  </a:cubicBezTo>
                  <a:cubicBezTo>
                    <a:pt x="8" y="124"/>
                    <a:pt x="8" y="124"/>
                    <a:pt x="8" y="124"/>
                  </a:cubicBezTo>
                  <a:cubicBezTo>
                    <a:pt x="6" y="125"/>
                    <a:pt x="6" y="127"/>
                    <a:pt x="7" y="129"/>
                  </a:cubicBezTo>
                  <a:cubicBezTo>
                    <a:pt x="12" y="139"/>
                    <a:pt x="12" y="139"/>
                    <a:pt x="12" y="139"/>
                  </a:cubicBezTo>
                  <a:cubicBezTo>
                    <a:pt x="13" y="140"/>
                    <a:pt x="15" y="141"/>
                    <a:pt x="17" y="140"/>
                  </a:cubicBezTo>
                  <a:cubicBezTo>
                    <a:pt x="33" y="134"/>
                    <a:pt x="33" y="134"/>
                    <a:pt x="33" y="134"/>
                  </a:cubicBezTo>
                  <a:cubicBezTo>
                    <a:pt x="40" y="143"/>
                    <a:pt x="49" y="150"/>
                    <a:pt x="59" y="155"/>
                  </a:cubicBezTo>
                  <a:cubicBezTo>
                    <a:pt x="56" y="171"/>
                    <a:pt x="56" y="171"/>
                    <a:pt x="56" y="171"/>
                  </a:cubicBezTo>
                  <a:cubicBezTo>
                    <a:pt x="56" y="173"/>
                    <a:pt x="57" y="175"/>
                    <a:pt x="58" y="175"/>
                  </a:cubicBezTo>
                  <a:cubicBezTo>
                    <a:pt x="70" y="179"/>
                    <a:pt x="70" y="179"/>
                    <a:pt x="70" y="179"/>
                  </a:cubicBezTo>
                  <a:cubicBezTo>
                    <a:pt x="71" y="179"/>
                    <a:pt x="73" y="178"/>
                    <a:pt x="74" y="177"/>
                  </a:cubicBezTo>
                  <a:cubicBezTo>
                    <a:pt x="81" y="161"/>
                    <a:pt x="81" y="161"/>
                    <a:pt x="81" y="161"/>
                  </a:cubicBezTo>
                  <a:cubicBezTo>
                    <a:pt x="86" y="162"/>
                    <a:pt x="92" y="162"/>
                    <a:pt x="97" y="162"/>
                  </a:cubicBezTo>
                  <a:cubicBezTo>
                    <a:pt x="103" y="161"/>
                    <a:pt x="108" y="160"/>
                    <a:pt x="113" y="158"/>
                  </a:cubicBezTo>
                  <a:cubicBezTo>
                    <a:pt x="122" y="171"/>
                    <a:pt x="122" y="171"/>
                    <a:pt x="122" y="171"/>
                  </a:cubicBezTo>
                  <a:cubicBezTo>
                    <a:pt x="123" y="173"/>
                    <a:pt x="126" y="173"/>
                    <a:pt x="127" y="173"/>
                  </a:cubicBezTo>
                  <a:cubicBezTo>
                    <a:pt x="137" y="167"/>
                    <a:pt x="137" y="167"/>
                    <a:pt x="137" y="167"/>
                  </a:cubicBezTo>
                  <a:cubicBezTo>
                    <a:pt x="139" y="166"/>
                    <a:pt x="139" y="164"/>
                    <a:pt x="139" y="162"/>
                  </a:cubicBezTo>
                  <a:cubicBezTo>
                    <a:pt x="133" y="148"/>
                    <a:pt x="133" y="148"/>
                    <a:pt x="133" y="148"/>
                  </a:cubicBezTo>
                  <a:cubicBezTo>
                    <a:pt x="142" y="141"/>
                    <a:pt x="149" y="131"/>
                    <a:pt x="154" y="121"/>
                  </a:cubicBezTo>
                  <a:cubicBezTo>
                    <a:pt x="170" y="124"/>
                    <a:pt x="170" y="124"/>
                    <a:pt x="170" y="124"/>
                  </a:cubicBezTo>
                  <a:cubicBezTo>
                    <a:pt x="172" y="124"/>
                    <a:pt x="174" y="123"/>
                    <a:pt x="175" y="121"/>
                  </a:cubicBezTo>
                  <a:cubicBezTo>
                    <a:pt x="178" y="110"/>
                    <a:pt x="178" y="110"/>
                    <a:pt x="178" y="110"/>
                  </a:cubicBezTo>
                  <a:cubicBezTo>
                    <a:pt x="179" y="109"/>
                    <a:pt x="178" y="107"/>
                    <a:pt x="176" y="106"/>
                  </a:cubicBezTo>
                  <a:close/>
                  <a:moveTo>
                    <a:pt x="95" y="141"/>
                  </a:moveTo>
                  <a:cubicBezTo>
                    <a:pt x="67" y="144"/>
                    <a:pt x="43" y="124"/>
                    <a:pt x="40" y="96"/>
                  </a:cubicBezTo>
                  <a:cubicBezTo>
                    <a:pt x="37" y="68"/>
                    <a:pt x="57" y="43"/>
                    <a:pt x="84" y="40"/>
                  </a:cubicBezTo>
                  <a:cubicBezTo>
                    <a:pt x="112" y="37"/>
                    <a:pt x="137" y="57"/>
                    <a:pt x="140" y="85"/>
                  </a:cubicBezTo>
                  <a:cubicBezTo>
                    <a:pt x="143" y="113"/>
                    <a:pt x="123" y="138"/>
                    <a:pt x="95" y="141"/>
                  </a:cubicBezTo>
                  <a:close/>
                  <a:moveTo>
                    <a:pt x="91" y="105"/>
                  </a:moveTo>
                  <a:cubicBezTo>
                    <a:pt x="83" y="106"/>
                    <a:pt x="76" y="100"/>
                    <a:pt x="75" y="92"/>
                  </a:cubicBezTo>
                  <a:cubicBezTo>
                    <a:pt x="74" y="84"/>
                    <a:pt x="80" y="77"/>
                    <a:pt x="88" y="76"/>
                  </a:cubicBezTo>
                  <a:cubicBezTo>
                    <a:pt x="96" y="75"/>
                    <a:pt x="104" y="81"/>
                    <a:pt x="105" y="89"/>
                  </a:cubicBezTo>
                  <a:cubicBezTo>
                    <a:pt x="105" y="97"/>
                    <a:pt x="100" y="104"/>
                    <a:pt x="91"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29" name="Freeform 21"/>
            <p:cNvSpPr>
              <a:spLocks noEditPoints="1"/>
            </p:cNvSpPr>
            <p:nvPr/>
          </p:nvSpPr>
          <p:spPr bwMode="auto">
            <a:xfrm>
              <a:off x="1353" y="24"/>
              <a:ext cx="349" cy="353"/>
            </a:xfrm>
            <a:custGeom>
              <a:avLst/>
              <a:gdLst>
                <a:gd name="T0" fmla="*/ 160 w 178"/>
                <a:gd name="T1" fmla="*/ 99 h 180"/>
                <a:gd name="T2" fmla="*/ 156 w 178"/>
                <a:gd name="T3" fmla="*/ 65 h 180"/>
                <a:gd name="T4" fmla="*/ 171 w 178"/>
                <a:gd name="T5" fmla="*/ 50 h 180"/>
                <a:gd name="T6" fmla="*/ 161 w 178"/>
                <a:gd name="T7" fmla="*/ 39 h 180"/>
                <a:gd name="T8" fmla="*/ 120 w 178"/>
                <a:gd name="T9" fmla="*/ 27 h 180"/>
                <a:gd name="T10" fmla="*/ 122 w 178"/>
                <a:gd name="T11" fmla="*/ 4 h 180"/>
                <a:gd name="T12" fmla="*/ 106 w 178"/>
                <a:gd name="T13" fmla="*/ 3 h 180"/>
                <a:gd name="T14" fmla="*/ 98 w 178"/>
                <a:gd name="T15" fmla="*/ 20 h 180"/>
                <a:gd name="T16" fmla="*/ 68 w 178"/>
                <a:gd name="T17" fmla="*/ 23 h 180"/>
                <a:gd name="T18" fmla="*/ 56 w 178"/>
                <a:gd name="T19" fmla="*/ 8 h 180"/>
                <a:gd name="T20" fmla="*/ 41 w 178"/>
                <a:gd name="T21" fmla="*/ 13 h 180"/>
                <a:gd name="T22" fmla="*/ 47 w 178"/>
                <a:gd name="T23" fmla="*/ 34 h 180"/>
                <a:gd name="T24" fmla="*/ 8 w 178"/>
                <a:gd name="T25" fmla="*/ 55 h 180"/>
                <a:gd name="T26" fmla="*/ 0 w 178"/>
                <a:gd name="T27" fmla="*/ 69 h 180"/>
                <a:gd name="T28" fmla="*/ 19 w 178"/>
                <a:gd name="T29" fmla="*/ 81 h 180"/>
                <a:gd name="T30" fmla="*/ 22 w 178"/>
                <a:gd name="T31" fmla="*/ 114 h 180"/>
                <a:gd name="T32" fmla="*/ 6 w 178"/>
                <a:gd name="T33" fmla="*/ 129 h 180"/>
                <a:gd name="T34" fmla="*/ 16 w 178"/>
                <a:gd name="T35" fmla="*/ 141 h 180"/>
                <a:gd name="T36" fmla="*/ 59 w 178"/>
                <a:gd name="T37" fmla="*/ 155 h 180"/>
                <a:gd name="T38" fmla="*/ 58 w 178"/>
                <a:gd name="T39" fmla="*/ 176 h 180"/>
                <a:gd name="T40" fmla="*/ 74 w 178"/>
                <a:gd name="T41" fmla="*/ 177 h 180"/>
                <a:gd name="T42" fmla="*/ 97 w 178"/>
                <a:gd name="T43" fmla="*/ 162 h 180"/>
                <a:gd name="T44" fmla="*/ 122 w 178"/>
                <a:gd name="T45" fmla="*/ 172 h 180"/>
                <a:gd name="T46" fmla="*/ 137 w 178"/>
                <a:gd name="T47" fmla="*/ 167 h 180"/>
                <a:gd name="T48" fmla="*/ 132 w 178"/>
                <a:gd name="T49" fmla="*/ 148 h 180"/>
                <a:gd name="T50" fmla="*/ 170 w 178"/>
                <a:gd name="T51" fmla="*/ 124 h 180"/>
                <a:gd name="T52" fmla="*/ 178 w 178"/>
                <a:gd name="T53" fmla="*/ 111 h 180"/>
                <a:gd name="T54" fmla="*/ 95 w 178"/>
                <a:gd name="T55" fmla="*/ 141 h 180"/>
                <a:gd name="T56" fmla="*/ 84 w 178"/>
                <a:gd name="T57" fmla="*/ 41 h 180"/>
                <a:gd name="T58" fmla="*/ 95 w 178"/>
                <a:gd name="T59" fmla="*/ 141 h 180"/>
                <a:gd name="T60" fmla="*/ 75 w 178"/>
                <a:gd name="T61" fmla="*/ 93 h 180"/>
                <a:gd name="T62" fmla="*/ 104 w 178"/>
                <a:gd name="T63" fmla="*/ 8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180">
                  <a:moveTo>
                    <a:pt x="176" y="106"/>
                  </a:moveTo>
                  <a:cubicBezTo>
                    <a:pt x="160" y="99"/>
                    <a:pt x="160" y="99"/>
                    <a:pt x="160" y="99"/>
                  </a:cubicBezTo>
                  <a:cubicBezTo>
                    <a:pt x="161" y="94"/>
                    <a:pt x="161" y="89"/>
                    <a:pt x="161" y="83"/>
                  </a:cubicBezTo>
                  <a:cubicBezTo>
                    <a:pt x="160" y="77"/>
                    <a:pt x="158" y="71"/>
                    <a:pt x="156" y="65"/>
                  </a:cubicBezTo>
                  <a:cubicBezTo>
                    <a:pt x="170" y="55"/>
                    <a:pt x="170" y="55"/>
                    <a:pt x="170" y="55"/>
                  </a:cubicBezTo>
                  <a:cubicBezTo>
                    <a:pt x="171" y="54"/>
                    <a:pt x="172" y="52"/>
                    <a:pt x="171" y="50"/>
                  </a:cubicBezTo>
                  <a:cubicBezTo>
                    <a:pt x="165" y="40"/>
                    <a:pt x="165" y="40"/>
                    <a:pt x="165" y="40"/>
                  </a:cubicBezTo>
                  <a:cubicBezTo>
                    <a:pt x="164" y="39"/>
                    <a:pt x="162" y="38"/>
                    <a:pt x="161" y="39"/>
                  </a:cubicBezTo>
                  <a:cubicBezTo>
                    <a:pt x="145" y="45"/>
                    <a:pt x="145" y="45"/>
                    <a:pt x="145" y="45"/>
                  </a:cubicBezTo>
                  <a:cubicBezTo>
                    <a:pt x="138" y="37"/>
                    <a:pt x="130" y="31"/>
                    <a:pt x="120" y="27"/>
                  </a:cubicBezTo>
                  <a:cubicBezTo>
                    <a:pt x="124" y="9"/>
                    <a:pt x="124" y="9"/>
                    <a:pt x="124" y="9"/>
                  </a:cubicBezTo>
                  <a:cubicBezTo>
                    <a:pt x="124" y="7"/>
                    <a:pt x="123" y="5"/>
                    <a:pt x="122" y="4"/>
                  </a:cubicBezTo>
                  <a:cubicBezTo>
                    <a:pt x="111" y="1"/>
                    <a:pt x="111" y="1"/>
                    <a:pt x="111" y="1"/>
                  </a:cubicBezTo>
                  <a:cubicBezTo>
                    <a:pt x="109" y="0"/>
                    <a:pt x="107" y="1"/>
                    <a:pt x="106" y="3"/>
                  </a:cubicBezTo>
                  <a:cubicBezTo>
                    <a:pt x="98" y="20"/>
                    <a:pt x="98" y="20"/>
                    <a:pt x="98" y="20"/>
                  </a:cubicBezTo>
                  <a:cubicBezTo>
                    <a:pt x="98" y="20"/>
                    <a:pt x="98" y="20"/>
                    <a:pt x="98" y="20"/>
                  </a:cubicBezTo>
                  <a:cubicBezTo>
                    <a:pt x="93" y="19"/>
                    <a:pt x="87" y="19"/>
                    <a:pt x="82" y="20"/>
                  </a:cubicBezTo>
                  <a:cubicBezTo>
                    <a:pt x="77" y="21"/>
                    <a:pt x="72" y="22"/>
                    <a:pt x="68" y="23"/>
                  </a:cubicBezTo>
                  <a:cubicBezTo>
                    <a:pt x="67" y="23"/>
                    <a:pt x="67" y="23"/>
                    <a:pt x="67" y="23"/>
                  </a:cubicBezTo>
                  <a:cubicBezTo>
                    <a:pt x="56" y="8"/>
                    <a:pt x="56" y="8"/>
                    <a:pt x="56" y="8"/>
                  </a:cubicBezTo>
                  <a:cubicBezTo>
                    <a:pt x="54" y="6"/>
                    <a:pt x="52" y="6"/>
                    <a:pt x="51" y="7"/>
                  </a:cubicBezTo>
                  <a:cubicBezTo>
                    <a:pt x="41" y="13"/>
                    <a:pt x="41" y="13"/>
                    <a:pt x="41" y="13"/>
                  </a:cubicBezTo>
                  <a:cubicBezTo>
                    <a:pt x="39" y="13"/>
                    <a:pt x="39" y="15"/>
                    <a:pt x="40" y="17"/>
                  </a:cubicBezTo>
                  <a:cubicBezTo>
                    <a:pt x="47" y="34"/>
                    <a:pt x="47" y="34"/>
                    <a:pt x="47" y="34"/>
                  </a:cubicBezTo>
                  <a:cubicBezTo>
                    <a:pt x="38" y="40"/>
                    <a:pt x="31" y="49"/>
                    <a:pt x="26" y="58"/>
                  </a:cubicBezTo>
                  <a:cubicBezTo>
                    <a:pt x="8" y="55"/>
                    <a:pt x="8" y="55"/>
                    <a:pt x="8" y="55"/>
                  </a:cubicBezTo>
                  <a:cubicBezTo>
                    <a:pt x="6" y="55"/>
                    <a:pt x="4" y="56"/>
                    <a:pt x="4" y="58"/>
                  </a:cubicBezTo>
                  <a:cubicBezTo>
                    <a:pt x="0" y="69"/>
                    <a:pt x="0" y="69"/>
                    <a:pt x="0" y="69"/>
                  </a:cubicBezTo>
                  <a:cubicBezTo>
                    <a:pt x="0" y="70"/>
                    <a:pt x="1" y="72"/>
                    <a:pt x="2" y="73"/>
                  </a:cubicBezTo>
                  <a:cubicBezTo>
                    <a:pt x="19" y="81"/>
                    <a:pt x="19" y="81"/>
                    <a:pt x="19" y="81"/>
                  </a:cubicBezTo>
                  <a:cubicBezTo>
                    <a:pt x="18" y="86"/>
                    <a:pt x="18" y="92"/>
                    <a:pt x="19" y="99"/>
                  </a:cubicBezTo>
                  <a:cubicBezTo>
                    <a:pt x="19" y="104"/>
                    <a:pt x="20" y="109"/>
                    <a:pt x="22" y="114"/>
                  </a:cubicBezTo>
                  <a:cubicBezTo>
                    <a:pt x="7" y="124"/>
                    <a:pt x="7" y="124"/>
                    <a:pt x="7" y="124"/>
                  </a:cubicBezTo>
                  <a:cubicBezTo>
                    <a:pt x="6" y="126"/>
                    <a:pt x="5" y="128"/>
                    <a:pt x="6" y="129"/>
                  </a:cubicBezTo>
                  <a:cubicBezTo>
                    <a:pt x="12" y="139"/>
                    <a:pt x="12" y="139"/>
                    <a:pt x="12" y="139"/>
                  </a:cubicBezTo>
                  <a:cubicBezTo>
                    <a:pt x="13" y="141"/>
                    <a:pt x="15" y="141"/>
                    <a:pt x="16" y="141"/>
                  </a:cubicBezTo>
                  <a:cubicBezTo>
                    <a:pt x="33" y="134"/>
                    <a:pt x="33" y="134"/>
                    <a:pt x="33" y="134"/>
                  </a:cubicBezTo>
                  <a:cubicBezTo>
                    <a:pt x="40" y="143"/>
                    <a:pt x="48" y="150"/>
                    <a:pt x="59" y="155"/>
                  </a:cubicBezTo>
                  <a:cubicBezTo>
                    <a:pt x="56" y="172"/>
                    <a:pt x="56" y="172"/>
                    <a:pt x="56" y="172"/>
                  </a:cubicBezTo>
                  <a:cubicBezTo>
                    <a:pt x="56" y="173"/>
                    <a:pt x="57" y="175"/>
                    <a:pt x="58" y="176"/>
                  </a:cubicBezTo>
                  <a:cubicBezTo>
                    <a:pt x="69" y="179"/>
                    <a:pt x="69" y="179"/>
                    <a:pt x="69" y="179"/>
                  </a:cubicBezTo>
                  <a:cubicBezTo>
                    <a:pt x="71" y="180"/>
                    <a:pt x="73" y="179"/>
                    <a:pt x="74" y="177"/>
                  </a:cubicBezTo>
                  <a:cubicBezTo>
                    <a:pt x="80" y="162"/>
                    <a:pt x="80" y="162"/>
                    <a:pt x="80" y="162"/>
                  </a:cubicBezTo>
                  <a:cubicBezTo>
                    <a:pt x="86" y="162"/>
                    <a:pt x="92" y="163"/>
                    <a:pt x="97" y="162"/>
                  </a:cubicBezTo>
                  <a:cubicBezTo>
                    <a:pt x="102" y="161"/>
                    <a:pt x="108" y="160"/>
                    <a:pt x="112" y="159"/>
                  </a:cubicBezTo>
                  <a:cubicBezTo>
                    <a:pt x="122" y="172"/>
                    <a:pt x="122" y="172"/>
                    <a:pt x="122" y="172"/>
                  </a:cubicBezTo>
                  <a:cubicBezTo>
                    <a:pt x="123" y="173"/>
                    <a:pt x="125" y="174"/>
                    <a:pt x="127" y="173"/>
                  </a:cubicBezTo>
                  <a:cubicBezTo>
                    <a:pt x="137" y="167"/>
                    <a:pt x="137" y="167"/>
                    <a:pt x="137" y="167"/>
                  </a:cubicBezTo>
                  <a:cubicBezTo>
                    <a:pt x="138" y="167"/>
                    <a:pt x="139" y="165"/>
                    <a:pt x="138" y="163"/>
                  </a:cubicBezTo>
                  <a:cubicBezTo>
                    <a:pt x="132" y="148"/>
                    <a:pt x="132" y="148"/>
                    <a:pt x="132" y="148"/>
                  </a:cubicBezTo>
                  <a:cubicBezTo>
                    <a:pt x="142" y="141"/>
                    <a:pt x="149" y="132"/>
                    <a:pt x="154" y="121"/>
                  </a:cubicBezTo>
                  <a:cubicBezTo>
                    <a:pt x="170" y="124"/>
                    <a:pt x="170" y="124"/>
                    <a:pt x="170" y="124"/>
                  </a:cubicBezTo>
                  <a:cubicBezTo>
                    <a:pt x="172" y="124"/>
                    <a:pt x="174" y="123"/>
                    <a:pt x="174" y="122"/>
                  </a:cubicBezTo>
                  <a:cubicBezTo>
                    <a:pt x="178" y="111"/>
                    <a:pt x="178" y="111"/>
                    <a:pt x="178" y="111"/>
                  </a:cubicBezTo>
                  <a:cubicBezTo>
                    <a:pt x="178" y="109"/>
                    <a:pt x="177" y="107"/>
                    <a:pt x="176" y="106"/>
                  </a:cubicBezTo>
                  <a:close/>
                  <a:moveTo>
                    <a:pt x="95" y="141"/>
                  </a:moveTo>
                  <a:cubicBezTo>
                    <a:pt x="67" y="144"/>
                    <a:pt x="42" y="124"/>
                    <a:pt x="39" y="96"/>
                  </a:cubicBezTo>
                  <a:cubicBezTo>
                    <a:pt x="36" y="69"/>
                    <a:pt x="56" y="44"/>
                    <a:pt x="84" y="41"/>
                  </a:cubicBezTo>
                  <a:cubicBezTo>
                    <a:pt x="112" y="38"/>
                    <a:pt x="137" y="58"/>
                    <a:pt x="140" y="86"/>
                  </a:cubicBezTo>
                  <a:cubicBezTo>
                    <a:pt x="143" y="113"/>
                    <a:pt x="123" y="138"/>
                    <a:pt x="95" y="141"/>
                  </a:cubicBezTo>
                  <a:close/>
                  <a:moveTo>
                    <a:pt x="91" y="106"/>
                  </a:moveTo>
                  <a:cubicBezTo>
                    <a:pt x="83" y="107"/>
                    <a:pt x="76" y="101"/>
                    <a:pt x="75" y="93"/>
                  </a:cubicBezTo>
                  <a:cubicBezTo>
                    <a:pt x="74" y="84"/>
                    <a:pt x="80" y="77"/>
                    <a:pt x="88" y="76"/>
                  </a:cubicBezTo>
                  <a:cubicBezTo>
                    <a:pt x="96" y="75"/>
                    <a:pt x="103" y="81"/>
                    <a:pt x="104" y="89"/>
                  </a:cubicBezTo>
                  <a:cubicBezTo>
                    <a:pt x="105" y="97"/>
                    <a:pt x="99" y="105"/>
                    <a:pt x="91"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0" name="Freeform 22"/>
            <p:cNvSpPr>
              <a:spLocks noEditPoints="1"/>
            </p:cNvSpPr>
            <p:nvPr/>
          </p:nvSpPr>
          <p:spPr bwMode="auto">
            <a:xfrm>
              <a:off x="3378" y="2698"/>
              <a:ext cx="536" cy="538"/>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1" name="Freeform 23"/>
            <p:cNvSpPr>
              <a:spLocks noEditPoints="1"/>
            </p:cNvSpPr>
            <p:nvPr/>
          </p:nvSpPr>
          <p:spPr bwMode="auto">
            <a:xfrm>
              <a:off x="3372" y="2702"/>
              <a:ext cx="534" cy="538"/>
            </a:xfrm>
            <a:custGeom>
              <a:avLst/>
              <a:gdLst>
                <a:gd name="T0" fmla="*/ 245 w 272"/>
                <a:gd name="T1" fmla="*/ 152 h 274"/>
                <a:gd name="T2" fmla="*/ 238 w 272"/>
                <a:gd name="T3" fmla="*/ 99 h 274"/>
                <a:gd name="T4" fmla="*/ 261 w 272"/>
                <a:gd name="T5" fmla="*/ 77 h 274"/>
                <a:gd name="T6" fmla="*/ 245 w 272"/>
                <a:gd name="T7" fmla="*/ 59 h 274"/>
                <a:gd name="T8" fmla="*/ 184 w 272"/>
                <a:gd name="T9" fmla="*/ 41 h 274"/>
                <a:gd name="T10" fmla="*/ 186 w 272"/>
                <a:gd name="T11" fmla="*/ 7 h 274"/>
                <a:gd name="T12" fmla="*/ 163 w 272"/>
                <a:gd name="T13" fmla="*/ 4 h 274"/>
                <a:gd name="T14" fmla="*/ 150 w 272"/>
                <a:gd name="T15" fmla="*/ 31 h 274"/>
                <a:gd name="T16" fmla="*/ 103 w 272"/>
                <a:gd name="T17" fmla="*/ 35 h 274"/>
                <a:gd name="T18" fmla="*/ 85 w 272"/>
                <a:gd name="T19" fmla="*/ 12 h 274"/>
                <a:gd name="T20" fmla="*/ 63 w 272"/>
                <a:gd name="T21" fmla="*/ 19 h 274"/>
                <a:gd name="T22" fmla="*/ 72 w 272"/>
                <a:gd name="T23" fmla="*/ 52 h 274"/>
                <a:gd name="T24" fmla="*/ 12 w 272"/>
                <a:gd name="T25" fmla="*/ 84 h 274"/>
                <a:gd name="T26" fmla="*/ 1 w 272"/>
                <a:gd name="T27" fmla="*/ 105 h 274"/>
                <a:gd name="T28" fmla="*/ 29 w 272"/>
                <a:gd name="T29" fmla="*/ 123 h 274"/>
                <a:gd name="T30" fmla="*/ 34 w 272"/>
                <a:gd name="T31" fmla="*/ 173 h 274"/>
                <a:gd name="T32" fmla="*/ 10 w 272"/>
                <a:gd name="T33" fmla="*/ 197 h 274"/>
                <a:gd name="T34" fmla="*/ 26 w 272"/>
                <a:gd name="T35" fmla="*/ 214 h 274"/>
                <a:gd name="T36" fmla="*/ 90 w 272"/>
                <a:gd name="T37" fmla="*/ 237 h 274"/>
                <a:gd name="T38" fmla="*/ 89 w 272"/>
                <a:gd name="T39" fmla="*/ 268 h 274"/>
                <a:gd name="T40" fmla="*/ 113 w 272"/>
                <a:gd name="T41" fmla="*/ 270 h 274"/>
                <a:gd name="T42" fmla="*/ 149 w 272"/>
                <a:gd name="T43" fmla="*/ 247 h 274"/>
                <a:gd name="T44" fmla="*/ 186 w 272"/>
                <a:gd name="T45" fmla="*/ 262 h 274"/>
                <a:gd name="T46" fmla="*/ 209 w 272"/>
                <a:gd name="T47" fmla="*/ 255 h 274"/>
                <a:gd name="T48" fmla="*/ 202 w 272"/>
                <a:gd name="T49" fmla="*/ 226 h 274"/>
                <a:gd name="T50" fmla="*/ 260 w 272"/>
                <a:gd name="T51" fmla="*/ 189 h 274"/>
                <a:gd name="T52" fmla="*/ 271 w 272"/>
                <a:gd name="T53" fmla="*/ 169 h 274"/>
                <a:gd name="T54" fmla="*/ 145 w 272"/>
                <a:gd name="T55" fmla="*/ 215 h 274"/>
                <a:gd name="T56" fmla="*/ 129 w 272"/>
                <a:gd name="T57" fmla="*/ 62 h 274"/>
                <a:gd name="T58" fmla="*/ 145 w 272"/>
                <a:gd name="T59" fmla="*/ 215 h 274"/>
                <a:gd name="T60" fmla="*/ 115 w 272"/>
                <a:gd name="T61" fmla="*/ 141 h 274"/>
                <a:gd name="T62" fmla="*/ 159 w 272"/>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2" h="274">
                  <a:moveTo>
                    <a:pt x="268" y="162"/>
                  </a:moveTo>
                  <a:cubicBezTo>
                    <a:pt x="245" y="152"/>
                    <a:pt x="245" y="152"/>
                    <a:pt x="245" y="152"/>
                  </a:cubicBezTo>
                  <a:cubicBezTo>
                    <a:pt x="246" y="144"/>
                    <a:pt x="246" y="135"/>
                    <a:pt x="245" y="127"/>
                  </a:cubicBezTo>
                  <a:cubicBezTo>
                    <a:pt x="244" y="117"/>
                    <a:pt x="242" y="108"/>
                    <a:pt x="238" y="99"/>
                  </a:cubicBezTo>
                  <a:cubicBezTo>
                    <a:pt x="259" y="84"/>
                    <a:pt x="259" y="84"/>
                    <a:pt x="259" y="84"/>
                  </a:cubicBezTo>
                  <a:cubicBezTo>
                    <a:pt x="261" y="82"/>
                    <a:pt x="262" y="79"/>
                    <a:pt x="261" y="77"/>
                  </a:cubicBezTo>
                  <a:cubicBezTo>
                    <a:pt x="252" y="62"/>
                    <a:pt x="252" y="62"/>
                    <a:pt x="252" y="62"/>
                  </a:cubicBezTo>
                  <a:cubicBezTo>
                    <a:pt x="251" y="59"/>
                    <a:pt x="248" y="58"/>
                    <a:pt x="245" y="59"/>
                  </a:cubicBezTo>
                  <a:cubicBezTo>
                    <a:pt x="221" y="69"/>
                    <a:pt x="221" y="69"/>
                    <a:pt x="221" y="69"/>
                  </a:cubicBezTo>
                  <a:cubicBezTo>
                    <a:pt x="211" y="57"/>
                    <a:pt x="198" y="47"/>
                    <a:pt x="184" y="41"/>
                  </a:cubicBezTo>
                  <a:cubicBezTo>
                    <a:pt x="189" y="13"/>
                    <a:pt x="189" y="13"/>
                    <a:pt x="189" y="13"/>
                  </a:cubicBezTo>
                  <a:cubicBezTo>
                    <a:pt x="190" y="10"/>
                    <a:pt x="188" y="7"/>
                    <a:pt x="186" y="7"/>
                  </a:cubicBezTo>
                  <a:cubicBezTo>
                    <a:pt x="169" y="1"/>
                    <a:pt x="169" y="1"/>
                    <a:pt x="169" y="1"/>
                  </a:cubicBezTo>
                  <a:cubicBezTo>
                    <a:pt x="167" y="0"/>
                    <a:pt x="164" y="2"/>
                    <a:pt x="163" y="4"/>
                  </a:cubicBezTo>
                  <a:cubicBezTo>
                    <a:pt x="150" y="31"/>
                    <a:pt x="150" y="31"/>
                    <a:pt x="150" y="31"/>
                  </a:cubicBezTo>
                  <a:cubicBezTo>
                    <a:pt x="150" y="31"/>
                    <a:pt x="150" y="31"/>
                    <a:pt x="150" y="31"/>
                  </a:cubicBezTo>
                  <a:cubicBezTo>
                    <a:pt x="142" y="30"/>
                    <a:pt x="134" y="30"/>
                    <a:pt x="125" y="31"/>
                  </a:cubicBezTo>
                  <a:cubicBezTo>
                    <a:pt x="118" y="31"/>
                    <a:pt x="110" y="33"/>
                    <a:pt x="103" y="35"/>
                  </a:cubicBezTo>
                  <a:cubicBezTo>
                    <a:pt x="103" y="35"/>
                    <a:pt x="103" y="35"/>
                    <a:pt x="103" y="35"/>
                  </a:cubicBezTo>
                  <a:cubicBezTo>
                    <a:pt x="85" y="12"/>
                    <a:pt x="85" y="12"/>
                    <a:pt x="85" y="12"/>
                  </a:cubicBezTo>
                  <a:cubicBezTo>
                    <a:pt x="83" y="9"/>
                    <a:pt x="80" y="9"/>
                    <a:pt x="78" y="10"/>
                  </a:cubicBezTo>
                  <a:cubicBezTo>
                    <a:pt x="63" y="19"/>
                    <a:pt x="63" y="19"/>
                    <a:pt x="63" y="19"/>
                  </a:cubicBezTo>
                  <a:cubicBezTo>
                    <a:pt x="61" y="20"/>
                    <a:pt x="60" y="24"/>
                    <a:pt x="61" y="26"/>
                  </a:cubicBezTo>
                  <a:cubicBezTo>
                    <a:pt x="72" y="52"/>
                    <a:pt x="72" y="52"/>
                    <a:pt x="72" y="52"/>
                  </a:cubicBezTo>
                  <a:cubicBezTo>
                    <a:pt x="59" y="62"/>
                    <a:pt x="48" y="74"/>
                    <a:pt x="40" y="89"/>
                  </a:cubicBezTo>
                  <a:cubicBezTo>
                    <a:pt x="12" y="84"/>
                    <a:pt x="12" y="84"/>
                    <a:pt x="12" y="84"/>
                  </a:cubicBezTo>
                  <a:cubicBezTo>
                    <a:pt x="10" y="84"/>
                    <a:pt x="7" y="85"/>
                    <a:pt x="6" y="88"/>
                  </a:cubicBezTo>
                  <a:cubicBezTo>
                    <a:pt x="1" y="105"/>
                    <a:pt x="1" y="105"/>
                    <a:pt x="1" y="105"/>
                  </a:cubicBezTo>
                  <a:cubicBezTo>
                    <a:pt x="0" y="107"/>
                    <a:pt x="1" y="110"/>
                    <a:pt x="4" y="111"/>
                  </a:cubicBezTo>
                  <a:cubicBezTo>
                    <a:pt x="29" y="123"/>
                    <a:pt x="29" y="123"/>
                    <a:pt x="29" y="123"/>
                  </a:cubicBezTo>
                  <a:cubicBezTo>
                    <a:pt x="28" y="132"/>
                    <a:pt x="28" y="141"/>
                    <a:pt x="29" y="150"/>
                  </a:cubicBezTo>
                  <a:cubicBezTo>
                    <a:pt x="30" y="158"/>
                    <a:pt x="32" y="166"/>
                    <a:pt x="34" y="173"/>
                  </a:cubicBezTo>
                  <a:cubicBezTo>
                    <a:pt x="12" y="190"/>
                    <a:pt x="12" y="190"/>
                    <a:pt x="12" y="190"/>
                  </a:cubicBezTo>
                  <a:cubicBezTo>
                    <a:pt x="9" y="191"/>
                    <a:pt x="9" y="195"/>
                    <a:pt x="10" y="197"/>
                  </a:cubicBezTo>
                  <a:cubicBezTo>
                    <a:pt x="19" y="212"/>
                    <a:pt x="19" y="212"/>
                    <a:pt x="19" y="212"/>
                  </a:cubicBezTo>
                  <a:cubicBezTo>
                    <a:pt x="20" y="214"/>
                    <a:pt x="23" y="215"/>
                    <a:pt x="26" y="214"/>
                  </a:cubicBezTo>
                  <a:cubicBezTo>
                    <a:pt x="50" y="204"/>
                    <a:pt x="50" y="204"/>
                    <a:pt x="50" y="204"/>
                  </a:cubicBezTo>
                  <a:cubicBezTo>
                    <a:pt x="61" y="218"/>
                    <a:pt x="74" y="229"/>
                    <a:pt x="90" y="237"/>
                  </a:cubicBezTo>
                  <a:cubicBezTo>
                    <a:pt x="86" y="262"/>
                    <a:pt x="86" y="262"/>
                    <a:pt x="86" y="262"/>
                  </a:cubicBezTo>
                  <a:cubicBezTo>
                    <a:pt x="85" y="264"/>
                    <a:pt x="87" y="267"/>
                    <a:pt x="89" y="268"/>
                  </a:cubicBezTo>
                  <a:cubicBezTo>
                    <a:pt x="106" y="273"/>
                    <a:pt x="106" y="273"/>
                    <a:pt x="106" y="273"/>
                  </a:cubicBezTo>
                  <a:cubicBezTo>
                    <a:pt x="109" y="274"/>
                    <a:pt x="111" y="272"/>
                    <a:pt x="113" y="270"/>
                  </a:cubicBezTo>
                  <a:cubicBezTo>
                    <a:pt x="123" y="247"/>
                    <a:pt x="123" y="247"/>
                    <a:pt x="123" y="247"/>
                  </a:cubicBezTo>
                  <a:cubicBezTo>
                    <a:pt x="131" y="248"/>
                    <a:pt x="140" y="248"/>
                    <a:pt x="149" y="247"/>
                  </a:cubicBezTo>
                  <a:cubicBezTo>
                    <a:pt x="157" y="246"/>
                    <a:pt x="164" y="244"/>
                    <a:pt x="172" y="242"/>
                  </a:cubicBezTo>
                  <a:cubicBezTo>
                    <a:pt x="186" y="262"/>
                    <a:pt x="186" y="262"/>
                    <a:pt x="186" y="262"/>
                  </a:cubicBezTo>
                  <a:cubicBezTo>
                    <a:pt x="188" y="264"/>
                    <a:pt x="191" y="265"/>
                    <a:pt x="193" y="264"/>
                  </a:cubicBezTo>
                  <a:cubicBezTo>
                    <a:pt x="209" y="255"/>
                    <a:pt x="209" y="255"/>
                    <a:pt x="209" y="255"/>
                  </a:cubicBezTo>
                  <a:cubicBezTo>
                    <a:pt x="211" y="254"/>
                    <a:pt x="212" y="251"/>
                    <a:pt x="211" y="248"/>
                  </a:cubicBezTo>
                  <a:cubicBezTo>
                    <a:pt x="202" y="226"/>
                    <a:pt x="202" y="226"/>
                    <a:pt x="202" y="226"/>
                  </a:cubicBezTo>
                  <a:cubicBezTo>
                    <a:pt x="216" y="215"/>
                    <a:pt x="228" y="201"/>
                    <a:pt x="235" y="185"/>
                  </a:cubicBezTo>
                  <a:cubicBezTo>
                    <a:pt x="260" y="189"/>
                    <a:pt x="260" y="189"/>
                    <a:pt x="260" y="189"/>
                  </a:cubicBezTo>
                  <a:cubicBezTo>
                    <a:pt x="263" y="190"/>
                    <a:pt x="265" y="188"/>
                    <a:pt x="266" y="186"/>
                  </a:cubicBezTo>
                  <a:cubicBezTo>
                    <a:pt x="271" y="169"/>
                    <a:pt x="271" y="169"/>
                    <a:pt x="271" y="169"/>
                  </a:cubicBezTo>
                  <a:cubicBezTo>
                    <a:pt x="272" y="166"/>
                    <a:pt x="271" y="163"/>
                    <a:pt x="268" y="162"/>
                  </a:cubicBezTo>
                  <a:close/>
                  <a:moveTo>
                    <a:pt x="145" y="215"/>
                  </a:moveTo>
                  <a:cubicBezTo>
                    <a:pt x="103" y="220"/>
                    <a:pt x="65" y="189"/>
                    <a:pt x="61" y="147"/>
                  </a:cubicBezTo>
                  <a:cubicBezTo>
                    <a:pt x="56" y="105"/>
                    <a:pt x="87" y="67"/>
                    <a:pt x="129" y="62"/>
                  </a:cubicBezTo>
                  <a:cubicBezTo>
                    <a:pt x="171" y="58"/>
                    <a:pt x="209" y="88"/>
                    <a:pt x="213" y="130"/>
                  </a:cubicBezTo>
                  <a:cubicBezTo>
                    <a:pt x="218" y="173"/>
                    <a:pt x="187" y="211"/>
                    <a:pt x="145" y="215"/>
                  </a:cubicBezTo>
                  <a:close/>
                  <a:moveTo>
                    <a:pt x="139" y="161"/>
                  </a:moveTo>
                  <a:cubicBezTo>
                    <a:pt x="127" y="163"/>
                    <a:pt x="116" y="154"/>
                    <a:pt x="115" y="141"/>
                  </a:cubicBezTo>
                  <a:cubicBezTo>
                    <a:pt x="113" y="129"/>
                    <a:pt x="122" y="118"/>
                    <a:pt x="135" y="116"/>
                  </a:cubicBezTo>
                  <a:cubicBezTo>
                    <a:pt x="147" y="115"/>
                    <a:pt x="158" y="124"/>
                    <a:pt x="159" y="136"/>
                  </a:cubicBezTo>
                  <a:cubicBezTo>
                    <a:pt x="161" y="149"/>
                    <a:pt x="152" y="160"/>
                    <a:pt x="13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2" name="Freeform 24"/>
            <p:cNvSpPr>
              <a:spLocks noEditPoints="1"/>
            </p:cNvSpPr>
            <p:nvPr/>
          </p:nvSpPr>
          <p:spPr bwMode="auto">
            <a:xfrm>
              <a:off x="1343" y="638"/>
              <a:ext cx="530" cy="534"/>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3" name="Freeform 25"/>
            <p:cNvSpPr>
              <a:spLocks noEditPoints="1"/>
            </p:cNvSpPr>
            <p:nvPr/>
          </p:nvSpPr>
          <p:spPr bwMode="auto">
            <a:xfrm>
              <a:off x="1335" y="642"/>
              <a:ext cx="530" cy="534"/>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4" name="Freeform 26"/>
            <p:cNvSpPr>
              <a:spLocks noEditPoints="1"/>
            </p:cNvSpPr>
            <p:nvPr/>
          </p:nvSpPr>
          <p:spPr bwMode="auto">
            <a:xfrm>
              <a:off x="3649" y="1384"/>
              <a:ext cx="530" cy="534"/>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5" name="Freeform 27"/>
            <p:cNvSpPr>
              <a:spLocks noEditPoints="1"/>
            </p:cNvSpPr>
            <p:nvPr/>
          </p:nvSpPr>
          <p:spPr bwMode="auto">
            <a:xfrm>
              <a:off x="3641" y="1388"/>
              <a:ext cx="531" cy="534"/>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8"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6" name="Freeform 28"/>
            <p:cNvSpPr>
              <a:spLocks noEditPoints="1"/>
            </p:cNvSpPr>
            <p:nvPr/>
          </p:nvSpPr>
          <p:spPr bwMode="auto">
            <a:xfrm>
              <a:off x="1353" y="1204"/>
              <a:ext cx="573" cy="575"/>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7" name="Freeform 29"/>
            <p:cNvSpPr>
              <a:spLocks noEditPoints="1"/>
            </p:cNvSpPr>
            <p:nvPr/>
          </p:nvSpPr>
          <p:spPr bwMode="auto">
            <a:xfrm>
              <a:off x="1347" y="1208"/>
              <a:ext cx="571" cy="573"/>
            </a:xfrm>
            <a:custGeom>
              <a:avLst/>
              <a:gdLst>
                <a:gd name="T0" fmla="*/ 259 w 291"/>
                <a:gd name="T1" fmla="*/ 160 h 292"/>
                <a:gd name="T2" fmla="*/ 291 w 291"/>
                <a:gd name="T3" fmla="*/ 138 h 292"/>
                <a:gd name="T4" fmla="*/ 255 w 291"/>
                <a:gd name="T5" fmla="*/ 114 h 292"/>
                <a:gd name="T6" fmla="*/ 276 w 291"/>
                <a:gd name="T7" fmla="*/ 83 h 292"/>
                <a:gd name="T8" fmla="*/ 233 w 291"/>
                <a:gd name="T9" fmla="*/ 75 h 292"/>
                <a:gd name="T10" fmla="*/ 243 w 291"/>
                <a:gd name="T11" fmla="*/ 38 h 292"/>
                <a:gd name="T12" fmla="*/ 198 w 291"/>
                <a:gd name="T13" fmla="*/ 47 h 292"/>
                <a:gd name="T14" fmla="*/ 201 w 291"/>
                <a:gd name="T15" fmla="*/ 16 h 292"/>
                <a:gd name="T16" fmla="*/ 173 w 291"/>
                <a:gd name="T17" fmla="*/ 8 h 292"/>
                <a:gd name="T18" fmla="*/ 155 w 291"/>
                <a:gd name="T19" fmla="*/ 35 h 292"/>
                <a:gd name="T20" fmla="*/ 122 w 291"/>
                <a:gd name="T21" fmla="*/ 4 h 292"/>
                <a:gd name="T22" fmla="*/ 112 w 291"/>
                <a:gd name="T23" fmla="*/ 41 h 292"/>
                <a:gd name="T24" fmla="*/ 86 w 291"/>
                <a:gd name="T25" fmla="*/ 14 h 292"/>
                <a:gd name="T26" fmla="*/ 79 w 291"/>
                <a:gd name="T27" fmla="*/ 59 h 292"/>
                <a:gd name="T28" fmla="*/ 47 w 291"/>
                <a:gd name="T29" fmla="*/ 47 h 292"/>
                <a:gd name="T30" fmla="*/ 29 w 291"/>
                <a:gd name="T31" fmla="*/ 70 h 292"/>
                <a:gd name="T32" fmla="*/ 46 w 291"/>
                <a:gd name="T33" fmla="*/ 99 h 292"/>
                <a:gd name="T34" fmla="*/ 9 w 291"/>
                <a:gd name="T35" fmla="*/ 97 h 292"/>
                <a:gd name="T36" fmla="*/ 36 w 291"/>
                <a:gd name="T37" fmla="*/ 134 h 292"/>
                <a:gd name="T38" fmla="*/ 35 w 291"/>
                <a:gd name="T39" fmla="*/ 141 h 292"/>
                <a:gd name="T40" fmla="*/ 3 w 291"/>
                <a:gd name="T41" fmla="*/ 173 h 292"/>
                <a:gd name="T42" fmla="*/ 41 w 291"/>
                <a:gd name="T43" fmla="*/ 185 h 292"/>
                <a:gd name="T44" fmla="*/ 24 w 291"/>
                <a:gd name="T45" fmla="*/ 226 h 292"/>
                <a:gd name="T46" fmla="*/ 64 w 291"/>
                <a:gd name="T47" fmla="*/ 223 h 292"/>
                <a:gd name="T48" fmla="*/ 64 w 291"/>
                <a:gd name="T49" fmla="*/ 266 h 292"/>
                <a:gd name="T50" fmla="*/ 99 w 291"/>
                <a:gd name="T51" fmla="*/ 250 h 292"/>
                <a:gd name="T52" fmla="*/ 117 w 291"/>
                <a:gd name="T53" fmla="*/ 290 h 292"/>
                <a:gd name="T54" fmla="*/ 139 w 291"/>
                <a:gd name="T55" fmla="*/ 260 h 292"/>
                <a:gd name="T56" fmla="*/ 170 w 291"/>
                <a:gd name="T57" fmla="*/ 290 h 292"/>
                <a:gd name="T58" fmla="*/ 183 w 291"/>
                <a:gd name="T59" fmla="*/ 255 h 292"/>
                <a:gd name="T60" fmla="*/ 223 w 291"/>
                <a:gd name="T61" fmla="*/ 269 h 292"/>
                <a:gd name="T62" fmla="*/ 223 w 291"/>
                <a:gd name="T63" fmla="*/ 232 h 292"/>
                <a:gd name="T64" fmla="*/ 265 w 291"/>
                <a:gd name="T65" fmla="*/ 231 h 292"/>
                <a:gd name="T66" fmla="*/ 250 w 291"/>
                <a:gd name="T67" fmla="*/ 196 h 292"/>
                <a:gd name="T68" fmla="*/ 288 w 291"/>
                <a:gd name="T69" fmla="*/ 178 h 292"/>
                <a:gd name="T70" fmla="*/ 171 w 291"/>
                <a:gd name="T71" fmla="*/ 193 h 292"/>
                <a:gd name="T72" fmla="*/ 70 w 291"/>
                <a:gd name="T73" fmla="*/ 182 h 292"/>
                <a:gd name="T74" fmla="*/ 116 w 291"/>
                <a:gd name="T75" fmla="*/ 226 h 292"/>
                <a:gd name="T76" fmla="*/ 153 w 291"/>
                <a:gd name="T77" fmla="*/ 97 h 292"/>
                <a:gd name="T78" fmla="*/ 163 w 291"/>
                <a:gd name="T79" fmla="*/ 65 h 292"/>
                <a:gd name="T80" fmla="*/ 170 w 291"/>
                <a:gd name="T81" fmla="*/ 102 h 292"/>
                <a:gd name="T82" fmla="*/ 198 w 291"/>
                <a:gd name="T83" fmla="*/ 141 h 292"/>
                <a:gd name="T84" fmla="*/ 208 w 291"/>
                <a:gd name="T85" fmla="*/ 207 h 292"/>
                <a:gd name="T86" fmla="*/ 198 w 291"/>
                <a:gd name="T87" fmla="*/ 141 h 292"/>
                <a:gd name="T88" fmla="*/ 126 w 291"/>
                <a:gd name="T89" fmla="*/ 142 h 292"/>
                <a:gd name="T90" fmla="*/ 97 w 291"/>
                <a:gd name="T91" fmla="*/ 157 h 292"/>
                <a:gd name="T92" fmla="*/ 85 w 291"/>
                <a:gd name="T93" fmla="*/ 91 h 292"/>
                <a:gd name="T94" fmla="*/ 97 w 291"/>
                <a:gd name="T95" fmla="*/ 1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1" h="292">
                  <a:moveTo>
                    <a:pt x="288" y="178"/>
                  </a:moveTo>
                  <a:cubicBezTo>
                    <a:pt x="289" y="175"/>
                    <a:pt x="287" y="172"/>
                    <a:pt x="285" y="171"/>
                  </a:cubicBezTo>
                  <a:cubicBezTo>
                    <a:pt x="259" y="160"/>
                    <a:pt x="259" y="160"/>
                    <a:pt x="259" y="160"/>
                  </a:cubicBezTo>
                  <a:cubicBezTo>
                    <a:pt x="260" y="157"/>
                    <a:pt x="260" y="154"/>
                    <a:pt x="260" y="151"/>
                  </a:cubicBezTo>
                  <a:cubicBezTo>
                    <a:pt x="287" y="144"/>
                    <a:pt x="287" y="144"/>
                    <a:pt x="287" y="144"/>
                  </a:cubicBezTo>
                  <a:cubicBezTo>
                    <a:pt x="289" y="143"/>
                    <a:pt x="291" y="140"/>
                    <a:pt x="291" y="138"/>
                  </a:cubicBezTo>
                  <a:cubicBezTo>
                    <a:pt x="289" y="119"/>
                    <a:pt x="289" y="119"/>
                    <a:pt x="289" y="119"/>
                  </a:cubicBezTo>
                  <a:cubicBezTo>
                    <a:pt x="289" y="117"/>
                    <a:pt x="286" y="114"/>
                    <a:pt x="283" y="114"/>
                  </a:cubicBezTo>
                  <a:cubicBezTo>
                    <a:pt x="255" y="114"/>
                    <a:pt x="255" y="114"/>
                    <a:pt x="255" y="114"/>
                  </a:cubicBezTo>
                  <a:cubicBezTo>
                    <a:pt x="254" y="112"/>
                    <a:pt x="253" y="109"/>
                    <a:pt x="252" y="106"/>
                  </a:cubicBezTo>
                  <a:cubicBezTo>
                    <a:pt x="274" y="90"/>
                    <a:pt x="274" y="90"/>
                    <a:pt x="274" y="90"/>
                  </a:cubicBezTo>
                  <a:cubicBezTo>
                    <a:pt x="277" y="89"/>
                    <a:pt x="278" y="85"/>
                    <a:pt x="276" y="83"/>
                  </a:cubicBezTo>
                  <a:cubicBezTo>
                    <a:pt x="267" y="67"/>
                    <a:pt x="267" y="67"/>
                    <a:pt x="267" y="67"/>
                  </a:cubicBezTo>
                  <a:cubicBezTo>
                    <a:pt x="266" y="64"/>
                    <a:pt x="263" y="63"/>
                    <a:pt x="260" y="64"/>
                  </a:cubicBezTo>
                  <a:cubicBezTo>
                    <a:pt x="233" y="75"/>
                    <a:pt x="233" y="75"/>
                    <a:pt x="233" y="75"/>
                  </a:cubicBezTo>
                  <a:cubicBezTo>
                    <a:pt x="231" y="73"/>
                    <a:pt x="230" y="71"/>
                    <a:pt x="228" y="69"/>
                  </a:cubicBezTo>
                  <a:cubicBezTo>
                    <a:pt x="243" y="46"/>
                    <a:pt x="243" y="46"/>
                    <a:pt x="243" y="46"/>
                  </a:cubicBezTo>
                  <a:cubicBezTo>
                    <a:pt x="245" y="43"/>
                    <a:pt x="245" y="40"/>
                    <a:pt x="243" y="38"/>
                  </a:cubicBezTo>
                  <a:cubicBezTo>
                    <a:pt x="229" y="26"/>
                    <a:pt x="229" y="26"/>
                    <a:pt x="229" y="26"/>
                  </a:cubicBezTo>
                  <a:cubicBezTo>
                    <a:pt x="227" y="24"/>
                    <a:pt x="223" y="24"/>
                    <a:pt x="221" y="26"/>
                  </a:cubicBezTo>
                  <a:cubicBezTo>
                    <a:pt x="198" y="47"/>
                    <a:pt x="198" y="47"/>
                    <a:pt x="198" y="47"/>
                  </a:cubicBezTo>
                  <a:cubicBezTo>
                    <a:pt x="198" y="47"/>
                    <a:pt x="198" y="47"/>
                    <a:pt x="198" y="47"/>
                  </a:cubicBezTo>
                  <a:cubicBezTo>
                    <a:pt x="197" y="47"/>
                    <a:pt x="197" y="47"/>
                    <a:pt x="196" y="46"/>
                  </a:cubicBezTo>
                  <a:cubicBezTo>
                    <a:pt x="201" y="16"/>
                    <a:pt x="201" y="16"/>
                    <a:pt x="201" y="16"/>
                  </a:cubicBezTo>
                  <a:cubicBezTo>
                    <a:pt x="202" y="13"/>
                    <a:pt x="200" y="10"/>
                    <a:pt x="197" y="10"/>
                  </a:cubicBezTo>
                  <a:cubicBezTo>
                    <a:pt x="179" y="5"/>
                    <a:pt x="179" y="5"/>
                    <a:pt x="179"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6"/>
                    <a:pt x="117" y="10"/>
                  </a:cubicBezTo>
                  <a:cubicBezTo>
                    <a:pt x="118" y="39"/>
                    <a:pt x="118" y="39"/>
                    <a:pt x="118" y="39"/>
                  </a:cubicBezTo>
                  <a:cubicBezTo>
                    <a:pt x="116" y="40"/>
                    <a:pt x="114" y="40"/>
                    <a:pt x="112" y="41"/>
                  </a:cubicBezTo>
                  <a:cubicBezTo>
                    <a:pt x="112" y="40"/>
                    <a:pt x="112" y="40"/>
                    <a:pt x="112" y="40"/>
                  </a:cubicBezTo>
                  <a:cubicBezTo>
                    <a:pt x="93" y="16"/>
                    <a:pt x="93" y="16"/>
                    <a:pt x="93" y="16"/>
                  </a:cubicBezTo>
                  <a:cubicBezTo>
                    <a:pt x="91" y="14"/>
                    <a:pt x="88" y="13"/>
                    <a:pt x="86" y="14"/>
                  </a:cubicBezTo>
                  <a:cubicBezTo>
                    <a:pt x="70" y="24"/>
                    <a:pt x="70" y="24"/>
                    <a:pt x="70" y="24"/>
                  </a:cubicBezTo>
                  <a:cubicBezTo>
                    <a:pt x="67" y="25"/>
                    <a:pt x="66" y="28"/>
                    <a:pt x="68" y="31"/>
                  </a:cubicBezTo>
                  <a:cubicBezTo>
                    <a:pt x="79" y="59"/>
                    <a:pt x="79" y="59"/>
                    <a:pt x="79" y="59"/>
                  </a:cubicBezTo>
                  <a:cubicBezTo>
                    <a:pt x="77" y="60"/>
                    <a:pt x="75" y="62"/>
                    <a:pt x="74" y="63"/>
                  </a:cubicBezTo>
                  <a:cubicBezTo>
                    <a:pt x="73" y="63"/>
                    <a:pt x="73" y="63"/>
                    <a:pt x="73" y="63"/>
                  </a:cubicBezTo>
                  <a:cubicBezTo>
                    <a:pt x="47" y="47"/>
                    <a:pt x="47" y="47"/>
                    <a:pt x="47" y="47"/>
                  </a:cubicBezTo>
                  <a:cubicBezTo>
                    <a:pt x="45" y="45"/>
                    <a:pt x="41" y="45"/>
                    <a:pt x="40" y="48"/>
                  </a:cubicBezTo>
                  <a:cubicBezTo>
                    <a:pt x="28" y="62"/>
                    <a:pt x="28" y="62"/>
                    <a:pt x="28" y="62"/>
                  </a:cubicBezTo>
                  <a:cubicBezTo>
                    <a:pt x="26" y="64"/>
                    <a:pt x="27" y="67"/>
                    <a:pt x="29" y="70"/>
                  </a:cubicBezTo>
                  <a:cubicBezTo>
                    <a:pt x="50" y="92"/>
                    <a:pt x="50" y="92"/>
                    <a:pt x="50" y="92"/>
                  </a:cubicBezTo>
                  <a:cubicBezTo>
                    <a:pt x="50" y="92"/>
                    <a:pt x="50" y="92"/>
                    <a:pt x="50" y="92"/>
                  </a:cubicBezTo>
                  <a:cubicBezTo>
                    <a:pt x="49" y="94"/>
                    <a:pt x="48" y="96"/>
                    <a:pt x="46" y="99"/>
                  </a:cubicBezTo>
                  <a:cubicBezTo>
                    <a:pt x="46" y="99"/>
                    <a:pt x="46" y="99"/>
                    <a:pt x="46" y="99"/>
                  </a:cubicBezTo>
                  <a:cubicBezTo>
                    <a:pt x="16" y="94"/>
                    <a:pt x="16" y="94"/>
                    <a:pt x="16" y="94"/>
                  </a:cubicBezTo>
                  <a:cubicBezTo>
                    <a:pt x="13" y="93"/>
                    <a:pt x="10" y="95"/>
                    <a:pt x="9" y="97"/>
                  </a:cubicBezTo>
                  <a:cubicBezTo>
                    <a:pt x="4" y="115"/>
                    <a:pt x="4" y="115"/>
                    <a:pt x="4" y="115"/>
                  </a:cubicBezTo>
                  <a:cubicBezTo>
                    <a:pt x="3" y="118"/>
                    <a:pt x="5" y="121"/>
                    <a:pt x="8" y="122"/>
                  </a:cubicBezTo>
                  <a:cubicBezTo>
                    <a:pt x="36" y="134"/>
                    <a:pt x="36" y="134"/>
                    <a:pt x="36" y="134"/>
                  </a:cubicBezTo>
                  <a:cubicBezTo>
                    <a:pt x="36" y="134"/>
                    <a:pt x="36" y="134"/>
                    <a:pt x="36" y="134"/>
                  </a:cubicBezTo>
                  <a:cubicBezTo>
                    <a:pt x="36" y="137"/>
                    <a:pt x="35" y="139"/>
                    <a:pt x="35" y="141"/>
                  </a:cubicBezTo>
                  <a:cubicBezTo>
                    <a:pt x="35" y="141"/>
                    <a:pt x="35" y="141"/>
                    <a:pt x="35" y="141"/>
                  </a:cubicBezTo>
                  <a:cubicBezTo>
                    <a:pt x="5" y="148"/>
                    <a:pt x="5" y="148"/>
                    <a:pt x="5" y="148"/>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1" y="185"/>
                  </a:cubicBezTo>
                  <a:cubicBezTo>
                    <a:pt x="17" y="202"/>
                    <a:pt x="17" y="202"/>
                    <a:pt x="17" y="202"/>
                  </a:cubicBezTo>
                  <a:cubicBezTo>
                    <a:pt x="15" y="204"/>
                    <a:pt x="14" y="207"/>
                    <a:pt x="15" y="209"/>
                  </a:cubicBezTo>
                  <a:cubicBezTo>
                    <a:pt x="24" y="226"/>
                    <a:pt x="24" y="226"/>
                    <a:pt x="24" y="226"/>
                  </a:cubicBezTo>
                  <a:cubicBezTo>
                    <a:pt x="25" y="228"/>
                    <a:pt x="28" y="229"/>
                    <a:pt x="31" y="228"/>
                  </a:cubicBezTo>
                  <a:cubicBezTo>
                    <a:pt x="59" y="217"/>
                    <a:pt x="59" y="217"/>
                    <a:pt x="59" y="217"/>
                  </a:cubicBezTo>
                  <a:cubicBezTo>
                    <a:pt x="61" y="219"/>
                    <a:pt x="62" y="221"/>
                    <a:pt x="64" y="223"/>
                  </a:cubicBezTo>
                  <a:cubicBezTo>
                    <a:pt x="48" y="247"/>
                    <a:pt x="48" y="247"/>
                    <a:pt x="48" y="247"/>
                  </a:cubicBezTo>
                  <a:cubicBezTo>
                    <a:pt x="47" y="250"/>
                    <a:pt x="47" y="253"/>
                    <a:pt x="49" y="255"/>
                  </a:cubicBezTo>
                  <a:cubicBezTo>
                    <a:pt x="64" y="266"/>
                    <a:pt x="64" y="266"/>
                    <a:pt x="64" y="266"/>
                  </a:cubicBezTo>
                  <a:cubicBezTo>
                    <a:pt x="66" y="268"/>
                    <a:pt x="69" y="268"/>
                    <a:pt x="71" y="266"/>
                  </a:cubicBezTo>
                  <a:cubicBezTo>
                    <a:pt x="92" y="246"/>
                    <a:pt x="92" y="246"/>
                    <a:pt x="92" y="246"/>
                  </a:cubicBezTo>
                  <a:cubicBezTo>
                    <a:pt x="95" y="247"/>
                    <a:pt x="97" y="248"/>
                    <a:pt x="99" y="250"/>
                  </a:cubicBezTo>
                  <a:cubicBezTo>
                    <a:pt x="95" y="278"/>
                    <a:pt x="95" y="278"/>
                    <a:pt x="95" y="278"/>
                  </a:cubicBezTo>
                  <a:cubicBezTo>
                    <a:pt x="94" y="281"/>
                    <a:pt x="96" y="284"/>
                    <a:pt x="99" y="285"/>
                  </a:cubicBezTo>
                  <a:cubicBezTo>
                    <a:pt x="117" y="290"/>
                    <a:pt x="117" y="290"/>
                    <a:pt x="117" y="290"/>
                  </a:cubicBezTo>
                  <a:cubicBezTo>
                    <a:pt x="119" y="291"/>
                    <a:pt x="122" y="289"/>
                    <a:pt x="123" y="286"/>
                  </a:cubicBezTo>
                  <a:cubicBezTo>
                    <a:pt x="135" y="260"/>
                    <a:pt x="135" y="260"/>
                    <a:pt x="135" y="260"/>
                  </a:cubicBezTo>
                  <a:cubicBezTo>
                    <a:pt x="136" y="260"/>
                    <a:pt x="138" y="260"/>
                    <a:pt x="139" y="260"/>
                  </a:cubicBezTo>
                  <a:cubicBezTo>
                    <a:pt x="146" y="287"/>
                    <a:pt x="146" y="287"/>
                    <a:pt x="146" y="287"/>
                  </a:cubicBezTo>
                  <a:cubicBezTo>
                    <a:pt x="147" y="290"/>
                    <a:pt x="149" y="292"/>
                    <a:pt x="152" y="292"/>
                  </a:cubicBezTo>
                  <a:cubicBezTo>
                    <a:pt x="170" y="290"/>
                    <a:pt x="170" y="290"/>
                    <a:pt x="170" y="290"/>
                  </a:cubicBezTo>
                  <a:cubicBezTo>
                    <a:pt x="173" y="290"/>
                    <a:pt x="175" y="287"/>
                    <a:pt x="175" y="284"/>
                  </a:cubicBezTo>
                  <a:cubicBezTo>
                    <a:pt x="175" y="257"/>
                    <a:pt x="175" y="257"/>
                    <a:pt x="175" y="257"/>
                  </a:cubicBezTo>
                  <a:cubicBezTo>
                    <a:pt x="178" y="256"/>
                    <a:pt x="181" y="255"/>
                    <a:pt x="183" y="255"/>
                  </a:cubicBezTo>
                  <a:cubicBezTo>
                    <a:pt x="200" y="277"/>
                    <a:pt x="200" y="277"/>
                    <a:pt x="200" y="277"/>
                  </a:cubicBezTo>
                  <a:cubicBezTo>
                    <a:pt x="202" y="279"/>
                    <a:pt x="205" y="280"/>
                    <a:pt x="207" y="278"/>
                  </a:cubicBezTo>
                  <a:cubicBezTo>
                    <a:pt x="223" y="269"/>
                    <a:pt x="223" y="269"/>
                    <a:pt x="223" y="269"/>
                  </a:cubicBezTo>
                  <a:cubicBezTo>
                    <a:pt x="226" y="268"/>
                    <a:pt x="227" y="265"/>
                    <a:pt x="226" y="262"/>
                  </a:cubicBezTo>
                  <a:cubicBezTo>
                    <a:pt x="216" y="238"/>
                    <a:pt x="216" y="238"/>
                    <a:pt x="216" y="238"/>
                  </a:cubicBezTo>
                  <a:cubicBezTo>
                    <a:pt x="218" y="236"/>
                    <a:pt x="220" y="234"/>
                    <a:pt x="223" y="232"/>
                  </a:cubicBezTo>
                  <a:cubicBezTo>
                    <a:pt x="246" y="246"/>
                    <a:pt x="246" y="246"/>
                    <a:pt x="246" y="246"/>
                  </a:cubicBezTo>
                  <a:cubicBezTo>
                    <a:pt x="248" y="248"/>
                    <a:pt x="252" y="247"/>
                    <a:pt x="253" y="245"/>
                  </a:cubicBezTo>
                  <a:cubicBezTo>
                    <a:pt x="265" y="231"/>
                    <a:pt x="265" y="231"/>
                    <a:pt x="265" y="231"/>
                  </a:cubicBezTo>
                  <a:cubicBezTo>
                    <a:pt x="267" y="229"/>
                    <a:pt x="267" y="225"/>
                    <a:pt x="264" y="223"/>
                  </a:cubicBezTo>
                  <a:cubicBezTo>
                    <a:pt x="246" y="203"/>
                    <a:pt x="246" y="203"/>
                    <a:pt x="246" y="203"/>
                  </a:cubicBezTo>
                  <a:cubicBezTo>
                    <a:pt x="247" y="201"/>
                    <a:pt x="248" y="198"/>
                    <a:pt x="250" y="196"/>
                  </a:cubicBezTo>
                  <a:cubicBezTo>
                    <a:pt x="277" y="200"/>
                    <a:pt x="277" y="200"/>
                    <a:pt x="277" y="200"/>
                  </a:cubicBezTo>
                  <a:cubicBezTo>
                    <a:pt x="280" y="200"/>
                    <a:pt x="282"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5"/>
                    <a:pt x="133" y="231"/>
                  </a:cubicBezTo>
                  <a:close/>
                  <a:moveTo>
                    <a:pt x="70" y="182"/>
                  </a:moveTo>
                  <a:cubicBezTo>
                    <a:pt x="103" y="173"/>
                    <a:pt x="103" y="173"/>
                    <a:pt x="103" y="173"/>
                  </a:cubicBezTo>
                  <a:cubicBezTo>
                    <a:pt x="108" y="182"/>
                    <a:pt x="116" y="189"/>
                    <a:pt x="125" y="194"/>
                  </a:cubicBezTo>
                  <a:cubicBezTo>
                    <a:pt x="116" y="226"/>
                    <a:pt x="116" y="226"/>
                    <a:pt x="116" y="226"/>
                  </a:cubicBezTo>
                  <a:cubicBezTo>
                    <a:pt x="95" y="218"/>
                    <a:pt x="79" y="202"/>
                    <a:pt x="70" y="182"/>
                  </a:cubicBezTo>
                  <a:close/>
                  <a:moveTo>
                    <a:pt x="163" y="65"/>
                  </a:moveTo>
                  <a:cubicBezTo>
                    <a:pt x="153" y="97"/>
                    <a:pt x="153" y="97"/>
                    <a:pt x="153" y="97"/>
                  </a:cubicBezTo>
                  <a:cubicBezTo>
                    <a:pt x="142" y="96"/>
                    <a:pt x="131" y="99"/>
                    <a:pt x="121" y="104"/>
                  </a:cubicBezTo>
                  <a:cubicBezTo>
                    <a:pt x="98" y="80"/>
                    <a:pt x="98" y="80"/>
                    <a:pt x="98" y="80"/>
                  </a:cubicBezTo>
                  <a:cubicBezTo>
                    <a:pt x="116" y="66"/>
                    <a:pt x="139" y="60"/>
                    <a:pt x="163" y="65"/>
                  </a:cubicBezTo>
                  <a:close/>
                  <a:moveTo>
                    <a:pt x="226" y="116"/>
                  </a:moveTo>
                  <a:cubicBezTo>
                    <a:pt x="193" y="124"/>
                    <a:pt x="193" y="124"/>
                    <a:pt x="193" y="124"/>
                  </a:cubicBezTo>
                  <a:cubicBezTo>
                    <a:pt x="188" y="115"/>
                    <a:pt x="180" y="107"/>
                    <a:pt x="170" y="102"/>
                  </a:cubicBezTo>
                  <a:cubicBezTo>
                    <a:pt x="179" y="69"/>
                    <a:pt x="179" y="69"/>
                    <a:pt x="179" y="69"/>
                  </a:cubicBezTo>
                  <a:cubicBezTo>
                    <a:pt x="201" y="78"/>
                    <a:pt x="218" y="95"/>
                    <a:pt x="226" y="116"/>
                  </a:cubicBezTo>
                  <a:close/>
                  <a:moveTo>
                    <a:pt x="198" y="141"/>
                  </a:moveTo>
                  <a:cubicBezTo>
                    <a:pt x="231" y="133"/>
                    <a:pt x="231" y="133"/>
                    <a:pt x="231" y="133"/>
                  </a:cubicBezTo>
                  <a:cubicBezTo>
                    <a:pt x="233" y="145"/>
                    <a:pt x="233" y="158"/>
                    <a:pt x="229" y="171"/>
                  </a:cubicBezTo>
                  <a:cubicBezTo>
                    <a:pt x="225" y="185"/>
                    <a:pt x="218" y="197"/>
                    <a:pt x="208" y="207"/>
                  </a:cubicBezTo>
                  <a:cubicBezTo>
                    <a:pt x="185" y="183"/>
                    <a:pt x="185" y="183"/>
                    <a:pt x="185" y="183"/>
                  </a:cubicBezTo>
                  <a:cubicBezTo>
                    <a:pt x="190" y="177"/>
                    <a:pt x="194" y="170"/>
                    <a:pt x="197" y="162"/>
                  </a:cubicBezTo>
                  <a:cubicBezTo>
                    <a:pt x="199" y="155"/>
                    <a:pt x="199" y="148"/>
                    <a:pt x="198" y="141"/>
                  </a:cubicBezTo>
                  <a:close/>
                  <a:moveTo>
                    <a:pt x="169" y="154"/>
                  </a:moveTo>
                  <a:cubicBezTo>
                    <a:pt x="165" y="166"/>
                    <a:pt x="153" y="172"/>
                    <a:pt x="142" y="169"/>
                  </a:cubicBezTo>
                  <a:cubicBezTo>
                    <a:pt x="130" y="166"/>
                    <a:pt x="123" y="153"/>
                    <a:pt x="126" y="142"/>
                  </a:cubicBezTo>
                  <a:cubicBezTo>
                    <a:pt x="130" y="130"/>
                    <a:pt x="142" y="123"/>
                    <a:pt x="154" y="127"/>
                  </a:cubicBezTo>
                  <a:cubicBezTo>
                    <a:pt x="165" y="130"/>
                    <a:pt x="172" y="142"/>
                    <a:pt x="169" y="154"/>
                  </a:cubicBezTo>
                  <a:close/>
                  <a:moveTo>
                    <a:pt x="97" y="157"/>
                  </a:moveTo>
                  <a:cubicBezTo>
                    <a:pt x="65" y="165"/>
                    <a:pt x="65" y="165"/>
                    <a:pt x="65" y="165"/>
                  </a:cubicBezTo>
                  <a:cubicBezTo>
                    <a:pt x="62" y="152"/>
                    <a:pt x="62" y="138"/>
                    <a:pt x="66" y="124"/>
                  </a:cubicBezTo>
                  <a:cubicBezTo>
                    <a:pt x="70" y="112"/>
                    <a:pt x="76" y="100"/>
                    <a:pt x="85" y="91"/>
                  </a:cubicBezTo>
                  <a:cubicBezTo>
                    <a:pt x="108" y="115"/>
                    <a:pt x="108" y="115"/>
                    <a:pt x="108" y="115"/>
                  </a:cubicBezTo>
                  <a:cubicBezTo>
                    <a:pt x="104" y="121"/>
                    <a:pt x="101" y="127"/>
                    <a:pt x="99" y="134"/>
                  </a:cubicBezTo>
                  <a:cubicBezTo>
                    <a:pt x="96" y="142"/>
                    <a:pt x="96" y="150"/>
                    <a:pt x="9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8" name="Freeform 30"/>
            <p:cNvSpPr>
              <a:spLocks noEditPoints="1"/>
            </p:cNvSpPr>
            <p:nvPr/>
          </p:nvSpPr>
          <p:spPr bwMode="auto">
            <a:xfrm>
              <a:off x="3904" y="2525"/>
              <a:ext cx="517" cy="519"/>
            </a:xfrm>
            <a:custGeom>
              <a:avLst/>
              <a:gdLst>
                <a:gd name="T0" fmla="*/ 234 w 263"/>
                <a:gd name="T1" fmla="*/ 145 h 264"/>
                <a:gd name="T2" fmla="*/ 262 w 263"/>
                <a:gd name="T3" fmla="*/ 124 h 264"/>
                <a:gd name="T4" fmla="*/ 230 w 263"/>
                <a:gd name="T5" fmla="*/ 103 h 264"/>
                <a:gd name="T6" fmla="*/ 249 w 263"/>
                <a:gd name="T7" fmla="*/ 75 h 264"/>
                <a:gd name="T8" fmla="*/ 210 w 263"/>
                <a:gd name="T9" fmla="*/ 67 h 264"/>
                <a:gd name="T10" fmla="*/ 219 w 263"/>
                <a:gd name="T11" fmla="*/ 34 h 264"/>
                <a:gd name="T12" fmla="*/ 179 w 263"/>
                <a:gd name="T13" fmla="*/ 42 h 264"/>
                <a:gd name="T14" fmla="*/ 181 w 263"/>
                <a:gd name="T15" fmla="*/ 15 h 264"/>
                <a:gd name="T16" fmla="*/ 156 w 263"/>
                <a:gd name="T17" fmla="*/ 7 h 264"/>
                <a:gd name="T18" fmla="*/ 140 w 263"/>
                <a:gd name="T19" fmla="*/ 31 h 264"/>
                <a:gd name="T20" fmla="*/ 110 w 263"/>
                <a:gd name="T21" fmla="*/ 3 h 264"/>
                <a:gd name="T22" fmla="*/ 101 w 263"/>
                <a:gd name="T23" fmla="*/ 37 h 264"/>
                <a:gd name="T24" fmla="*/ 77 w 263"/>
                <a:gd name="T25" fmla="*/ 13 h 264"/>
                <a:gd name="T26" fmla="*/ 71 w 263"/>
                <a:gd name="T27" fmla="*/ 53 h 264"/>
                <a:gd name="T28" fmla="*/ 43 w 263"/>
                <a:gd name="T29" fmla="*/ 42 h 264"/>
                <a:gd name="T30" fmla="*/ 26 w 263"/>
                <a:gd name="T31" fmla="*/ 63 h 264"/>
                <a:gd name="T32" fmla="*/ 42 w 263"/>
                <a:gd name="T33" fmla="*/ 89 h 264"/>
                <a:gd name="T34" fmla="*/ 8 w 263"/>
                <a:gd name="T35" fmla="*/ 88 h 264"/>
                <a:gd name="T36" fmla="*/ 32 w 263"/>
                <a:gd name="T37" fmla="*/ 121 h 264"/>
                <a:gd name="T38" fmla="*/ 31 w 263"/>
                <a:gd name="T39" fmla="*/ 127 h 264"/>
                <a:gd name="T40" fmla="*/ 3 w 263"/>
                <a:gd name="T41" fmla="*/ 156 h 264"/>
                <a:gd name="T42" fmla="*/ 37 w 263"/>
                <a:gd name="T43" fmla="*/ 167 h 264"/>
                <a:gd name="T44" fmla="*/ 22 w 263"/>
                <a:gd name="T45" fmla="*/ 203 h 264"/>
                <a:gd name="T46" fmla="*/ 57 w 263"/>
                <a:gd name="T47" fmla="*/ 201 h 264"/>
                <a:gd name="T48" fmla="*/ 57 w 263"/>
                <a:gd name="T49" fmla="*/ 240 h 264"/>
                <a:gd name="T50" fmla="*/ 90 w 263"/>
                <a:gd name="T51" fmla="*/ 225 h 264"/>
                <a:gd name="T52" fmla="*/ 105 w 263"/>
                <a:gd name="T53" fmla="*/ 261 h 264"/>
                <a:gd name="T54" fmla="*/ 125 w 263"/>
                <a:gd name="T55" fmla="*/ 234 h 264"/>
                <a:gd name="T56" fmla="*/ 154 w 263"/>
                <a:gd name="T57" fmla="*/ 261 h 264"/>
                <a:gd name="T58" fmla="*/ 165 w 263"/>
                <a:gd name="T59" fmla="*/ 229 h 264"/>
                <a:gd name="T60" fmla="*/ 201 w 263"/>
                <a:gd name="T61" fmla="*/ 243 h 264"/>
                <a:gd name="T62" fmla="*/ 201 w 263"/>
                <a:gd name="T63" fmla="*/ 209 h 264"/>
                <a:gd name="T64" fmla="*/ 239 w 263"/>
                <a:gd name="T65" fmla="*/ 208 h 264"/>
                <a:gd name="T66" fmla="*/ 225 w 263"/>
                <a:gd name="T67" fmla="*/ 176 h 264"/>
                <a:gd name="T68" fmla="*/ 260 w 263"/>
                <a:gd name="T69" fmla="*/ 160 h 264"/>
                <a:gd name="T70" fmla="*/ 154 w 263"/>
                <a:gd name="T71" fmla="*/ 174 h 264"/>
                <a:gd name="T72" fmla="*/ 63 w 263"/>
                <a:gd name="T73" fmla="*/ 164 h 264"/>
                <a:gd name="T74" fmla="*/ 105 w 263"/>
                <a:gd name="T75" fmla="*/ 204 h 264"/>
                <a:gd name="T76" fmla="*/ 138 w 263"/>
                <a:gd name="T77" fmla="*/ 88 h 264"/>
                <a:gd name="T78" fmla="*/ 147 w 263"/>
                <a:gd name="T79" fmla="*/ 58 h 264"/>
                <a:gd name="T80" fmla="*/ 153 w 263"/>
                <a:gd name="T81" fmla="*/ 92 h 264"/>
                <a:gd name="T82" fmla="*/ 179 w 263"/>
                <a:gd name="T83" fmla="*/ 127 h 264"/>
                <a:gd name="T84" fmla="*/ 188 w 263"/>
                <a:gd name="T85" fmla="*/ 187 h 264"/>
                <a:gd name="T86" fmla="*/ 179 w 263"/>
                <a:gd name="T87" fmla="*/ 127 h 264"/>
                <a:gd name="T88" fmla="*/ 114 w 263"/>
                <a:gd name="T89" fmla="*/ 128 h 264"/>
                <a:gd name="T90" fmla="*/ 88 w 263"/>
                <a:gd name="T91" fmla="*/ 142 h 264"/>
                <a:gd name="T92" fmla="*/ 76 w 263"/>
                <a:gd name="T93" fmla="*/ 82 h 264"/>
                <a:gd name="T94" fmla="*/ 88 w 263"/>
                <a:gd name="T95" fmla="*/ 14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4">
                  <a:moveTo>
                    <a:pt x="260" y="160"/>
                  </a:moveTo>
                  <a:cubicBezTo>
                    <a:pt x="260" y="158"/>
                    <a:pt x="259" y="155"/>
                    <a:pt x="257" y="154"/>
                  </a:cubicBezTo>
                  <a:cubicBezTo>
                    <a:pt x="234" y="145"/>
                    <a:pt x="234" y="145"/>
                    <a:pt x="234" y="145"/>
                  </a:cubicBezTo>
                  <a:cubicBezTo>
                    <a:pt x="234" y="142"/>
                    <a:pt x="235" y="139"/>
                    <a:pt x="235" y="136"/>
                  </a:cubicBezTo>
                  <a:cubicBezTo>
                    <a:pt x="258" y="130"/>
                    <a:pt x="258" y="130"/>
                    <a:pt x="258" y="130"/>
                  </a:cubicBezTo>
                  <a:cubicBezTo>
                    <a:pt x="261" y="129"/>
                    <a:pt x="263" y="126"/>
                    <a:pt x="262" y="124"/>
                  </a:cubicBezTo>
                  <a:cubicBezTo>
                    <a:pt x="260" y="108"/>
                    <a:pt x="260" y="108"/>
                    <a:pt x="260" y="108"/>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49" y="80"/>
                    <a:pt x="250" y="77"/>
                    <a:pt x="249" y="75"/>
                  </a:cubicBezTo>
                  <a:cubicBezTo>
                    <a:pt x="241" y="60"/>
                    <a:pt x="241" y="60"/>
                    <a:pt x="241" y="60"/>
                  </a:cubicBezTo>
                  <a:cubicBezTo>
                    <a:pt x="240" y="58"/>
                    <a:pt x="237" y="57"/>
                    <a:pt x="235" y="58"/>
                  </a:cubicBezTo>
                  <a:cubicBezTo>
                    <a:pt x="210" y="67"/>
                    <a:pt x="210" y="67"/>
                    <a:pt x="210" y="67"/>
                  </a:cubicBezTo>
                  <a:cubicBezTo>
                    <a:pt x="209" y="65"/>
                    <a:pt x="207" y="64"/>
                    <a:pt x="206" y="62"/>
                  </a:cubicBezTo>
                  <a:cubicBezTo>
                    <a:pt x="220" y="41"/>
                    <a:pt x="220" y="41"/>
                    <a:pt x="220" y="41"/>
                  </a:cubicBezTo>
                  <a:cubicBezTo>
                    <a:pt x="221" y="39"/>
                    <a:pt x="221" y="36"/>
                    <a:pt x="219" y="34"/>
                  </a:cubicBezTo>
                  <a:cubicBezTo>
                    <a:pt x="206" y="24"/>
                    <a:pt x="206" y="24"/>
                    <a:pt x="206" y="24"/>
                  </a:cubicBezTo>
                  <a:cubicBezTo>
                    <a:pt x="204" y="22"/>
                    <a:pt x="201" y="22"/>
                    <a:pt x="199" y="24"/>
                  </a:cubicBezTo>
                  <a:cubicBezTo>
                    <a:pt x="179" y="42"/>
                    <a:pt x="179" y="42"/>
                    <a:pt x="179" y="42"/>
                  </a:cubicBezTo>
                  <a:cubicBezTo>
                    <a:pt x="179" y="42"/>
                    <a:pt x="179" y="42"/>
                    <a:pt x="179" y="42"/>
                  </a:cubicBezTo>
                  <a:cubicBezTo>
                    <a:pt x="178" y="42"/>
                    <a:pt x="178" y="42"/>
                    <a:pt x="177" y="42"/>
                  </a:cubicBezTo>
                  <a:cubicBezTo>
                    <a:pt x="181" y="15"/>
                    <a:pt x="181" y="15"/>
                    <a:pt x="181" y="15"/>
                  </a:cubicBezTo>
                  <a:cubicBezTo>
                    <a:pt x="182" y="12"/>
                    <a:pt x="180" y="9"/>
                    <a:pt x="178" y="9"/>
                  </a:cubicBezTo>
                  <a:cubicBezTo>
                    <a:pt x="162" y="4"/>
                    <a:pt x="162" y="4"/>
                    <a:pt x="162" y="4"/>
                  </a:cubicBezTo>
                  <a:cubicBezTo>
                    <a:pt x="160" y="3"/>
                    <a:pt x="157" y="5"/>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1" y="2"/>
                    <a:pt x="129" y="0"/>
                    <a:pt x="126" y="1"/>
                  </a:cubicBezTo>
                  <a:cubicBezTo>
                    <a:pt x="110" y="3"/>
                    <a:pt x="110" y="3"/>
                    <a:pt x="110" y="3"/>
                  </a:cubicBezTo>
                  <a:cubicBezTo>
                    <a:pt x="108" y="3"/>
                    <a:pt x="106" y="6"/>
                    <a:pt x="106" y="8"/>
                  </a:cubicBezTo>
                  <a:cubicBezTo>
                    <a:pt x="106" y="35"/>
                    <a:pt x="106" y="35"/>
                    <a:pt x="106" y="35"/>
                  </a:cubicBezTo>
                  <a:cubicBezTo>
                    <a:pt x="105" y="36"/>
                    <a:pt x="103" y="36"/>
                    <a:pt x="101" y="37"/>
                  </a:cubicBezTo>
                  <a:cubicBezTo>
                    <a:pt x="101" y="36"/>
                    <a:pt x="101" y="36"/>
                    <a:pt x="101" y="36"/>
                  </a:cubicBezTo>
                  <a:cubicBezTo>
                    <a:pt x="84" y="14"/>
                    <a:pt x="84" y="14"/>
                    <a:pt x="84" y="14"/>
                  </a:cubicBezTo>
                  <a:cubicBezTo>
                    <a:pt x="82" y="12"/>
                    <a:pt x="79" y="11"/>
                    <a:pt x="77" y="13"/>
                  </a:cubicBezTo>
                  <a:cubicBezTo>
                    <a:pt x="63" y="21"/>
                    <a:pt x="63" y="21"/>
                    <a:pt x="63" y="21"/>
                  </a:cubicBezTo>
                  <a:cubicBezTo>
                    <a:pt x="61" y="22"/>
                    <a:pt x="60" y="25"/>
                    <a:pt x="61" y="28"/>
                  </a:cubicBezTo>
                  <a:cubicBezTo>
                    <a:pt x="71" y="53"/>
                    <a:pt x="71" y="53"/>
                    <a:pt x="71" y="53"/>
                  </a:cubicBezTo>
                  <a:cubicBezTo>
                    <a:pt x="70" y="54"/>
                    <a:pt x="68" y="55"/>
                    <a:pt x="66" y="57"/>
                  </a:cubicBezTo>
                  <a:cubicBezTo>
                    <a:pt x="66" y="57"/>
                    <a:pt x="66" y="57"/>
                    <a:pt x="66" y="57"/>
                  </a:cubicBezTo>
                  <a:cubicBezTo>
                    <a:pt x="43" y="42"/>
                    <a:pt x="43" y="42"/>
                    <a:pt x="43" y="42"/>
                  </a:cubicBezTo>
                  <a:cubicBezTo>
                    <a:pt x="40" y="40"/>
                    <a:pt x="37" y="41"/>
                    <a:pt x="36" y="43"/>
                  </a:cubicBezTo>
                  <a:cubicBezTo>
                    <a:pt x="25" y="56"/>
                    <a:pt x="25" y="56"/>
                    <a:pt x="25" y="56"/>
                  </a:cubicBezTo>
                  <a:cubicBezTo>
                    <a:pt x="24" y="58"/>
                    <a:pt x="24" y="61"/>
                    <a:pt x="26" y="63"/>
                  </a:cubicBezTo>
                  <a:cubicBezTo>
                    <a:pt x="45" y="83"/>
                    <a:pt x="45" y="83"/>
                    <a:pt x="45" y="83"/>
                  </a:cubicBezTo>
                  <a:cubicBezTo>
                    <a:pt x="45" y="83"/>
                    <a:pt x="45" y="83"/>
                    <a:pt x="45" y="83"/>
                  </a:cubicBezTo>
                  <a:cubicBezTo>
                    <a:pt x="44" y="85"/>
                    <a:pt x="43" y="87"/>
                    <a:pt x="42" y="89"/>
                  </a:cubicBezTo>
                  <a:cubicBezTo>
                    <a:pt x="42" y="89"/>
                    <a:pt x="42" y="89"/>
                    <a:pt x="42" y="89"/>
                  </a:cubicBezTo>
                  <a:cubicBezTo>
                    <a:pt x="14" y="84"/>
                    <a:pt x="14" y="84"/>
                    <a:pt x="14" y="84"/>
                  </a:cubicBezTo>
                  <a:cubicBezTo>
                    <a:pt x="12" y="84"/>
                    <a:pt x="9" y="85"/>
                    <a:pt x="8" y="88"/>
                  </a:cubicBezTo>
                  <a:cubicBezTo>
                    <a:pt x="4" y="104"/>
                    <a:pt x="4" y="104"/>
                    <a:pt x="4" y="104"/>
                  </a:cubicBezTo>
                  <a:cubicBezTo>
                    <a:pt x="3" y="106"/>
                    <a:pt x="4" y="109"/>
                    <a:pt x="7" y="110"/>
                  </a:cubicBezTo>
                  <a:cubicBezTo>
                    <a:pt x="32" y="121"/>
                    <a:pt x="32" y="121"/>
                    <a:pt x="32" y="121"/>
                  </a:cubicBezTo>
                  <a:cubicBezTo>
                    <a:pt x="32" y="121"/>
                    <a:pt x="32" y="121"/>
                    <a:pt x="32" y="121"/>
                  </a:cubicBezTo>
                  <a:cubicBezTo>
                    <a:pt x="32" y="123"/>
                    <a:pt x="32" y="125"/>
                    <a:pt x="32" y="127"/>
                  </a:cubicBezTo>
                  <a:cubicBezTo>
                    <a:pt x="31" y="127"/>
                    <a:pt x="31" y="127"/>
                    <a:pt x="31" y="127"/>
                  </a:cubicBezTo>
                  <a:cubicBezTo>
                    <a:pt x="5" y="134"/>
                    <a:pt x="5" y="134"/>
                    <a:pt x="5" y="134"/>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6" y="164"/>
                    <a:pt x="37" y="167"/>
                  </a:cubicBezTo>
                  <a:cubicBezTo>
                    <a:pt x="15" y="182"/>
                    <a:pt x="15" y="182"/>
                    <a:pt x="15" y="182"/>
                  </a:cubicBezTo>
                  <a:cubicBezTo>
                    <a:pt x="13" y="184"/>
                    <a:pt x="12" y="187"/>
                    <a:pt x="14" y="189"/>
                  </a:cubicBezTo>
                  <a:cubicBezTo>
                    <a:pt x="22" y="203"/>
                    <a:pt x="22" y="203"/>
                    <a:pt x="22" y="203"/>
                  </a:cubicBezTo>
                  <a:cubicBezTo>
                    <a:pt x="23" y="206"/>
                    <a:pt x="26" y="207"/>
                    <a:pt x="28" y="206"/>
                  </a:cubicBezTo>
                  <a:cubicBezTo>
                    <a:pt x="53" y="196"/>
                    <a:pt x="53" y="196"/>
                    <a:pt x="53" y="196"/>
                  </a:cubicBezTo>
                  <a:cubicBezTo>
                    <a:pt x="55" y="198"/>
                    <a:pt x="56" y="199"/>
                    <a:pt x="57" y="201"/>
                  </a:cubicBezTo>
                  <a:cubicBezTo>
                    <a:pt x="43" y="223"/>
                    <a:pt x="43" y="223"/>
                    <a:pt x="43" y="223"/>
                  </a:cubicBezTo>
                  <a:cubicBezTo>
                    <a:pt x="42" y="225"/>
                    <a:pt x="42" y="228"/>
                    <a:pt x="44" y="230"/>
                  </a:cubicBezTo>
                  <a:cubicBezTo>
                    <a:pt x="57" y="240"/>
                    <a:pt x="57" y="240"/>
                    <a:pt x="57" y="240"/>
                  </a:cubicBezTo>
                  <a:cubicBezTo>
                    <a:pt x="59" y="242"/>
                    <a:pt x="62" y="242"/>
                    <a:pt x="64" y="240"/>
                  </a:cubicBezTo>
                  <a:cubicBezTo>
                    <a:pt x="83" y="222"/>
                    <a:pt x="83" y="222"/>
                    <a:pt x="83" y="222"/>
                  </a:cubicBezTo>
                  <a:cubicBezTo>
                    <a:pt x="85" y="223"/>
                    <a:pt x="87" y="224"/>
                    <a:pt x="90" y="225"/>
                  </a:cubicBezTo>
                  <a:cubicBezTo>
                    <a:pt x="85" y="251"/>
                    <a:pt x="85" y="251"/>
                    <a:pt x="85" y="251"/>
                  </a:cubicBezTo>
                  <a:cubicBezTo>
                    <a:pt x="85" y="254"/>
                    <a:pt x="87" y="256"/>
                    <a:pt x="89" y="257"/>
                  </a:cubicBezTo>
                  <a:cubicBezTo>
                    <a:pt x="105" y="261"/>
                    <a:pt x="105" y="261"/>
                    <a:pt x="105" y="261"/>
                  </a:cubicBezTo>
                  <a:cubicBezTo>
                    <a:pt x="107" y="262"/>
                    <a:pt x="110" y="261"/>
                    <a:pt x="111" y="258"/>
                  </a:cubicBezTo>
                  <a:cubicBezTo>
                    <a:pt x="122" y="234"/>
                    <a:pt x="122" y="234"/>
                    <a:pt x="122" y="234"/>
                  </a:cubicBezTo>
                  <a:cubicBezTo>
                    <a:pt x="123" y="234"/>
                    <a:pt x="124" y="234"/>
                    <a:pt x="125" y="234"/>
                  </a:cubicBezTo>
                  <a:cubicBezTo>
                    <a:pt x="132" y="259"/>
                    <a:pt x="132" y="259"/>
                    <a:pt x="132" y="259"/>
                  </a:cubicBezTo>
                  <a:cubicBezTo>
                    <a:pt x="132" y="262"/>
                    <a:pt x="135" y="264"/>
                    <a:pt x="137" y="263"/>
                  </a:cubicBezTo>
                  <a:cubicBezTo>
                    <a:pt x="154" y="261"/>
                    <a:pt x="154" y="261"/>
                    <a:pt x="154" y="261"/>
                  </a:cubicBezTo>
                  <a:cubicBezTo>
                    <a:pt x="156" y="261"/>
                    <a:pt x="158" y="259"/>
                    <a:pt x="158" y="256"/>
                  </a:cubicBezTo>
                  <a:cubicBezTo>
                    <a:pt x="158" y="232"/>
                    <a:pt x="158" y="232"/>
                    <a:pt x="158" y="232"/>
                  </a:cubicBezTo>
                  <a:cubicBezTo>
                    <a:pt x="161" y="231"/>
                    <a:pt x="163" y="230"/>
                    <a:pt x="165" y="229"/>
                  </a:cubicBezTo>
                  <a:cubicBezTo>
                    <a:pt x="180" y="249"/>
                    <a:pt x="180" y="249"/>
                    <a:pt x="180" y="249"/>
                  </a:cubicBezTo>
                  <a:cubicBezTo>
                    <a:pt x="182" y="252"/>
                    <a:pt x="185" y="252"/>
                    <a:pt x="187" y="251"/>
                  </a:cubicBezTo>
                  <a:cubicBezTo>
                    <a:pt x="201" y="243"/>
                    <a:pt x="201" y="243"/>
                    <a:pt x="201" y="243"/>
                  </a:cubicBezTo>
                  <a:cubicBezTo>
                    <a:pt x="204" y="242"/>
                    <a:pt x="205" y="239"/>
                    <a:pt x="204" y="236"/>
                  </a:cubicBezTo>
                  <a:cubicBezTo>
                    <a:pt x="194" y="214"/>
                    <a:pt x="194" y="214"/>
                    <a:pt x="194" y="214"/>
                  </a:cubicBezTo>
                  <a:cubicBezTo>
                    <a:pt x="197" y="212"/>
                    <a:pt x="199" y="211"/>
                    <a:pt x="201" y="209"/>
                  </a:cubicBezTo>
                  <a:cubicBezTo>
                    <a:pt x="221" y="222"/>
                    <a:pt x="221" y="222"/>
                    <a:pt x="221" y="222"/>
                  </a:cubicBezTo>
                  <a:cubicBezTo>
                    <a:pt x="224" y="223"/>
                    <a:pt x="227" y="223"/>
                    <a:pt x="228" y="221"/>
                  </a:cubicBezTo>
                  <a:cubicBezTo>
                    <a:pt x="239" y="208"/>
                    <a:pt x="239" y="208"/>
                    <a:pt x="239" y="208"/>
                  </a:cubicBezTo>
                  <a:cubicBezTo>
                    <a:pt x="241" y="206"/>
                    <a:pt x="240" y="203"/>
                    <a:pt x="238" y="201"/>
                  </a:cubicBezTo>
                  <a:cubicBezTo>
                    <a:pt x="221" y="183"/>
                    <a:pt x="221" y="183"/>
                    <a:pt x="221" y="183"/>
                  </a:cubicBezTo>
                  <a:cubicBezTo>
                    <a:pt x="223" y="181"/>
                    <a:pt x="224" y="179"/>
                    <a:pt x="225" y="176"/>
                  </a:cubicBezTo>
                  <a:cubicBezTo>
                    <a:pt x="249" y="180"/>
                    <a:pt x="249" y="180"/>
                    <a:pt x="249" y="180"/>
                  </a:cubicBezTo>
                  <a:cubicBezTo>
                    <a:pt x="252" y="180"/>
                    <a:pt x="255" y="179"/>
                    <a:pt x="255" y="176"/>
                  </a:cubicBezTo>
                  <a:lnTo>
                    <a:pt x="260" y="160"/>
                  </a:lnTo>
                  <a:close/>
                  <a:moveTo>
                    <a:pt x="120" y="208"/>
                  </a:moveTo>
                  <a:cubicBezTo>
                    <a:pt x="128" y="179"/>
                    <a:pt x="128" y="179"/>
                    <a:pt x="128" y="179"/>
                  </a:cubicBezTo>
                  <a:cubicBezTo>
                    <a:pt x="137" y="180"/>
                    <a:pt x="146" y="178"/>
                    <a:pt x="154" y="174"/>
                  </a:cubicBezTo>
                  <a:cubicBezTo>
                    <a:pt x="176" y="197"/>
                    <a:pt x="176" y="197"/>
                    <a:pt x="176" y="197"/>
                  </a:cubicBezTo>
                  <a:cubicBezTo>
                    <a:pt x="160" y="207"/>
                    <a:pt x="140" y="212"/>
                    <a:pt x="120" y="208"/>
                  </a:cubicBezTo>
                  <a:close/>
                  <a:moveTo>
                    <a:pt x="63" y="164"/>
                  </a:moveTo>
                  <a:cubicBezTo>
                    <a:pt x="93" y="156"/>
                    <a:pt x="93" y="156"/>
                    <a:pt x="93" y="156"/>
                  </a:cubicBezTo>
                  <a:cubicBezTo>
                    <a:pt x="98" y="164"/>
                    <a:pt x="105" y="171"/>
                    <a:pt x="113" y="175"/>
                  </a:cubicBezTo>
                  <a:cubicBezTo>
                    <a:pt x="105" y="204"/>
                    <a:pt x="105" y="204"/>
                    <a:pt x="105" y="204"/>
                  </a:cubicBezTo>
                  <a:cubicBezTo>
                    <a:pt x="85" y="196"/>
                    <a:pt x="71" y="182"/>
                    <a:pt x="63" y="164"/>
                  </a:cubicBezTo>
                  <a:close/>
                  <a:moveTo>
                    <a:pt x="147" y="58"/>
                  </a:moveTo>
                  <a:cubicBezTo>
                    <a:pt x="138" y="88"/>
                    <a:pt x="138" y="88"/>
                    <a:pt x="138" y="88"/>
                  </a:cubicBezTo>
                  <a:cubicBezTo>
                    <a:pt x="128" y="86"/>
                    <a:pt x="118" y="89"/>
                    <a:pt x="109" y="94"/>
                  </a:cubicBezTo>
                  <a:cubicBezTo>
                    <a:pt x="88" y="72"/>
                    <a:pt x="88" y="72"/>
                    <a:pt x="88" y="72"/>
                  </a:cubicBezTo>
                  <a:cubicBezTo>
                    <a:pt x="104" y="60"/>
                    <a:pt x="126" y="54"/>
                    <a:pt x="147" y="58"/>
                  </a:cubicBezTo>
                  <a:close/>
                  <a:moveTo>
                    <a:pt x="204" y="105"/>
                  </a:moveTo>
                  <a:cubicBezTo>
                    <a:pt x="174" y="112"/>
                    <a:pt x="174" y="112"/>
                    <a:pt x="174" y="112"/>
                  </a:cubicBezTo>
                  <a:cubicBezTo>
                    <a:pt x="169" y="103"/>
                    <a:pt x="162" y="96"/>
                    <a:pt x="153" y="92"/>
                  </a:cubicBezTo>
                  <a:cubicBezTo>
                    <a:pt x="162" y="62"/>
                    <a:pt x="162" y="62"/>
                    <a:pt x="162" y="62"/>
                  </a:cubicBezTo>
                  <a:cubicBezTo>
                    <a:pt x="181" y="70"/>
                    <a:pt x="196" y="86"/>
                    <a:pt x="204" y="105"/>
                  </a:cubicBezTo>
                  <a:close/>
                  <a:moveTo>
                    <a:pt x="179" y="127"/>
                  </a:moveTo>
                  <a:cubicBezTo>
                    <a:pt x="208" y="120"/>
                    <a:pt x="208" y="120"/>
                    <a:pt x="208" y="120"/>
                  </a:cubicBezTo>
                  <a:cubicBezTo>
                    <a:pt x="210" y="131"/>
                    <a:pt x="210" y="143"/>
                    <a:pt x="206" y="154"/>
                  </a:cubicBezTo>
                  <a:cubicBezTo>
                    <a:pt x="203" y="167"/>
                    <a:pt x="196" y="178"/>
                    <a:pt x="188" y="187"/>
                  </a:cubicBezTo>
                  <a:cubicBezTo>
                    <a:pt x="167" y="165"/>
                    <a:pt x="167" y="165"/>
                    <a:pt x="167" y="165"/>
                  </a:cubicBezTo>
                  <a:cubicBezTo>
                    <a:pt x="171" y="160"/>
                    <a:pt x="175" y="153"/>
                    <a:pt x="177" y="146"/>
                  </a:cubicBezTo>
                  <a:cubicBezTo>
                    <a:pt x="179" y="140"/>
                    <a:pt x="180" y="133"/>
                    <a:pt x="179" y="127"/>
                  </a:cubicBezTo>
                  <a:close/>
                  <a:moveTo>
                    <a:pt x="152" y="139"/>
                  </a:moveTo>
                  <a:cubicBezTo>
                    <a:pt x="149" y="149"/>
                    <a:pt x="138" y="155"/>
                    <a:pt x="128" y="152"/>
                  </a:cubicBezTo>
                  <a:cubicBezTo>
                    <a:pt x="117" y="149"/>
                    <a:pt x="111" y="138"/>
                    <a:pt x="114" y="128"/>
                  </a:cubicBezTo>
                  <a:cubicBezTo>
                    <a:pt x="117" y="117"/>
                    <a:pt x="128" y="111"/>
                    <a:pt x="139" y="114"/>
                  </a:cubicBezTo>
                  <a:cubicBezTo>
                    <a:pt x="149" y="117"/>
                    <a:pt x="155" y="128"/>
                    <a:pt x="152" y="139"/>
                  </a:cubicBezTo>
                  <a:close/>
                  <a:moveTo>
                    <a:pt x="88" y="142"/>
                  </a:moveTo>
                  <a:cubicBezTo>
                    <a:pt x="58" y="149"/>
                    <a:pt x="58" y="149"/>
                    <a:pt x="58" y="149"/>
                  </a:cubicBezTo>
                  <a:cubicBezTo>
                    <a:pt x="56" y="137"/>
                    <a:pt x="56" y="125"/>
                    <a:pt x="60" y="112"/>
                  </a:cubicBezTo>
                  <a:cubicBezTo>
                    <a:pt x="63" y="101"/>
                    <a:pt x="69" y="90"/>
                    <a:pt x="76" y="82"/>
                  </a:cubicBezTo>
                  <a:cubicBezTo>
                    <a:pt x="98" y="104"/>
                    <a:pt x="98" y="104"/>
                    <a:pt x="98" y="104"/>
                  </a:cubicBezTo>
                  <a:cubicBezTo>
                    <a:pt x="94" y="109"/>
                    <a:pt x="91" y="114"/>
                    <a:pt x="89" y="120"/>
                  </a:cubicBezTo>
                  <a:cubicBezTo>
                    <a:pt x="87" y="128"/>
                    <a:pt x="87" y="135"/>
                    <a:pt x="8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39" name="Freeform 31"/>
            <p:cNvSpPr>
              <a:spLocks noEditPoints="1"/>
            </p:cNvSpPr>
            <p:nvPr/>
          </p:nvSpPr>
          <p:spPr bwMode="auto">
            <a:xfrm>
              <a:off x="3898" y="2529"/>
              <a:ext cx="517" cy="517"/>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40" name="Freeform 32"/>
            <p:cNvSpPr>
              <a:spLocks noEditPoints="1"/>
            </p:cNvSpPr>
            <p:nvPr/>
          </p:nvSpPr>
          <p:spPr bwMode="auto">
            <a:xfrm>
              <a:off x="2543" y="978"/>
              <a:ext cx="1104" cy="1107"/>
            </a:xfrm>
            <a:custGeom>
              <a:avLst/>
              <a:gdLst>
                <a:gd name="T0" fmla="*/ 500 w 562"/>
                <a:gd name="T1" fmla="*/ 309 h 564"/>
                <a:gd name="T2" fmla="*/ 561 w 562"/>
                <a:gd name="T3" fmla="*/ 265 h 564"/>
                <a:gd name="T4" fmla="*/ 492 w 562"/>
                <a:gd name="T5" fmla="*/ 221 h 564"/>
                <a:gd name="T6" fmla="*/ 532 w 562"/>
                <a:gd name="T7" fmla="*/ 160 h 564"/>
                <a:gd name="T8" fmla="*/ 449 w 562"/>
                <a:gd name="T9" fmla="*/ 144 h 564"/>
                <a:gd name="T10" fmla="*/ 468 w 562"/>
                <a:gd name="T11" fmla="*/ 74 h 564"/>
                <a:gd name="T12" fmla="*/ 382 w 562"/>
                <a:gd name="T13" fmla="*/ 91 h 564"/>
                <a:gd name="T14" fmla="*/ 388 w 562"/>
                <a:gd name="T15" fmla="*/ 32 h 564"/>
                <a:gd name="T16" fmla="*/ 333 w 562"/>
                <a:gd name="T17" fmla="*/ 16 h 564"/>
                <a:gd name="T18" fmla="*/ 299 w 562"/>
                <a:gd name="T19" fmla="*/ 67 h 564"/>
                <a:gd name="T20" fmla="*/ 235 w 562"/>
                <a:gd name="T21" fmla="*/ 7 h 564"/>
                <a:gd name="T22" fmla="*/ 216 w 562"/>
                <a:gd name="T23" fmla="*/ 79 h 564"/>
                <a:gd name="T24" fmla="*/ 166 w 562"/>
                <a:gd name="T25" fmla="*/ 28 h 564"/>
                <a:gd name="T26" fmla="*/ 153 w 562"/>
                <a:gd name="T27" fmla="*/ 113 h 564"/>
                <a:gd name="T28" fmla="*/ 91 w 562"/>
                <a:gd name="T29" fmla="*/ 90 h 564"/>
                <a:gd name="T30" fmla="*/ 55 w 562"/>
                <a:gd name="T31" fmla="*/ 134 h 564"/>
                <a:gd name="T32" fmla="*/ 90 w 562"/>
                <a:gd name="T33" fmla="*/ 190 h 564"/>
                <a:gd name="T34" fmla="*/ 18 w 562"/>
                <a:gd name="T35" fmla="*/ 188 h 564"/>
                <a:gd name="T36" fmla="*/ 69 w 562"/>
                <a:gd name="T37" fmla="*/ 259 h 564"/>
                <a:gd name="T38" fmla="*/ 67 w 562"/>
                <a:gd name="T39" fmla="*/ 272 h 564"/>
                <a:gd name="T40" fmla="*/ 6 w 562"/>
                <a:gd name="T41" fmla="*/ 334 h 564"/>
                <a:gd name="T42" fmla="*/ 80 w 562"/>
                <a:gd name="T43" fmla="*/ 356 h 564"/>
                <a:gd name="T44" fmla="*/ 47 w 562"/>
                <a:gd name="T45" fmla="*/ 435 h 564"/>
                <a:gd name="T46" fmla="*/ 123 w 562"/>
                <a:gd name="T47" fmla="*/ 429 h 564"/>
                <a:gd name="T48" fmla="*/ 123 w 562"/>
                <a:gd name="T49" fmla="*/ 514 h 564"/>
                <a:gd name="T50" fmla="*/ 191 w 562"/>
                <a:gd name="T51" fmla="*/ 481 h 564"/>
                <a:gd name="T52" fmla="*/ 225 w 562"/>
                <a:gd name="T53" fmla="*/ 559 h 564"/>
                <a:gd name="T54" fmla="*/ 268 w 562"/>
                <a:gd name="T55" fmla="*/ 501 h 564"/>
                <a:gd name="T56" fmla="*/ 328 w 562"/>
                <a:gd name="T57" fmla="*/ 558 h 564"/>
                <a:gd name="T58" fmla="*/ 354 w 562"/>
                <a:gd name="T59" fmla="*/ 491 h 564"/>
                <a:gd name="T60" fmla="*/ 430 w 562"/>
                <a:gd name="T61" fmla="*/ 519 h 564"/>
                <a:gd name="T62" fmla="*/ 429 w 562"/>
                <a:gd name="T63" fmla="*/ 447 h 564"/>
                <a:gd name="T64" fmla="*/ 511 w 562"/>
                <a:gd name="T65" fmla="*/ 445 h 564"/>
                <a:gd name="T66" fmla="*/ 481 w 562"/>
                <a:gd name="T67" fmla="*/ 377 h 564"/>
                <a:gd name="T68" fmla="*/ 555 w 562"/>
                <a:gd name="T69" fmla="*/ 343 h 564"/>
                <a:gd name="T70" fmla="*/ 330 w 562"/>
                <a:gd name="T71" fmla="*/ 372 h 564"/>
                <a:gd name="T72" fmla="*/ 135 w 562"/>
                <a:gd name="T73" fmla="*/ 350 h 564"/>
                <a:gd name="T74" fmla="*/ 224 w 562"/>
                <a:gd name="T75" fmla="*/ 437 h 564"/>
                <a:gd name="T76" fmla="*/ 295 w 562"/>
                <a:gd name="T77" fmla="*/ 187 h 564"/>
                <a:gd name="T78" fmla="*/ 314 w 562"/>
                <a:gd name="T79" fmla="*/ 125 h 564"/>
                <a:gd name="T80" fmla="*/ 327 w 562"/>
                <a:gd name="T81" fmla="*/ 197 h 564"/>
                <a:gd name="T82" fmla="*/ 382 w 562"/>
                <a:gd name="T83" fmla="*/ 272 h 564"/>
                <a:gd name="T84" fmla="*/ 401 w 562"/>
                <a:gd name="T85" fmla="*/ 399 h 564"/>
                <a:gd name="T86" fmla="*/ 382 w 562"/>
                <a:gd name="T87" fmla="*/ 272 h 564"/>
                <a:gd name="T88" fmla="*/ 244 w 562"/>
                <a:gd name="T89" fmla="*/ 273 h 564"/>
                <a:gd name="T90" fmla="*/ 188 w 562"/>
                <a:gd name="T91" fmla="*/ 303 h 564"/>
                <a:gd name="T92" fmla="*/ 164 w 562"/>
                <a:gd name="T93" fmla="*/ 176 h 564"/>
                <a:gd name="T94" fmla="*/ 188 w 562"/>
                <a:gd name="T95" fmla="*/ 30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4">
                  <a:moveTo>
                    <a:pt x="555" y="343"/>
                  </a:moveTo>
                  <a:cubicBezTo>
                    <a:pt x="557" y="338"/>
                    <a:pt x="554" y="332"/>
                    <a:pt x="548" y="330"/>
                  </a:cubicBezTo>
                  <a:cubicBezTo>
                    <a:pt x="500" y="309"/>
                    <a:pt x="500" y="309"/>
                    <a:pt x="500" y="309"/>
                  </a:cubicBezTo>
                  <a:cubicBezTo>
                    <a:pt x="501" y="303"/>
                    <a:pt x="501" y="297"/>
                    <a:pt x="501" y="290"/>
                  </a:cubicBezTo>
                  <a:cubicBezTo>
                    <a:pt x="552" y="277"/>
                    <a:pt x="552" y="277"/>
                    <a:pt x="552" y="277"/>
                  </a:cubicBezTo>
                  <a:cubicBezTo>
                    <a:pt x="558" y="276"/>
                    <a:pt x="562" y="271"/>
                    <a:pt x="561" y="265"/>
                  </a:cubicBezTo>
                  <a:cubicBezTo>
                    <a:pt x="556" y="230"/>
                    <a:pt x="556" y="230"/>
                    <a:pt x="556" y="230"/>
                  </a:cubicBezTo>
                  <a:cubicBezTo>
                    <a:pt x="556" y="225"/>
                    <a:pt x="551" y="221"/>
                    <a:pt x="545" y="221"/>
                  </a:cubicBezTo>
                  <a:cubicBezTo>
                    <a:pt x="492" y="221"/>
                    <a:pt x="492" y="221"/>
                    <a:pt x="492" y="221"/>
                  </a:cubicBezTo>
                  <a:cubicBezTo>
                    <a:pt x="490" y="215"/>
                    <a:pt x="488" y="210"/>
                    <a:pt x="486" y="204"/>
                  </a:cubicBezTo>
                  <a:cubicBezTo>
                    <a:pt x="528" y="174"/>
                    <a:pt x="528" y="174"/>
                    <a:pt x="528" y="174"/>
                  </a:cubicBezTo>
                  <a:cubicBezTo>
                    <a:pt x="533" y="171"/>
                    <a:pt x="535" y="164"/>
                    <a:pt x="532" y="160"/>
                  </a:cubicBezTo>
                  <a:cubicBezTo>
                    <a:pt x="515" y="129"/>
                    <a:pt x="515" y="129"/>
                    <a:pt x="515" y="129"/>
                  </a:cubicBezTo>
                  <a:cubicBezTo>
                    <a:pt x="513" y="124"/>
                    <a:pt x="507" y="122"/>
                    <a:pt x="502" y="124"/>
                  </a:cubicBezTo>
                  <a:cubicBezTo>
                    <a:pt x="449" y="144"/>
                    <a:pt x="449" y="144"/>
                    <a:pt x="449" y="144"/>
                  </a:cubicBezTo>
                  <a:cubicBezTo>
                    <a:pt x="446" y="140"/>
                    <a:pt x="443" y="137"/>
                    <a:pt x="439" y="133"/>
                  </a:cubicBezTo>
                  <a:cubicBezTo>
                    <a:pt x="469" y="89"/>
                    <a:pt x="469" y="89"/>
                    <a:pt x="469" y="89"/>
                  </a:cubicBezTo>
                  <a:cubicBezTo>
                    <a:pt x="473" y="84"/>
                    <a:pt x="472" y="77"/>
                    <a:pt x="468" y="74"/>
                  </a:cubicBezTo>
                  <a:cubicBezTo>
                    <a:pt x="441" y="51"/>
                    <a:pt x="441" y="51"/>
                    <a:pt x="441" y="51"/>
                  </a:cubicBezTo>
                  <a:cubicBezTo>
                    <a:pt x="437" y="47"/>
                    <a:pt x="430" y="47"/>
                    <a:pt x="426" y="51"/>
                  </a:cubicBezTo>
                  <a:cubicBezTo>
                    <a:pt x="382" y="91"/>
                    <a:pt x="382" y="91"/>
                    <a:pt x="382" y="91"/>
                  </a:cubicBezTo>
                  <a:cubicBezTo>
                    <a:pt x="382" y="91"/>
                    <a:pt x="382" y="91"/>
                    <a:pt x="382" y="91"/>
                  </a:cubicBezTo>
                  <a:cubicBezTo>
                    <a:pt x="381" y="91"/>
                    <a:pt x="380" y="90"/>
                    <a:pt x="379" y="90"/>
                  </a:cubicBezTo>
                  <a:cubicBezTo>
                    <a:pt x="388" y="32"/>
                    <a:pt x="388" y="32"/>
                    <a:pt x="388" y="32"/>
                  </a:cubicBezTo>
                  <a:cubicBezTo>
                    <a:pt x="389" y="26"/>
                    <a:pt x="385" y="20"/>
                    <a:pt x="380" y="19"/>
                  </a:cubicBezTo>
                  <a:cubicBezTo>
                    <a:pt x="346" y="9"/>
                    <a:pt x="346" y="9"/>
                    <a:pt x="346" y="9"/>
                  </a:cubicBezTo>
                  <a:cubicBezTo>
                    <a:pt x="341" y="7"/>
                    <a:pt x="335" y="10"/>
                    <a:pt x="333" y="16"/>
                  </a:cubicBezTo>
                  <a:cubicBezTo>
                    <a:pt x="310" y="70"/>
                    <a:pt x="310" y="70"/>
                    <a:pt x="310" y="70"/>
                  </a:cubicBezTo>
                  <a:cubicBezTo>
                    <a:pt x="306" y="69"/>
                    <a:pt x="303" y="69"/>
                    <a:pt x="299" y="69"/>
                  </a:cubicBezTo>
                  <a:cubicBezTo>
                    <a:pt x="299" y="68"/>
                    <a:pt x="299" y="67"/>
                    <a:pt x="299" y="67"/>
                  </a:cubicBezTo>
                  <a:cubicBezTo>
                    <a:pt x="283" y="10"/>
                    <a:pt x="283" y="10"/>
                    <a:pt x="283" y="10"/>
                  </a:cubicBezTo>
                  <a:cubicBezTo>
                    <a:pt x="281" y="4"/>
                    <a:pt x="276" y="0"/>
                    <a:pt x="270" y="2"/>
                  </a:cubicBezTo>
                  <a:cubicBezTo>
                    <a:pt x="235" y="7"/>
                    <a:pt x="235" y="7"/>
                    <a:pt x="235" y="7"/>
                  </a:cubicBezTo>
                  <a:cubicBezTo>
                    <a:pt x="230" y="7"/>
                    <a:pt x="226" y="13"/>
                    <a:pt x="226" y="19"/>
                  </a:cubicBezTo>
                  <a:cubicBezTo>
                    <a:pt x="228" y="76"/>
                    <a:pt x="228" y="76"/>
                    <a:pt x="228" y="76"/>
                  </a:cubicBezTo>
                  <a:cubicBezTo>
                    <a:pt x="224" y="77"/>
                    <a:pt x="220" y="78"/>
                    <a:pt x="216" y="79"/>
                  </a:cubicBezTo>
                  <a:cubicBezTo>
                    <a:pt x="215" y="78"/>
                    <a:pt x="215" y="78"/>
                    <a:pt x="215" y="78"/>
                  </a:cubicBezTo>
                  <a:cubicBezTo>
                    <a:pt x="180" y="31"/>
                    <a:pt x="180" y="31"/>
                    <a:pt x="180" y="31"/>
                  </a:cubicBezTo>
                  <a:cubicBezTo>
                    <a:pt x="176" y="26"/>
                    <a:pt x="170" y="25"/>
                    <a:pt x="166" y="28"/>
                  </a:cubicBezTo>
                  <a:cubicBezTo>
                    <a:pt x="135" y="46"/>
                    <a:pt x="135" y="46"/>
                    <a:pt x="135" y="46"/>
                  </a:cubicBezTo>
                  <a:cubicBezTo>
                    <a:pt x="130" y="48"/>
                    <a:pt x="128" y="54"/>
                    <a:pt x="130" y="59"/>
                  </a:cubicBezTo>
                  <a:cubicBezTo>
                    <a:pt x="153" y="113"/>
                    <a:pt x="153" y="113"/>
                    <a:pt x="153" y="113"/>
                  </a:cubicBezTo>
                  <a:cubicBezTo>
                    <a:pt x="149" y="116"/>
                    <a:pt x="145" y="119"/>
                    <a:pt x="142" y="122"/>
                  </a:cubicBezTo>
                  <a:cubicBezTo>
                    <a:pt x="141" y="121"/>
                    <a:pt x="141" y="121"/>
                    <a:pt x="141" y="121"/>
                  </a:cubicBezTo>
                  <a:cubicBezTo>
                    <a:pt x="91" y="90"/>
                    <a:pt x="91" y="90"/>
                    <a:pt x="91" y="90"/>
                  </a:cubicBezTo>
                  <a:cubicBezTo>
                    <a:pt x="86" y="87"/>
                    <a:pt x="80" y="88"/>
                    <a:pt x="77" y="92"/>
                  </a:cubicBezTo>
                  <a:cubicBezTo>
                    <a:pt x="54" y="120"/>
                    <a:pt x="54" y="120"/>
                    <a:pt x="54" y="120"/>
                  </a:cubicBezTo>
                  <a:cubicBezTo>
                    <a:pt x="51" y="123"/>
                    <a:pt x="51" y="130"/>
                    <a:pt x="55" y="134"/>
                  </a:cubicBezTo>
                  <a:cubicBezTo>
                    <a:pt x="96" y="177"/>
                    <a:pt x="96" y="177"/>
                    <a:pt x="96" y="177"/>
                  </a:cubicBezTo>
                  <a:cubicBezTo>
                    <a:pt x="96" y="177"/>
                    <a:pt x="96" y="177"/>
                    <a:pt x="96" y="177"/>
                  </a:cubicBezTo>
                  <a:cubicBezTo>
                    <a:pt x="94" y="182"/>
                    <a:pt x="92" y="186"/>
                    <a:pt x="90" y="190"/>
                  </a:cubicBezTo>
                  <a:cubicBezTo>
                    <a:pt x="89" y="190"/>
                    <a:pt x="89" y="190"/>
                    <a:pt x="89" y="190"/>
                  </a:cubicBezTo>
                  <a:cubicBezTo>
                    <a:pt x="31" y="180"/>
                    <a:pt x="31" y="180"/>
                    <a:pt x="31" y="180"/>
                  </a:cubicBezTo>
                  <a:cubicBezTo>
                    <a:pt x="25" y="179"/>
                    <a:pt x="19" y="183"/>
                    <a:pt x="18" y="188"/>
                  </a:cubicBezTo>
                  <a:cubicBezTo>
                    <a:pt x="8" y="222"/>
                    <a:pt x="8" y="222"/>
                    <a:pt x="8" y="222"/>
                  </a:cubicBezTo>
                  <a:cubicBezTo>
                    <a:pt x="6" y="227"/>
                    <a:pt x="9" y="233"/>
                    <a:pt x="15" y="235"/>
                  </a:cubicBezTo>
                  <a:cubicBezTo>
                    <a:pt x="69" y="259"/>
                    <a:pt x="69" y="259"/>
                    <a:pt x="69" y="259"/>
                  </a:cubicBezTo>
                  <a:cubicBezTo>
                    <a:pt x="69" y="259"/>
                    <a:pt x="69" y="259"/>
                    <a:pt x="69" y="259"/>
                  </a:cubicBezTo>
                  <a:cubicBezTo>
                    <a:pt x="69" y="263"/>
                    <a:pt x="68" y="267"/>
                    <a:pt x="68" y="272"/>
                  </a:cubicBezTo>
                  <a:cubicBezTo>
                    <a:pt x="67" y="272"/>
                    <a:pt x="67" y="272"/>
                    <a:pt x="67" y="272"/>
                  </a:cubicBezTo>
                  <a:cubicBezTo>
                    <a:pt x="10" y="286"/>
                    <a:pt x="10" y="286"/>
                    <a:pt x="10" y="286"/>
                  </a:cubicBezTo>
                  <a:cubicBezTo>
                    <a:pt x="4" y="288"/>
                    <a:pt x="0" y="293"/>
                    <a:pt x="1" y="298"/>
                  </a:cubicBezTo>
                  <a:cubicBezTo>
                    <a:pt x="6" y="334"/>
                    <a:pt x="6" y="334"/>
                    <a:pt x="6" y="334"/>
                  </a:cubicBezTo>
                  <a:cubicBezTo>
                    <a:pt x="6" y="339"/>
                    <a:pt x="11" y="343"/>
                    <a:pt x="17" y="343"/>
                  </a:cubicBezTo>
                  <a:cubicBezTo>
                    <a:pt x="76" y="343"/>
                    <a:pt x="76" y="343"/>
                    <a:pt x="76" y="343"/>
                  </a:cubicBezTo>
                  <a:cubicBezTo>
                    <a:pt x="77" y="347"/>
                    <a:pt x="78" y="352"/>
                    <a:pt x="80" y="356"/>
                  </a:cubicBezTo>
                  <a:cubicBezTo>
                    <a:pt x="33" y="389"/>
                    <a:pt x="33" y="389"/>
                    <a:pt x="33" y="389"/>
                  </a:cubicBezTo>
                  <a:cubicBezTo>
                    <a:pt x="28" y="393"/>
                    <a:pt x="27" y="399"/>
                    <a:pt x="30" y="404"/>
                  </a:cubicBezTo>
                  <a:cubicBezTo>
                    <a:pt x="47" y="435"/>
                    <a:pt x="47" y="435"/>
                    <a:pt x="47" y="435"/>
                  </a:cubicBezTo>
                  <a:cubicBezTo>
                    <a:pt x="49" y="440"/>
                    <a:pt x="55" y="442"/>
                    <a:pt x="61" y="440"/>
                  </a:cubicBezTo>
                  <a:cubicBezTo>
                    <a:pt x="114" y="419"/>
                    <a:pt x="114" y="419"/>
                    <a:pt x="114" y="419"/>
                  </a:cubicBezTo>
                  <a:cubicBezTo>
                    <a:pt x="117" y="423"/>
                    <a:pt x="120" y="426"/>
                    <a:pt x="123" y="429"/>
                  </a:cubicBezTo>
                  <a:cubicBezTo>
                    <a:pt x="93" y="477"/>
                    <a:pt x="93" y="477"/>
                    <a:pt x="93" y="477"/>
                  </a:cubicBezTo>
                  <a:cubicBezTo>
                    <a:pt x="90" y="482"/>
                    <a:pt x="91" y="488"/>
                    <a:pt x="95" y="491"/>
                  </a:cubicBezTo>
                  <a:cubicBezTo>
                    <a:pt x="123" y="514"/>
                    <a:pt x="123" y="514"/>
                    <a:pt x="123" y="514"/>
                  </a:cubicBezTo>
                  <a:cubicBezTo>
                    <a:pt x="127" y="517"/>
                    <a:pt x="133" y="517"/>
                    <a:pt x="138" y="513"/>
                  </a:cubicBezTo>
                  <a:cubicBezTo>
                    <a:pt x="178" y="474"/>
                    <a:pt x="178" y="474"/>
                    <a:pt x="178" y="474"/>
                  </a:cubicBezTo>
                  <a:cubicBezTo>
                    <a:pt x="182" y="476"/>
                    <a:pt x="187" y="479"/>
                    <a:pt x="191" y="481"/>
                  </a:cubicBezTo>
                  <a:cubicBezTo>
                    <a:pt x="183" y="536"/>
                    <a:pt x="183" y="536"/>
                    <a:pt x="183" y="536"/>
                  </a:cubicBezTo>
                  <a:cubicBezTo>
                    <a:pt x="182" y="542"/>
                    <a:pt x="185" y="548"/>
                    <a:pt x="190" y="549"/>
                  </a:cubicBezTo>
                  <a:cubicBezTo>
                    <a:pt x="225" y="559"/>
                    <a:pt x="225" y="559"/>
                    <a:pt x="225" y="559"/>
                  </a:cubicBezTo>
                  <a:cubicBezTo>
                    <a:pt x="230" y="561"/>
                    <a:pt x="235" y="558"/>
                    <a:pt x="238" y="552"/>
                  </a:cubicBezTo>
                  <a:cubicBezTo>
                    <a:pt x="260" y="501"/>
                    <a:pt x="260" y="501"/>
                    <a:pt x="260" y="501"/>
                  </a:cubicBezTo>
                  <a:cubicBezTo>
                    <a:pt x="263" y="501"/>
                    <a:pt x="265" y="501"/>
                    <a:pt x="268" y="501"/>
                  </a:cubicBezTo>
                  <a:cubicBezTo>
                    <a:pt x="281" y="554"/>
                    <a:pt x="281" y="554"/>
                    <a:pt x="281" y="554"/>
                  </a:cubicBezTo>
                  <a:cubicBezTo>
                    <a:pt x="283" y="560"/>
                    <a:pt x="288" y="564"/>
                    <a:pt x="293" y="563"/>
                  </a:cubicBezTo>
                  <a:cubicBezTo>
                    <a:pt x="328" y="558"/>
                    <a:pt x="328" y="558"/>
                    <a:pt x="328" y="558"/>
                  </a:cubicBezTo>
                  <a:cubicBezTo>
                    <a:pt x="334" y="558"/>
                    <a:pt x="338" y="553"/>
                    <a:pt x="338" y="547"/>
                  </a:cubicBezTo>
                  <a:cubicBezTo>
                    <a:pt x="338" y="495"/>
                    <a:pt x="338" y="495"/>
                    <a:pt x="338" y="495"/>
                  </a:cubicBezTo>
                  <a:cubicBezTo>
                    <a:pt x="343" y="494"/>
                    <a:pt x="348" y="492"/>
                    <a:pt x="354" y="491"/>
                  </a:cubicBezTo>
                  <a:cubicBezTo>
                    <a:pt x="385" y="533"/>
                    <a:pt x="385" y="533"/>
                    <a:pt x="385" y="533"/>
                  </a:cubicBezTo>
                  <a:cubicBezTo>
                    <a:pt x="389" y="538"/>
                    <a:pt x="395" y="540"/>
                    <a:pt x="400" y="537"/>
                  </a:cubicBezTo>
                  <a:cubicBezTo>
                    <a:pt x="430" y="519"/>
                    <a:pt x="430" y="519"/>
                    <a:pt x="430" y="519"/>
                  </a:cubicBezTo>
                  <a:cubicBezTo>
                    <a:pt x="435" y="517"/>
                    <a:pt x="437" y="511"/>
                    <a:pt x="435" y="505"/>
                  </a:cubicBezTo>
                  <a:cubicBezTo>
                    <a:pt x="416" y="458"/>
                    <a:pt x="416" y="458"/>
                    <a:pt x="416" y="458"/>
                  </a:cubicBezTo>
                  <a:cubicBezTo>
                    <a:pt x="420" y="454"/>
                    <a:pt x="425" y="451"/>
                    <a:pt x="429" y="447"/>
                  </a:cubicBezTo>
                  <a:cubicBezTo>
                    <a:pt x="473" y="475"/>
                    <a:pt x="473" y="475"/>
                    <a:pt x="473" y="475"/>
                  </a:cubicBezTo>
                  <a:cubicBezTo>
                    <a:pt x="478" y="478"/>
                    <a:pt x="485" y="477"/>
                    <a:pt x="488" y="472"/>
                  </a:cubicBezTo>
                  <a:cubicBezTo>
                    <a:pt x="511" y="445"/>
                    <a:pt x="511" y="445"/>
                    <a:pt x="511" y="445"/>
                  </a:cubicBezTo>
                  <a:cubicBezTo>
                    <a:pt x="514" y="441"/>
                    <a:pt x="514" y="435"/>
                    <a:pt x="510" y="430"/>
                  </a:cubicBezTo>
                  <a:cubicBezTo>
                    <a:pt x="473" y="392"/>
                    <a:pt x="473" y="392"/>
                    <a:pt x="473" y="392"/>
                  </a:cubicBezTo>
                  <a:cubicBezTo>
                    <a:pt x="476" y="387"/>
                    <a:pt x="479" y="382"/>
                    <a:pt x="481" y="377"/>
                  </a:cubicBezTo>
                  <a:cubicBezTo>
                    <a:pt x="533" y="385"/>
                    <a:pt x="533" y="385"/>
                    <a:pt x="533" y="385"/>
                  </a:cubicBezTo>
                  <a:cubicBezTo>
                    <a:pt x="539" y="385"/>
                    <a:pt x="544" y="382"/>
                    <a:pt x="545" y="377"/>
                  </a:cubicBezTo>
                  <a:lnTo>
                    <a:pt x="555" y="343"/>
                  </a:lnTo>
                  <a:close/>
                  <a:moveTo>
                    <a:pt x="256" y="446"/>
                  </a:moveTo>
                  <a:cubicBezTo>
                    <a:pt x="274" y="383"/>
                    <a:pt x="274" y="383"/>
                    <a:pt x="274" y="383"/>
                  </a:cubicBezTo>
                  <a:cubicBezTo>
                    <a:pt x="293" y="385"/>
                    <a:pt x="313" y="381"/>
                    <a:pt x="330" y="372"/>
                  </a:cubicBezTo>
                  <a:cubicBezTo>
                    <a:pt x="376" y="420"/>
                    <a:pt x="376" y="420"/>
                    <a:pt x="376" y="420"/>
                  </a:cubicBezTo>
                  <a:cubicBezTo>
                    <a:pt x="341" y="443"/>
                    <a:pt x="299" y="454"/>
                    <a:pt x="256" y="446"/>
                  </a:cubicBezTo>
                  <a:close/>
                  <a:moveTo>
                    <a:pt x="135" y="350"/>
                  </a:moveTo>
                  <a:cubicBezTo>
                    <a:pt x="199" y="334"/>
                    <a:pt x="199" y="334"/>
                    <a:pt x="199" y="334"/>
                  </a:cubicBezTo>
                  <a:cubicBezTo>
                    <a:pt x="209" y="351"/>
                    <a:pt x="224" y="365"/>
                    <a:pt x="242" y="374"/>
                  </a:cubicBezTo>
                  <a:cubicBezTo>
                    <a:pt x="224" y="437"/>
                    <a:pt x="224" y="437"/>
                    <a:pt x="224" y="437"/>
                  </a:cubicBezTo>
                  <a:cubicBezTo>
                    <a:pt x="183" y="420"/>
                    <a:pt x="152" y="389"/>
                    <a:pt x="135" y="350"/>
                  </a:cubicBezTo>
                  <a:close/>
                  <a:moveTo>
                    <a:pt x="314" y="125"/>
                  </a:moveTo>
                  <a:cubicBezTo>
                    <a:pt x="295" y="187"/>
                    <a:pt x="295" y="187"/>
                    <a:pt x="295" y="187"/>
                  </a:cubicBezTo>
                  <a:cubicBezTo>
                    <a:pt x="274" y="185"/>
                    <a:pt x="252" y="190"/>
                    <a:pt x="234" y="201"/>
                  </a:cubicBezTo>
                  <a:cubicBezTo>
                    <a:pt x="188" y="153"/>
                    <a:pt x="188" y="153"/>
                    <a:pt x="188" y="153"/>
                  </a:cubicBezTo>
                  <a:cubicBezTo>
                    <a:pt x="223" y="128"/>
                    <a:pt x="268" y="116"/>
                    <a:pt x="314" y="125"/>
                  </a:cubicBezTo>
                  <a:close/>
                  <a:moveTo>
                    <a:pt x="436" y="224"/>
                  </a:moveTo>
                  <a:cubicBezTo>
                    <a:pt x="372" y="240"/>
                    <a:pt x="372" y="240"/>
                    <a:pt x="372" y="240"/>
                  </a:cubicBezTo>
                  <a:cubicBezTo>
                    <a:pt x="362" y="221"/>
                    <a:pt x="347" y="206"/>
                    <a:pt x="327" y="197"/>
                  </a:cubicBezTo>
                  <a:cubicBezTo>
                    <a:pt x="345" y="134"/>
                    <a:pt x="345" y="134"/>
                    <a:pt x="345" y="134"/>
                  </a:cubicBezTo>
                  <a:cubicBezTo>
                    <a:pt x="388" y="151"/>
                    <a:pt x="420" y="184"/>
                    <a:pt x="436" y="224"/>
                  </a:cubicBezTo>
                  <a:close/>
                  <a:moveTo>
                    <a:pt x="382" y="272"/>
                  </a:moveTo>
                  <a:cubicBezTo>
                    <a:pt x="445" y="256"/>
                    <a:pt x="445" y="256"/>
                    <a:pt x="445" y="256"/>
                  </a:cubicBezTo>
                  <a:cubicBezTo>
                    <a:pt x="449" y="280"/>
                    <a:pt x="449" y="305"/>
                    <a:pt x="441" y="330"/>
                  </a:cubicBezTo>
                  <a:cubicBezTo>
                    <a:pt x="434" y="357"/>
                    <a:pt x="420" y="380"/>
                    <a:pt x="401" y="399"/>
                  </a:cubicBezTo>
                  <a:cubicBezTo>
                    <a:pt x="356" y="352"/>
                    <a:pt x="356" y="352"/>
                    <a:pt x="356" y="352"/>
                  </a:cubicBezTo>
                  <a:cubicBezTo>
                    <a:pt x="367" y="341"/>
                    <a:pt x="375" y="328"/>
                    <a:pt x="379" y="312"/>
                  </a:cubicBezTo>
                  <a:cubicBezTo>
                    <a:pt x="383" y="299"/>
                    <a:pt x="384" y="285"/>
                    <a:pt x="382" y="272"/>
                  </a:cubicBezTo>
                  <a:close/>
                  <a:moveTo>
                    <a:pt x="325" y="297"/>
                  </a:moveTo>
                  <a:cubicBezTo>
                    <a:pt x="319" y="319"/>
                    <a:pt x="295" y="333"/>
                    <a:pt x="273" y="326"/>
                  </a:cubicBezTo>
                  <a:cubicBezTo>
                    <a:pt x="250" y="320"/>
                    <a:pt x="237" y="296"/>
                    <a:pt x="244" y="273"/>
                  </a:cubicBezTo>
                  <a:cubicBezTo>
                    <a:pt x="250" y="251"/>
                    <a:pt x="274" y="238"/>
                    <a:pt x="296" y="244"/>
                  </a:cubicBezTo>
                  <a:cubicBezTo>
                    <a:pt x="319" y="251"/>
                    <a:pt x="332" y="274"/>
                    <a:pt x="325" y="297"/>
                  </a:cubicBezTo>
                  <a:close/>
                  <a:moveTo>
                    <a:pt x="188" y="303"/>
                  </a:moveTo>
                  <a:cubicBezTo>
                    <a:pt x="125" y="319"/>
                    <a:pt x="125" y="319"/>
                    <a:pt x="125" y="319"/>
                  </a:cubicBezTo>
                  <a:cubicBezTo>
                    <a:pt x="120" y="293"/>
                    <a:pt x="120" y="266"/>
                    <a:pt x="128" y="240"/>
                  </a:cubicBezTo>
                  <a:cubicBezTo>
                    <a:pt x="135" y="215"/>
                    <a:pt x="147" y="193"/>
                    <a:pt x="164" y="176"/>
                  </a:cubicBezTo>
                  <a:cubicBezTo>
                    <a:pt x="209" y="222"/>
                    <a:pt x="209" y="222"/>
                    <a:pt x="209" y="222"/>
                  </a:cubicBezTo>
                  <a:cubicBezTo>
                    <a:pt x="200" y="233"/>
                    <a:pt x="194" y="244"/>
                    <a:pt x="190" y="258"/>
                  </a:cubicBezTo>
                  <a:cubicBezTo>
                    <a:pt x="186" y="273"/>
                    <a:pt x="185" y="289"/>
                    <a:pt x="188"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sp>
          <p:nvSpPr>
            <p:cNvPr id="41" name="Freeform 33"/>
            <p:cNvSpPr>
              <a:spLocks noEditPoints="1"/>
            </p:cNvSpPr>
            <p:nvPr/>
          </p:nvSpPr>
          <p:spPr bwMode="auto">
            <a:xfrm>
              <a:off x="2531" y="986"/>
              <a:ext cx="1104" cy="1105"/>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000"/>
            </a:p>
          </p:txBody>
        </p:sp>
      </p:grpSp>
      <p:sp>
        <p:nvSpPr>
          <p:cNvPr id="42" name="Freeform 34"/>
          <p:cNvSpPr>
            <a:spLocks noChangeAspect="1" noEditPoints="1"/>
          </p:cNvSpPr>
          <p:nvPr/>
        </p:nvSpPr>
        <p:spPr bwMode="auto">
          <a:xfrm>
            <a:off x="1687421" y="1967910"/>
            <a:ext cx="366980" cy="316546"/>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solidFill>
                <a:schemeClr val="bg1">
                  <a:lumMod val="50000"/>
                </a:schemeClr>
              </a:solidFill>
            </a:endParaRPr>
          </a:p>
        </p:txBody>
      </p:sp>
      <p:sp>
        <p:nvSpPr>
          <p:cNvPr id="43" name="Freeform 42"/>
          <p:cNvSpPr>
            <a:spLocks noChangeAspect="1" noEditPoints="1"/>
          </p:cNvSpPr>
          <p:nvPr/>
        </p:nvSpPr>
        <p:spPr bwMode="auto">
          <a:xfrm>
            <a:off x="2810672" y="2230998"/>
            <a:ext cx="386525" cy="290115"/>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200"/>
          </a:p>
        </p:txBody>
      </p:sp>
      <p:grpSp>
        <p:nvGrpSpPr>
          <p:cNvPr id="44" name="Group 43"/>
          <p:cNvGrpSpPr>
            <a:grpSpLocks noChangeAspect="1"/>
          </p:cNvGrpSpPr>
          <p:nvPr/>
        </p:nvGrpSpPr>
        <p:grpSpPr>
          <a:xfrm>
            <a:off x="1960195" y="2972796"/>
            <a:ext cx="422479" cy="420617"/>
            <a:chOff x="-365126" y="-2462213"/>
            <a:chExt cx="4321176" cy="4302126"/>
          </a:xfrm>
          <a:solidFill>
            <a:schemeClr val="accent3"/>
          </a:solidFill>
        </p:grpSpPr>
        <p:sp>
          <p:nvSpPr>
            <p:cNvPr id="45"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46"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47"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48"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49"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50"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grpSp>
      <p:grpSp>
        <p:nvGrpSpPr>
          <p:cNvPr id="51" name="Group 50"/>
          <p:cNvGrpSpPr>
            <a:grpSpLocks noChangeAspect="1"/>
          </p:cNvGrpSpPr>
          <p:nvPr/>
        </p:nvGrpSpPr>
        <p:grpSpPr>
          <a:xfrm>
            <a:off x="1967792" y="4249999"/>
            <a:ext cx="274856" cy="399388"/>
            <a:chOff x="-1587" y="-1587"/>
            <a:chExt cx="4211637" cy="6119812"/>
          </a:xfrm>
          <a:solidFill>
            <a:schemeClr val="accent4"/>
          </a:solidFill>
        </p:grpSpPr>
        <p:sp>
          <p:nvSpPr>
            <p:cNvPr id="52"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53"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grpSp>
      <p:grpSp>
        <p:nvGrpSpPr>
          <p:cNvPr id="54" name="Group 53"/>
          <p:cNvGrpSpPr>
            <a:grpSpLocks noChangeAspect="1"/>
          </p:cNvGrpSpPr>
          <p:nvPr/>
        </p:nvGrpSpPr>
        <p:grpSpPr>
          <a:xfrm>
            <a:off x="2978460" y="5216646"/>
            <a:ext cx="350682" cy="350541"/>
            <a:chOff x="0" y="1588"/>
            <a:chExt cx="4016375" cy="4014787"/>
          </a:xfrm>
          <a:solidFill>
            <a:schemeClr val="accent5"/>
          </a:solidFill>
        </p:grpSpPr>
        <p:sp>
          <p:nvSpPr>
            <p:cNvPr id="55"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56"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grpSp>
      <p:sp>
        <p:nvSpPr>
          <p:cNvPr id="57" name="Freeform 14"/>
          <p:cNvSpPr>
            <a:spLocks noChangeAspect="1" noEditPoints="1"/>
          </p:cNvSpPr>
          <p:nvPr/>
        </p:nvSpPr>
        <p:spPr bwMode="auto">
          <a:xfrm>
            <a:off x="4123869" y="4688686"/>
            <a:ext cx="398741" cy="398496"/>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200"/>
          </a:p>
        </p:txBody>
      </p:sp>
      <p:sp>
        <p:nvSpPr>
          <p:cNvPr id="59" name="Content Placeholder 2"/>
          <p:cNvSpPr txBox="1">
            <a:spLocks/>
          </p:cNvSpPr>
          <p:nvPr/>
        </p:nvSpPr>
        <p:spPr>
          <a:xfrm>
            <a:off x="6157249" y="1859104"/>
            <a:ext cx="2609105"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1"/>
                </a:solidFill>
                <a:ea typeface="Roboto" panose="02000000000000000000" pitchFamily="2" charset="0"/>
                <a:cs typeface="Arial" panose="020B0604020202020204" pitchFamily="34" charset="0"/>
              </a:rPr>
              <a:t>Respecful</a:t>
            </a:r>
            <a:endParaRPr lang="id-ID" sz="1200" dirty="0" smtClean="0">
              <a:solidFill>
                <a:schemeClr val="accent1"/>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60" name="Content Placeholder 2"/>
          <p:cNvSpPr txBox="1">
            <a:spLocks/>
          </p:cNvSpPr>
          <p:nvPr/>
        </p:nvSpPr>
        <p:spPr>
          <a:xfrm>
            <a:off x="8869549" y="1854889"/>
            <a:ext cx="2675222"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2"/>
                </a:solidFill>
                <a:ea typeface="Roboto" panose="02000000000000000000" pitchFamily="2" charset="0"/>
                <a:cs typeface="Arial" panose="020B0604020202020204" pitchFamily="34" charset="0"/>
              </a:rPr>
              <a:t>Accomplish</a:t>
            </a:r>
            <a:endParaRPr lang="id-ID" sz="1200" dirty="0" smtClean="0">
              <a:solidFill>
                <a:schemeClr val="accent2"/>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61" name="Content Placeholder 2"/>
          <p:cNvSpPr txBox="1">
            <a:spLocks/>
          </p:cNvSpPr>
          <p:nvPr/>
        </p:nvSpPr>
        <p:spPr>
          <a:xfrm>
            <a:off x="6154057" y="3302040"/>
            <a:ext cx="2612572"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3"/>
                </a:solidFill>
                <a:ea typeface="Roboto" panose="02000000000000000000" pitchFamily="2" charset="0"/>
                <a:cs typeface="Arial" panose="020B0604020202020204" pitchFamily="34" charset="0"/>
              </a:rPr>
              <a:t>Energetic</a:t>
            </a:r>
            <a:endParaRPr lang="id-ID" sz="1200" dirty="0" smtClean="0">
              <a:solidFill>
                <a:schemeClr val="accent3"/>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62" name="Content Placeholder 2"/>
          <p:cNvSpPr txBox="1">
            <a:spLocks/>
          </p:cNvSpPr>
          <p:nvPr/>
        </p:nvSpPr>
        <p:spPr>
          <a:xfrm>
            <a:off x="8869548" y="3302040"/>
            <a:ext cx="2675222"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4"/>
                </a:solidFill>
                <a:ea typeface="Roboto" panose="02000000000000000000" pitchFamily="2" charset="0"/>
                <a:cs typeface="Arial" panose="020B0604020202020204" pitchFamily="34" charset="0"/>
              </a:rPr>
              <a:t>Strategic</a:t>
            </a:r>
            <a:endParaRPr lang="id-ID" sz="1200" dirty="0" smtClean="0">
              <a:solidFill>
                <a:schemeClr val="accent4"/>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63" name="Content Placeholder 2"/>
          <p:cNvSpPr txBox="1">
            <a:spLocks/>
          </p:cNvSpPr>
          <p:nvPr/>
        </p:nvSpPr>
        <p:spPr>
          <a:xfrm>
            <a:off x="6154057" y="4759494"/>
            <a:ext cx="2612572"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5"/>
                </a:solidFill>
                <a:ea typeface="Roboto" panose="02000000000000000000" pitchFamily="2" charset="0"/>
                <a:cs typeface="Arial" panose="020B0604020202020204" pitchFamily="34" charset="0"/>
              </a:rPr>
              <a:t>Loyal</a:t>
            </a:r>
            <a:endParaRPr lang="id-ID" sz="1200" dirty="0" smtClean="0">
              <a:solidFill>
                <a:schemeClr val="accent5"/>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64" name="Content Placeholder 2"/>
          <p:cNvSpPr txBox="1">
            <a:spLocks/>
          </p:cNvSpPr>
          <p:nvPr/>
        </p:nvSpPr>
        <p:spPr>
          <a:xfrm>
            <a:off x="8869548" y="4778604"/>
            <a:ext cx="2675222" cy="15409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id-ID" sz="1400" dirty="0" smtClean="0">
                <a:solidFill>
                  <a:schemeClr val="accent6"/>
                </a:solidFill>
                <a:ea typeface="Roboto" panose="02000000000000000000" pitchFamily="2" charset="0"/>
                <a:cs typeface="Arial" panose="020B0604020202020204" pitchFamily="34" charset="0"/>
              </a:rPr>
              <a:t>Honest</a:t>
            </a:r>
            <a:endParaRPr lang="id-ID" sz="1200" dirty="0" smtClean="0">
              <a:solidFill>
                <a:schemeClr val="accent6"/>
              </a:solidFill>
              <a:ea typeface="Roboto" panose="02000000000000000000" pitchFamily="2" charset="0"/>
              <a:cs typeface="Arial" panose="020B0604020202020204" pitchFamily="34" charset="0"/>
            </a:endParaRPr>
          </a:p>
          <a:p>
            <a:pPr algn="l">
              <a:lnSpc>
                <a:spcPct val="12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cxnSp>
        <p:nvCxnSpPr>
          <p:cNvPr id="65" name="Straight Connector 64"/>
          <p:cNvCxnSpPr/>
          <p:nvPr/>
        </p:nvCxnSpPr>
        <p:spPr>
          <a:xfrm>
            <a:off x="5777398" y="1959489"/>
            <a:ext cx="0" cy="4068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00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2000" fill="hold"/>
                                        <p:tgtEl>
                                          <p:spTgt spid="12"/>
                                        </p:tgtEl>
                                        <p:attrNameLst>
                                          <p:attrName>ppt_w</p:attrName>
                                        </p:attrNameLst>
                                      </p:cBhvr>
                                      <p:tavLst>
                                        <p:tav tm="0">
                                          <p:val>
                                            <p:fltVal val="0"/>
                                          </p:val>
                                        </p:tav>
                                        <p:tav tm="100000">
                                          <p:val>
                                            <p:strVal val="#ppt_w"/>
                                          </p:val>
                                        </p:tav>
                                      </p:tavLst>
                                    </p:anim>
                                    <p:anim calcmode="lin" valueType="num">
                                      <p:cBhvr>
                                        <p:cTn id="16" dur="2000" fill="hold"/>
                                        <p:tgtEl>
                                          <p:spTgt spid="12"/>
                                        </p:tgtEl>
                                        <p:attrNameLst>
                                          <p:attrName>ppt_h</p:attrName>
                                        </p:attrNameLst>
                                      </p:cBhvr>
                                      <p:tavLst>
                                        <p:tav tm="0">
                                          <p:val>
                                            <p:fltVal val="0"/>
                                          </p:val>
                                        </p:tav>
                                        <p:tav tm="100000">
                                          <p:val>
                                            <p:strVal val="#ppt_h"/>
                                          </p:val>
                                        </p:tav>
                                      </p:tavLst>
                                    </p:anim>
                                    <p:animEffect transition="in" filter="fade">
                                      <p:cBhvr>
                                        <p:cTn id="17" dur="2000"/>
                                        <p:tgtEl>
                                          <p:spTgt spid="12"/>
                                        </p:tgtEl>
                                      </p:cBhvr>
                                    </p:animEffect>
                                  </p:childTnLst>
                                </p:cTn>
                              </p:par>
                            </p:childTnLst>
                          </p:cTn>
                        </p:par>
                        <p:par>
                          <p:cTn id="18" fill="hold">
                            <p:stCondLst>
                              <p:cond delay="325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3750"/>
                            </p:stCondLst>
                            <p:childTnLst>
                              <p:par>
                                <p:cTn id="25" presetID="53" presetClass="entr" presetSubtype="16"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4250"/>
                            </p:stCondLst>
                            <p:childTnLst>
                              <p:par>
                                <p:cTn id="31" presetID="53" presetClass="entr" presetSubtype="16"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500" fill="hold"/>
                                        <p:tgtEl>
                                          <p:spTgt spid="44"/>
                                        </p:tgtEl>
                                        <p:attrNameLst>
                                          <p:attrName>ppt_w</p:attrName>
                                        </p:attrNameLst>
                                      </p:cBhvr>
                                      <p:tavLst>
                                        <p:tav tm="0">
                                          <p:val>
                                            <p:fltVal val="0"/>
                                          </p:val>
                                        </p:tav>
                                        <p:tav tm="100000">
                                          <p:val>
                                            <p:strVal val="#ppt_w"/>
                                          </p:val>
                                        </p:tav>
                                      </p:tavLst>
                                    </p:anim>
                                    <p:anim calcmode="lin" valueType="num">
                                      <p:cBhvr>
                                        <p:cTn id="34" dur="500" fill="hold"/>
                                        <p:tgtEl>
                                          <p:spTgt spid="44"/>
                                        </p:tgtEl>
                                        <p:attrNameLst>
                                          <p:attrName>ppt_h</p:attrName>
                                        </p:attrNameLst>
                                      </p:cBhvr>
                                      <p:tavLst>
                                        <p:tav tm="0">
                                          <p:val>
                                            <p:fltVal val="0"/>
                                          </p:val>
                                        </p:tav>
                                        <p:tav tm="100000">
                                          <p:val>
                                            <p:strVal val="#ppt_h"/>
                                          </p:val>
                                        </p:tav>
                                      </p:tavLst>
                                    </p:anim>
                                    <p:animEffect transition="in" filter="fade">
                                      <p:cBhvr>
                                        <p:cTn id="35" dur="500"/>
                                        <p:tgtEl>
                                          <p:spTgt spid="44"/>
                                        </p:tgtEl>
                                      </p:cBhvr>
                                    </p:animEffect>
                                  </p:childTnLst>
                                </p:cTn>
                              </p:par>
                            </p:childTnLst>
                          </p:cTn>
                        </p:par>
                        <p:par>
                          <p:cTn id="36" fill="hold">
                            <p:stCondLst>
                              <p:cond delay="4750"/>
                            </p:stCondLst>
                            <p:childTnLst>
                              <p:par>
                                <p:cTn id="37" presetID="53" presetClass="entr" presetSubtype="16"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Effect transition="in" filter="fade">
                                      <p:cBhvr>
                                        <p:cTn id="41" dur="500"/>
                                        <p:tgtEl>
                                          <p:spTgt spid="51"/>
                                        </p:tgtEl>
                                      </p:cBhvr>
                                    </p:animEffect>
                                  </p:childTnLst>
                                </p:cTn>
                              </p:par>
                            </p:childTnLst>
                          </p:cTn>
                        </p:par>
                        <p:par>
                          <p:cTn id="42" fill="hold">
                            <p:stCondLst>
                              <p:cond delay="5250"/>
                            </p:stCondLst>
                            <p:childTnLst>
                              <p:par>
                                <p:cTn id="43" presetID="53" presetClass="entr" presetSubtype="16"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childTnLst>
                          </p:cTn>
                        </p:par>
                        <p:par>
                          <p:cTn id="48" fill="hold">
                            <p:stCondLst>
                              <p:cond delay="5750"/>
                            </p:stCondLst>
                            <p:childTnLst>
                              <p:par>
                                <p:cTn id="49" presetID="53" presetClass="entr" presetSubtype="16"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fltVal val="0"/>
                                          </p:val>
                                        </p:tav>
                                        <p:tav tm="100000">
                                          <p:val>
                                            <p:strVal val="#ppt_h"/>
                                          </p:val>
                                        </p:tav>
                                      </p:tavLst>
                                    </p:anim>
                                    <p:animEffect transition="in" filter="fade">
                                      <p:cBhvr>
                                        <p:cTn id="53" dur="500"/>
                                        <p:tgtEl>
                                          <p:spTgt spid="57"/>
                                        </p:tgtEl>
                                      </p:cBhvr>
                                    </p:animEffect>
                                  </p:childTnLst>
                                </p:cTn>
                              </p:par>
                            </p:childTnLst>
                          </p:cTn>
                        </p:par>
                        <p:par>
                          <p:cTn id="54" fill="hold">
                            <p:stCondLst>
                              <p:cond delay="6250"/>
                            </p:stCondLst>
                            <p:childTnLst>
                              <p:par>
                                <p:cTn id="55" presetID="16" presetClass="entr" presetSubtype="42"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barn(outHorizontal)">
                                      <p:cBhvr>
                                        <p:cTn id="57" dur="750"/>
                                        <p:tgtEl>
                                          <p:spTgt spid="65"/>
                                        </p:tgtEl>
                                      </p:cBhvr>
                                    </p:animEffect>
                                  </p:childTnLst>
                                </p:cTn>
                              </p:par>
                            </p:childTnLst>
                          </p:cTn>
                        </p:par>
                        <p:par>
                          <p:cTn id="58" fill="hold">
                            <p:stCondLst>
                              <p:cond delay="7000"/>
                            </p:stCondLst>
                            <p:childTnLst>
                              <p:par>
                                <p:cTn id="59" presetID="2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750"/>
                                        <p:tgtEl>
                                          <p:spTgt spid="59"/>
                                        </p:tgtEl>
                                      </p:cBhvr>
                                    </p:animEffect>
                                  </p:childTnLst>
                                </p:cTn>
                              </p:par>
                            </p:childTnLst>
                          </p:cTn>
                        </p:par>
                        <p:par>
                          <p:cTn id="62" fill="hold">
                            <p:stCondLst>
                              <p:cond delay="7750"/>
                            </p:stCondLst>
                            <p:childTnLst>
                              <p:par>
                                <p:cTn id="63" presetID="22" presetClass="entr" presetSubtype="8"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750"/>
                                        <p:tgtEl>
                                          <p:spTgt spid="60"/>
                                        </p:tgtEl>
                                      </p:cBhvr>
                                    </p:animEffect>
                                  </p:childTnLst>
                                </p:cTn>
                              </p:par>
                            </p:childTnLst>
                          </p:cTn>
                        </p:par>
                        <p:par>
                          <p:cTn id="66" fill="hold">
                            <p:stCondLst>
                              <p:cond delay="8500"/>
                            </p:stCondLst>
                            <p:childTnLst>
                              <p:par>
                                <p:cTn id="67" presetID="22" presetClass="entr" presetSubtype="8"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750"/>
                                        <p:tgtEl>
                                          <p:spTgt spid="61"/>
                                        </p:tgtEl>
                                      </p:cBhvr>
                                    </p:animEffect>
                                  </p:childTnLst>
                                </p:cTn>
                              </p:par>
                            </p:childTnLst>
                          </p:cTn>
                        </p:par>
                        <p:par>
                          <p:cTn id="70" fill="hold">
                            <p:stCondLst>
                              <p:cond delay="9250"/>
                            </p:stCondLst>
                            <p:childTnLst>
                              <p:par>
                                <p:cTn id="71" presetID="22" presetClass="entr" presetSubtype="8"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750"/>
                                        <p:tgtEl>
                                          <p:spTgt spid="62"/>
                                        </p:tgtEl>
                                      </p:cBhvr>
                                    </p:animEffect>
                                  </p:childTnLst>
                                </p:cTn>
                              </p:par>
                            </p:childTnLst>
                          </p:cTn>
                        </p:par>
                        <p:par>
                          <p:cTn id="74" fill="hold">
                            <p:stCondLst>
                              <p:cond delay="10000"/>
                            </p:stCondLst>
                            <p:childTnLst>
                              <p:par>
                                <p:cTn id="75" presetID="22" presetClass="entr" presetSubtype="8"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left)">
                                      <p:cBhvr>
                                        <p:cTn id="77" dur="750"/>
                                        <p:tgtEl>
                                          <p:spTgt spid="63"/>
                                        </p:tgtEl>
                                      </p:cBhvr>
                                    </p:animEffect>
                                  </p:childTnLst>
                                </p:cTn>
                              </p:par>
                            </p:childTnLst>
                          </p:cTn>
                        </p:par>
                        <p:par>
                          <p:cTn id="78" fill="hold">
                            <p:stCondLst>
                              <p:cond delay="10750"/>
                            </p:stCondLst>
                            <p:childTnLst>
                              <p:par>
                                <p:cTn id="79" presetID="22" presetClass="entr" presetSubtype="8"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left)">
                                      <p:cBhvr>
                                        <p:cTn id="81" dur="7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2" grpId="0" animBg="1"/>
      <p:bldP spid="43" grpId="0" animBg="1"/>
      <p:bldP spid="57" grpId="0" animBg="1"/>
      <p:bldP spid="59" grpId="0"/>
      <p:bldP spid="60" grpId="0"/>
      <p:bldP spid="61" grpId="0"/>
      <p:bldP spid="62" grpId="0"/>
      <p:bldP spid="63" grpId="0"/>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33</a:t>
            </a:fld>
            <a:endParaRPr lang="id-ID" sz="1200" dirty="0">
              <a:solidFill>
                <a:schemeClr val="bg1">
                  <a:lumMod val="65000"/>
                </a:schemeClr>
              </a:solidFill>
            </a:endParaRPr>
          </a:p>
        </p:txBody>
      </p:sp>
      <p:sp>
        <p:nvSpPr>
          <p:cNvPr id="3" name="Content Placeholder 2"/>
          <p:cNvSpPr txBox="1">
            <a:spLocks/>
          </p:cNvSpPr>
          <p:nvPr/>
        </p:nvSpPr>
        <p:spPr>
          <a:xfrm>
            <a:off x="745589" y="1368722"/>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Circle Process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6527576" y="5583784"/>
            <a:ext cx="4822596"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6" name="Group 4"/>
          <p:cNvGrpSpPr>
            <a:grpSpLocks noChangeAspect="1"/>
          </p:cNvGrpSpPr>
          <p:nvPr/>
        </p:nvGrpSpPr>
        <p:grpSpPr bwMode="auto">
          <a:xfrm rot="5400000">
            <a:off x="6849037" y="1107467"/>
            <a:ext cx="4127534" cy="4712400"/>
            <a:chOff x="1468" y="0"/>
            <a:chExt cx="2837" cy="3239"/>
          </a:xfrm>
        </p:grpSpPr>
        <p:sp>
          <p:nvSpPr>
            <p:cNvPr id="7" name="Freeform 5"/>
            <p:cNvSpPr>
              <a:spLocks/>
            </p:cNvSpPr>
            <p:nvPr/>
          </p:nvSpPr>
          <p:spPr bwMode="auto">
            <a:xfrm>
              <a:off x="2759" y="3124"/>
              <a:ext cx="241" cy="115"/>
            </a:xfrm>
            <a:custGeom>
              <a:avLst/>
              <a:gdLst>
                <a:gd name="T0" fmla="*/ 241 w 241"/>
                <a:gd name="T1" fmla="*/ 0 h 115"/>
                <a:gd name="T2" fmla="*/ 117 w 241"/>
                <a:gd name="T3" fmla="*/ 115 h 115"/>
                <a:gd name="T4" fmla="*/ 0 w 241"/>
                <a:gd name="T5" fmla="*/ 0 h 115"/>
                <a:gd name="T6" fmla="*/ 241 w 241"/>
                <a:gd name="T7" fmla="*/ 0 h 115"/>
              </a:gdLst>
              <a:ahLst/>
              <a:cxnLst>
                <a:cxn ang="0">
                  <a:pos x="T0" y="T1"/>
                </a:cxn>
                <a:cxn ang="0">
                  <a:pos x="T2" y="T3"/>
                </a:cxn>
                <a:cxn ang="0">
                  <a:pos x="T4" y="T5"/>
                </a:cxn>
                <a:cxn ang="0">
                  <a:pos x="T6" y="T7"/>
                </a:cxn>
              </a:cxnLst>
              <a:rect l="0" t="0" r="r" b="b"/>
              <a:pathLst>
                <a:path w="241" h="115">
                  <a:moveTo>
                    <a:pt x="241" y="0"/>
                  </a:moveTo>
                  <a:lnTo>
                    <a:pt x="117" y="115"/>
                  </a:lnTo>
                  <a:lnTo>
                    <a:pt x="0" y="0"/>
                  </a:lnTo>
                  <a:lnTo>
                    <a:pt x="24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a:off x="2759" y="0"/>
              <a:ext cx="241" cy="115"/>
            </a:xfrm>
            <a:custGeom>
              <a:avLst/>
              <a:gdLst>
                <a:gd name="T0" fmla="*/ 0 w 241"/>
                <a:gd name="T1" fmla="*/ 115 h 115"/>
                <a:gd name="T2" fmla="*/ 125 w 241"/>
                <a:gd name="T3" fmla="*/ 0 h 115"/>
                <a:gd name="T4" fmla="*/ 241 w 241"/>
                <a:gd name="T5" fmla="*/ 115 h 115"/>
                <a:gd name="T6" fmla="*/ 0 w 241"/>
                <a:gd name="T7" fmla="*/ 115 h 115"/>
              </a:gdLst>
              <a:ahLst/>
              <a:cxnLst>
                <a:cxn ang="0">
                  <a:pos x="T0" y="T1"/>
                </a:cxn>
                <a:cxn ang="0">
                  <a:pos x="T2" y="T3"/>
                </a:cxn>
                <a:cxn ang="0">
                  <a:pos x="T4" y="T5"/>
                </a:cxn>
                <a:cxn ang="0">
                  <a:pos x="T6" y="T7"/>
                </a:cxn>
              </a:cxnLst>
              <a:rect l="0" t="0" r="r" b="b"/>
              <a:pathLst>
                <a:path w="241" h="115">
                  <a:moveTo>
                    <a:pt x="0" y="115"/>
                  </a:moveTo>
                  <a:lnTo>
                    <a:pt x="125" y="0"/>
                  </a:lnTo>
                  <a:lnTo>
                    <a:pt x="241" y="115"/>
                  </a:lnTo>
                  <a:lnTo>
                    <a:pt x="0" y="1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a:off x="2880" y="196"/>
              <a:ext cx="999" cy="969"/>
            </a:xfrm>
            <a:custGeom>
              <a:avLst/>
              <a:gdLst>
                <a:gd name="T0" fmla="*/ 690 w 834"/>
                <a:gd name="T1" fmla="*/ 489 h 809"/>
                <a:gd name="T2" fmla="*/ 834 w 834"/>
                <a:gd name="T3" fmla="*/ 345 h 809"/>
                <a:gd name="T4" fmla="*/ 834 w 834"/>
                <a:gd name="T5" fmla="*/ 345 h 809"/>
                <a:gd name="T6" fmla="*/ 0 w 834"/>
                <a:gd name="T7" fmla="*/ 0 h 809"/>
                <a:gd name="T8" fmla="*/ 0 w 834"/>
                <a:gd name="T9" fmla="*/ 656 h 809"/>
                <a:gd name="T10" fmla="*/ 370 w 834"/>
                <a:gd name="T11" fmla="*/ 809 h 809"/>
                <a:gd name="T12" fmla="*/ 370 w 834"/>
                <a:gd name="T13" fmla="*/ 809 h 809"/>
                <a:gd name="T14" fmla="*/ 548 w 834"/>
                <a:gd name="T15" fmla="*/ 631 h 809"/>
                <a:gd name="T16" fmla="*/ 684 w 834"/>
                <a:gd name="T17" fmla="*/ 630 h 809"/>
                <a:gd name="T18" fmla="*/ 690 w 834"/>
                <a:gd name="T19" fmla="*/ 48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4" h="809">
                  <a:moveTo>
                    <a:pt x="690" y="489"/>
                  </a:moveTo>
                  <a:cubicBezTo>
                    <a:pt x="834" y="345"/>
                    <a:pt x="834" y="345"/>
                    <a:pt x="834" y="345"/>
                  </a:cubicBezTo>
                  <a:cubicBezTo>
                    <a:pt x="834" y="345"/>
                    <a:pt x="834" y="345"/>
                    <a:pt x="834" y="345"/>
                  </a:cubicBezTo>
                  <a:cubicBezTo>
                    <a:pt x="603" y="115"/>
                    <a:pt x="302" y="0"/>
                    <a:pt x="0" y="0"/>
                  </a:cubicBezTo>
                  <a:cubicBezTo>
                    <a:pt x="0" y="656"/>
                    <a:pt x="0" y="656"/>
                    <a:pt x="0" y="656"/>
                  </a:cubicBezTo>
                  <a:cubicBezTo>
                    <a:pt x="134" y="656"/>
                    <a:pt x="268" y="707"/>
                    <a:pt x="370" y="809"/>
                  </a:cubicBezTo>
                  <a:cubicBezTo>
                    <a:pt x="370" y="809"/>
                    <a:pt x="370" y="809"/>
                    <a:pt x="370" y="809"/>
                  </a:cubicBezTo>
                  <a:cubicBezTo>
                    <a:pt x="548" y="631"/>
                    <a:pt x="548" y="631"/>
                    <a:pt x="548" y="631"/>
                  </a:cubicBezTo>
                  <a:cubicBezTo>
                    <a:pt x="684" y="630"/>
                    <a:pt x="684" y="630"/>
                    <a:pt x="684" y="630"/>
                  </a:cubicBezTo>
                  <a:lnTo>
                    <a:pt x="690" y="4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a:off x="3807" y="1608"/>
              <a:ext cx="241" cy="114"/>
            </a:xfrm>
            <a:custGeom>
              <a:avLst/>
              <a:gdLst>
                <a:gd name="T0" fmla="*/ 241 w 241"/>
                <a:gd name="T1" fmla="*/ 0 h 114"/>
                <a:gd name="T2" fmla="*/ 117 w 241"/>
                <a:gd name="T3" fmla="*/ 114 h 114"/>
                <a:gd name="T4" fmla="*/ 0 w 241"/>
                <a:gd name="T5" fmla="*/ 0 h 114"/>
                <a:gd name="T6" fmla="*/ 241 w 241"/>
                <a:gd name="T7" fmla="*/ 0 h 114"/>
              </a:gdLst>
              <a:ahLst/>
              <a:cxnLst>
                <a:cxn ang="0">
                  <a:pos x="T0" y="T1"/>
                </a:cxn>
                <a:cxn ang="0">
                  <a:pos x="T2" y="T3"/>
                </a:cxn>
                <a:cxn ang="0">
                  <a:pos x="T4" y="T5"/>
                </a:cxn>
                <a:cxn ang="0">
                  <a:pos x="T6" y="T7"/>
                </a:cxn>
              </a:cxnLst>
              <a:rect l="0" t="0" r="r" b="b"/>
              <a:pathLst>
                <a:path w="241" h="114">
                  <a:moveTo>
                    <a:pt x="241" y="0"/>
                  </a:moveTo>
                  <a:lnTo>
                    <a:pt x="117" y="114"/>
                  </a:lnTo>
                  <a:lnTo>
                    <a:pt x="0" y="0"/>
                  </a:lnTo>
                  <a:lnTo>
                    <a:pt x="241" y="0"/>
                  </a:lnTo>
                  <a:close/>
                </a:path>
              </a:pathLst>
            </a:custGeom>
            <a:solidFill>
              <a:srgbClr val="AED1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9"/>
            <p:cNvSpPr>
              <a:spLocks/>
            </p:cNvSpPr>
            <p:nvPr/>
          </p:nvSpPr>
          <p:spPr bwMode="auto">
            <a:xfrm>
              <a:off x="1881" y="196"/>
              <a:ext cx="1114" cy="969"/>
            </a:xfrm>
            <a:custGeom>
              <a:avLst/>
              <a:gdLst>
                <a:gd name="T0" fmla="*/ 834 w 930"/>
                <a:gd name="T1" fmla="*/ 203 h 809"/>
                <a:gd name="T2" fmla="*/ 834 w 930"/>
                <a:gd name="T3" fmla="*/ 0 h 809"/>
                <a:gd name="T4" fmla="*/ 834 w 930"/>
                <a:gd name="T5" fmla="*/ 0 h 809"/>
                <a:gd name="T6" fmla="*/ 0 w 930"/>
                <a:gd name="T7" fmla="*/ 345 h 809"/>
                <a:gd name="T8" fmla="*/ 464 w 930"/>
                <a:gd name="T9" fmla="*/ 809 h 809"/>
                <a:gd name="T10" fmla="*/ 834 w 930"/>
                <a:gd name="T11" fmla="*/ 656 h 809"/>
                <a:gd name="T12" fmla="*/ 834 w 930"/>
                <a:gd name="T13" fmla="*/ 656 h 809"/>
                <a:gd name="T14" fmla="*/ 834 w 930"/>
                <a:gd name="T15" fmla="*/ 404 h 809"/>
                <a:gd name="T16" fmla="*/ 930 w 930"/>
                <a:gd name="T17" fmla="*/ 307 h 809"/>
                <a:gd name="T18" fmla="*/ 834 w 930"/>
                <a:gd name="T19" fmla="*/ 203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0" h="809">
                  <a:moveTo>
                    <a:pt x="834" y="203"/>
                  </a:moveTo>
                  <a:cubicBezTo>
                    <a:pt x="834" y="0"/>
                    <a:pt x="834" y="0"/>
                    <a:pt x="834" y="0"/>
                  </a:cubicBezTo>
                  <a:cubicBezTo>
                    <a:pt x="834" y="0"/>
                    <a:pt x="834" y="0"/>
                    <a:pt x="834" y="0"/>
                  </a:cubicBezTo>
                  <a:cubicBezTo>
                    <a:pt x="508" y="0"/>
                    <a:pt x="214" y="132"/>
                    <a:pt x="0" y="345"/>
                  </a:cubicBezTo>
                  <a:cubicBezTo>
                    <a:pt x="464" y="809"/>
                    <a:pt x="464" y="809"/>
                    <a:pt x="464" y="809"/>
                  </a:cubicBezTo>
                  <a:cubicBezTo>
                    <a:pt x="559" y="714"/>
                    <a:pt x="689" y="656"/>
                    <a:pt x="834" y="656"/>
                  </a:cubicBezTo>
                  <a:cubicBezTo>
                    <a:pt x="834" y="656"/>
                    <a:pt x="834" y="656"/>
                    <a:pt x="834" y="656"/>
                  </a:cubicBezTo>
                  <a:cubicBezTo>
                    <a:pt x="834" y="404"/>
                    <a:pt x="834" y="404"/>
                    <a:pt x="834" y="404"/>
                  </a:cubicBezTo>
                  <a:cubicBezTo>
                    <a:pt x="930" y="307"/>
                    <a:pt x="930" y="307"/>
                    <a:pt x="930" y="307"/>
                  </a:cubicBezTo>
                  <a:lnTo>
                    <a:pt x="834" y="20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a:off x="1468" y="609"/>
              <a:ext cx="969" cy="999"/>
            </a:xfrm>
            <a:custGeom>
              <a:avLst/>
              <a:gdLst>
                <a:gd name="T0" fmla="*/ 0 w 809"/>
                <a:gd name="T1" fmla="*/ 834 h 834"/>
                <a:gd name="T2" fmla="*/ 656 w 809"/>
                <a:gd name="T3" fmla="*/ 834 h 834"/>
                <a:gd name="T4" fmla="*/ 809 w 809"/>
                <a:gd name="T5" fmla="*/ 464 h 834"/>
                <a:gd name="T6" fmla="*/ 631 w 809"/>
                <a:gd name="T7" fmla="*/ 286 h 834"/>
                <a:gd name="T8" fmla="*/ 626 w 809"/>
                <a:gd name="T9" fmla="*/ 145 h 834"/>
                <a:gd name="T10" fmla="*/ 489 w 809"/>
                <a:gd name="T11" fmla="*/ 144 h 834"/>
                <a:gd name="T12" fmla="*/ 345 w 809"/>
                <a:gd name="T13" fmla="*/ 0 h 834"/>
                <a:gd name="T14" fmla="*/ 0 w 80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834">
                  <a:moveTo>
                    <a:pt x="0" y="834"/>
                  </a:moveTo>
                  <a:cubicBezTo>
                    <a:pt x="656" y="834"/>
                    <a:pt x="656" y="834"/>
                    <a:pt x="656" y="834"/>
                  </a:cubicBezTo>
                  <a:cubicBezTo>
                    <a:pt x="656" y="700"/>
                    <a:pt x="707" y="566"/>
                    <a:pt x="809" y="464"/>
                  </a:cubicBezTo>
                  <a:cubicBezTo>
                    <a:pt x="631" y="286"/>
                    <a:pt x="631" y="286"/>
                    <a:pt x="631" y="286"/>
                  </a:cubicBezTo>
                  <a:cubicBezTo>
                    <a:pt x="626" y="145"/>
                    <a:pt x="626" y="145"/>
                    <a:pt x="626" y="145"/>
                  </a:cubicBezTo>
                  <a:cubicBezTo>
                    <a:pt x="489" y="144"/>
                    <a:pt x="489" y="144"/>
                    <a:pt x="489" y="144"/>
                  </a:cubicBezTo>
                  <a:cubicBezTo>
                    <a:pt x="345" y="0"/>
                    <a:pt x="345" y="0"/>
                    <a:pt x="345" y="0"/>
                  </a:cubicBezTo>
                  <a:cubicBezTo>
                    <a:pt x="115" y="230"/>
                    <a:pt x="0" y="532"/>
                    <a:pt x="0" y="8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1"/>
            <p:cNvSpPr>
              <a:spLocks/>
            </p:cNvSpPr>
            <p:nvPr/>
          </p:nvSpPr>
          <p:spPr bwMode="auto">
            <a:xfrm>
              <a:off x="1468" y="1493"/>
              <a:ext cx="969" cy="1114"/>
            </a:xfrm>
            <a:custGeom>
              <a:avLst/>
              <a:gdLst>
                <a:gd name="T0" fmla="*/ 345 w 809"/>
                <a:gd name="T1" fmla="*/ 930 h 930"/>
                <a:gd name="T2" fmla="*/ 809 w 809"/>
                <a:gd name="T3" fmla="*/ 466 h 930"/>
                <a:gd name="T4" fmla="*/ 656 w 809"/>
                <a:gd name="T5" fmla="*/ 96 h 930"/>
                <a:gd name="T6" fmla="*/ 404 w 809"/>
                <a:gd name="T7" fmla="*/ 96 h 930"/>
                <a:gd name="T8" fmla="*/ 301 w 809"/>
                <a:gd name="T9" fmla="*/ 0 h 930"/>
                <a:gd name="T10" fmla="*/ 204 w 809"/>
                <a:gd name="T11" fmla="*/ 96 h 930"/>
                <a:gd name="T12" fmla="*/ 0 w 809"/>
                <a:gd name="T13" fmla="*/ 96 h 930"/>
                <a:gd name="T14" fmla="*/ 345 w 809"/>
                <a:gd name="T15" fmla="*/ 930 h 9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930">
                  <a:moveTo>
                    <a:pt x="345" y="930"/>
                  </a:moveTo>
                  <a:cubicBezTo>
                    <a:pt x="809" y="466"/>
                    <a:pt x="809" y="466"/>
                    <a:pt x="809" y="466"/>
                  </a:cubicBezTo>
                  <a:cubicBezTo>
                    <a:pt x="714" y="371"/>
                    <a:pt x="656" y="240"/>
                    <a:pt x="656" y="96"/>
                  </a:cubicBezTo>
                  <a:cubicBezTo>
                    <a:pt x="404" y="96"/>
                    <a:pt x="404" y="96"/>
                    <a:pt x="404" y="96"/>
                  </a:cubicBezTo>
                  <a:cubicBezTo>
                    <a:pt x="301" y="0"/>
                    <a:pt x="301" y="0"/>
                    <a:pt x="301" y="0"/>
                  </a:cubicBezTo>
                  <a:cubicBezTo>
                    <a:pt x="204" y="96"/>
                    <a:pt x="204" y="96"/>
                    <a:pt x="204" y="96"/>
                  </a:cubicBezTo>
                  <a:cubicBezTo>
                    <a:pt x="0" y="96"/>
                    <a:pt x="0" y="96"/>
                    <a:pt x="0" y="96"/>
                  </a:cubicBezTo>
                  <a:cubicBezTo>
                    <a:pt x="0" y="421"/>
                    <a:pt x="132" y="716"/>
                    <a:pt x="345" y="93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2"/>
            <p:cNvSpPr>
              <a:spLocks/>
            </p:cNvSpPr>
            <p:nvPr/>
          </p:nvSpPr>
          <p:spPr bwMode="auto">
            <a:xfrm>
              <a:off x="1881" y="2051"/>
              <a:ext cx="999" cy="969"/>
            </a:xfrm>
            <a:custGeom>
              <a:avLst/>
              <a:gdLst>
                <a:gd name="T0" fmla="*/ 834 w 834"/>
                <a:gd name="T1" fmla="*/ 809 h 809"/>
                <a:gd name="T2" fmla="*/ 834 w 834"/>
                <a:gd name="T3" fmla="*/ 153 h 809"/>
                <a:gd name="T4" fmla="*/ 464 w 834"/>
                <a:gd name="T5" fmla="*/ 0 h 809"/>
                <a:gd name="T6" fmla="*/ 286 w 834"/>
                <a:gd name="T7" fmla="*/ 177 h 809"/>
                <a:gd name="T8" fmla="*/ 146 w 834"/>
                <a:gd name="T9" fmla="*/ 183 h 809"/>
                <a:gd name="T10" fmla="*/ 144 w 834"/>
                <a:gd name="T11" fmla="*/ 320 h 809"/>
                <a:gd name="T12" fmla="*/ 0 w 834"/>
                <a:gd name="T13" fmla="*/ 464 h 809"/>
                <a:gd name="T14" fmla="*/ 834 w 834"/>
                <a:gd name="T15" fmla="*/ 809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4" h="809">
                  <a:moveTo>
                    <a:pt x="834" y="809"/>
                  </a:moveTo>
                  <a:cubicBezTo>
                    <a:pt x="834" y="153"/>
                    <a:pt x="834" y="153"/>
                    <a:pt x="834" y="153"/>
                  </a:cubicBezTo>
                  <a:cubicBezTo>
                    <a:pt x="700" y="153"/>
                    <a:pt x="566" y="102"/>
                    <a:pt x="464" y="0"/>
                  </a:cubicBezTo>
                  <a:cubicBezTo>
                    <a:pt x="286" y="177"/>
                    <a:pt x="286" y="177"/>
                    <a:pt x="286" y="177"/>
                  </a:cubicBezTo>
                  <a:cubicBezTo>
                    <a:pt x="146" y="183"/>
                    <a:pt x="146" y="183"/>
                    <a:pt x="146" y="183"/>
                  </a:cubicBezTo>
                  <a:cubicBezTo>
                    <a:pt x="144" y="320"/>
                    <a:pt x="144" y="320"/>
                    <a:pt x="144" y="320"/>
                  </a:cubicBezTo>
                  <a:cubicBezTo>
                    <a:pt x="0" y="464"/>
                    <a:pt x="0" y="464"/>
                    <a:pt x="0" y="464"/>
                  </a:cubicBezTo>
                  <a:cubicBezTo>
                    <a:pt x="230" y="694"/>
                    <a:pt x="532" y="809"/>
                    <a:pt x="834" y="80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3"/>
            <p:cNvSpPr>
              <a:spLocks/>
            </p:cNvSpPr>
            <p:nvPr/>
          </p:nvSpPr>
          <p:spPr bwMode="auto">
            <a:xfrm>
              <a:off x="2765" y="2051"/>
              <a:ext cx="1114" cy="969"/>
            </a:xfrm>
            <a:custGeom>
              <a:avLst/>
              <a:gdLst>
                <a:gd name="T0" fmla="*/ 930 w 930"/>
                <a:gd name="T1" fmla="*/ 464 h 809"/>
                <a:gd name="T2" fmla="*/ 466 w 930"/>
                <a:gd name="T3" fmla="*/ 0 h 809"/>
                <a:gd name="T4" fmla="*/ 96 w 930"/>
                <a:gd name="T5" fmla="*/ 153 h 809"/>
                <a:gd name="T6" fmla="*/ 96 w 930"/>
                <a:gd name="T7" fmla="*/ 404 h 809"/>
                <a:gd name="T8" fmla="*/ 0 w 930"/>
                <a:gd name="T9" fmla="*/ 508 h 809"/>
                <a:gd name="T10" fmla="*/ 96 w 930"/>
                <a:gd name="T11" fmla="*/ 605 h 809"/>
                <a:gd name="T12" fmla="*/ 96 w 930"/>
                <a:gd name="T13" fmla="*/ 809 h 809"/>
                <a:gd name="T14" fmla="*/ 930 w 930"/>
                <a:gd name="T15" fmla="*/ 464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0" h="809">
                  <a:moveTo>
                    <a:pt x="930" y="464"/>
                  </a:moveTo>
                  <a:cubicBezTo>
                    <a:pt x="466" y="0"/>
                    <a:pt x="466" y="0"/>
                    <a:pt x="466" y="0"/>
                  </a:cubicBezTo>
                  <a:cubicBezTo>
                    <a:pt x="371" y="94"/>
                    <a:pt x="240" y="153"/>
                    <a:pt x="96" y="153"/>
                  </a:cubicBezTo>
                  <a:cubicBezTo>
                    <a:pt x="96" y="404"/>
                    <a:pt x="96" y="404"/>
                    <a:pt x="96" y="404"/>
                  </a:cubicBezTo>
                  <a:cubicBezTo>
                    <a:pt x="0" y="508"/>
                    <a:pt x="0" y="508"/>
                    <a:pt x="0" y="508"/>
                  </a:cubicBezTo>
                  <a:cubicBezTo>
                    <a:pt x="96" y="605"/>
                    <a:pt x="96" y="605"/>
                    <a:pt x="96" y="605"/>
                  </a:cubicBezTo>
                  <a:cubicBezTo>
                    <a:pt x="96" y="809"/>
                    <a:pt x="96" y="809"/>
                    <a:pt x="96" y="809"/>
                  </a:cubicBezTo>
                  <a:cubicBezTo>
                    <a:pt x="422" y="809"/>
                    <a:pt x="716" y="677"/>
                    <a:pt x="930" y="46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4"/>
            <p:cNvSpPr>
              <a:spLocks/>
            </p:cNvSpPr>
            <p:nvPr/>
          </p:nvSpPr>
          <p:spPr bwMode="auto">
            <a:xfrm>
              <a:off x="3323" y="1608"/>
              <a:ext cx="969" cy="999"/>
            </a:xfrm>
            <a:custGeom>
              <a:avLst/>
              <a:gdLst>
                <a:gd name="T0" fmla="*/ 320 w 809"/>
                <a:gd name="T1" fmla="*/ 690 h 834"/>
                <a:gd name="T2" fmla="*/ 464 w 809"/>
                <a:gd name="T3" fmla="*/ 834 h 834"/>
                <a:gd name="T4" fmla="*/ 464 w 809"/>
                <a:gd name="T5" fmla="*/ 834 h 834"/>
                <a:gd name="T6" fmla="*/ 809 w 809"/>
                <a:gd name="T7" fmla="*/ 0 h 834"/>
                <a:gd name="T8" fmla="*/ 153 w 809"/>
                <a:gd name="T9" fmla="*/ 0 h 834"/>
                <a:gd name="T10" fmla="*/ 0 w 809"/>
                <a:gd name="T11" fmla="*/ 370 h 834"/>
                <a:gd name="T12" fmla="*/ 0 w 809"/>
                <a:gd name="T13" fmla="*/ 370 h 834"/>
                <a:gd name="T14" fmla="*/ 178 w 809"/>
                <a:gd name="T15" fmla="*/ 547 h 834"/>
                <a:gd name="T16" fmla="*/ 179 w 809"/>
                <a:gd name="T17" fmla="*/ 684 h 834"/>
                <a:gd name="T18" fmla="*/ 320 w 809"/>
                <a:gd name="T19" fmla="*/ 69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834">
                  <a:moveTo>
                    <a:pt x="320" y="690"/>
                  </a:moveTo>
                  <a:cubicBezTo>
                    <a:pt x="464" y="834"/>
                    <a:pt x="464" y="834"/>
                    <a:pt x="464" y="834"/>
                  </a:cubicBezTo>
                  <a:cubicBezTo>
                    <a:pt x="464" y="834"/>
                    <a:pt x="464" y="834"/>
                    <a:pt x="464" y="834"/>
                  </a:cubicBezTo>
                  <a:cubicBezTo>
                    <a:pt x="694" y="603"/>
                    <a:pt x="809" y="302"/>
                    <a:pt x="809" y="0"/>
                  </a:cubicBezTo>
                  <a:cubicBezTo>
                    <a:pt x="153" y="0"/>
                    <a:pt x="153" y="0"/>
                    <a:pt x="153" y="0"/>
                  </a:cubicBezTo>
                  <a:cubicBezTo>
                    <a:pt x="153" y="134"/>
                    <a:pt x="102" y="268"/>
                    <a:pt x="0" y="370"/>
                  </a:cubicBezTo>
                  <a:cubicBezTo>
                    <a:pt x="0" y="370"/>
                    <a:pt x="0" y="370"/>
                    <a:pt x="0" y="370"/>
                  </a:cubicBezTo>
                  <a:cubicBezTo>
                    <a:pt x="178" y="547"/>
                    <a:pt x="178" y="547"/>
                    <a:pt x="178" y="547"/>
                  </a:cubicBezTo>
                  <a:cubicBezTo>
                    <a:pt x="179" y="684"/>
                    <a:pt x="179" y="684"/>
                    <a:pt x="179" y="684"/>
                  </a:cubicBezTo>
                  <a:lnTo>
                    <a:pt x="320" y="69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5"/>
            <p:cNvSpPr>
              <a:spLocks/>
            </p:cNvSpPr>
            <p:nvPr/>
          </p:nvSpPr>
          <p:spPr bwMode="auto">
            <a:xfrm>
              <a:off x="3336" y="609"/>
              <a:ext cx="969" cy="1113"/>
            </a:xfrm>
            <a:custGeom>
              <a:avLst/>
              <a:gdLst>
                <a:gd name="T0" fmla="*/ 605 w 809"/>
                <a:gd name="T1" fmla="*/ 834 h 929"/>
                <a:gd name="T2" fmla="*/ 809 w 809"/>
                <a:gd name="T3" fmla="*/ 834 h 929"/>
                <a:gd name="T4" fmla="*/ 809 w 809"/>
                <a:gd name="T5" fmla="*/ 834 h 929"/>
                <a:gd name="T6" fmla="*/ 464 w 809"/>
                <a:gd name="T7" fmla="*/ 0 h 929"/>
                <a:gd name="T8" fmla="*/ 0 w 809"/>
                <a:gd name="T9" fmla="*/ 464 h 929"/>
                <a:gd name="T10" fmla="*/ 153 w 809"/>
                <a:gd name="T11" fmla="*/ 834 h 929"/>
                <a:gd name="T12" fmla="*/ 153 w 809"/>
                <a:gd name="T13" fmla="*/ 834 h 929"/>
                <a:gd name="T14" fmla="*/ 404 w 809"/>
                <a:gd name="T15" fmla="*/ 834 h 929"/>
                <a:gd name="T16" fmla="*/ 502 w 809"/>
                <a:gd name="T17" fmla="*/ 929 h 929"/>
                <a:gd name="T18" fmla="*/ 605 w 809"/>
                <a:gd name="T19" fmla="*/ 834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9" h="929">
                  <a:moveTo>
                    <a:pt x="605" y="834"/>
                  </a:moveTo>
                  <a:cubicBezTo>
                    <a:pt x="809" y="834"/>
                    <a:pt x="809" y="834"/>
                    <a:pt x="809" y="834"/>
                  </a:cubicBezTo>
                  <a:cubicBezTo>
                    <a:pt x="809" y="834"/>
                    <a:pt x="809" y="834"/>
                    <a:pt x="809" y="834"/>
                  </a:cubicBezTo>
                  <a:cubicBezTo>
                    <a:pt x="809" y="508"/>
                    <a:pt x="677" y="214"/>
                    <a:pt x="464" y="0"/>
                  </a:cubicBezTo>
                  <a:cubicBezTo>
                    <a:pt x="0" y="464"/>
                    <a:pt x="0" y="464"/>
                    <a:pt x="0" y="464"/>
                  </a:cubicBezTo>
                  <a:cubicBezTo>
                    <a:pt x="95" y="559"/>
                    <a:pt x="153" y="689"/>
                    <a:pt x="153" y="834"/>
                  </a:cubicBezTo>
                  <a:cubicBezTo>
                    <a:pt x="153" y="834"/>
                    <a:pt x="153" y="834"/>
                    <a:pt x="153" y="834"/>
                  </a:cubicBezTo>
                  <a:cubicBezTo>
                    <a:pt x="404" y="834"/>
                    <a:pt x="404" y="834"/>
                    <a:pt x="404" y="834"/>
                  </a:cubicBezTo>
                  <a:cubicBezTo>
                    <a:pt x="502" y="929"/>
                    <a:pt x="502" y="929"/>
                    <a:pt x="502" y="929"/>
                  </a:cubicBezTo>
                  <a:lnTo>
                    <a:pt x="605" y="8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6"/>
            <p:cNvSpPr>
              <a:spLocks/>
            </p:cNvSpPr>
            <p:nvPr/>
          </p:nvSpPr>
          <p:spPr bwMode="auto">
            <a:xfrm>
              <a:off x="3535" y="775"/>
              <a:ext cx="170" cy="170"/>
            </a:xfrm>
            <a:custGeom>
              <a:avLst/>
              <a:gdLst>
                <a:gd name="T0" fmla="*/ 170 w 170"/>
                <a:gd name="T1" fmla="*/ 0 h 170"/>
                <a:gd name="T2" fmla="*/ 163 w 170"/>
                <a:gd name="T3" fmla="*/ 168 h 170"/>
                <a:gd name="T4" fmla="*/ 0 w 170"/>
                <a:gd name="T5" fmla="*/ 170 h 170"/>
                <a:gd name="T6" fmla="*/ 170 w 170"/>
                <a:gd name="T7" fmla="*/ 0 h 170"/>
              </a:gdLst>
              <a:ahLst/>
              <a:cxnLst>
                <a:cxn ang="0">
                  <a:pos x="T0" y="T1"/>
                </a:cxn>
                <a:cxn ang="0">
                  <a:pos x="T2" y="T3"/>
                </a:cxn>
                <a:cxn ang="0">
                  <a:pos x="T4" y="T5"/>
                </a:cxn>
                <a:cxn ang="0">
                  <a:pos x="T6" y="T7"/>
                </a:cxn>
              </a:cxnLst>
              <a:rect l="0" t="0" r="r" b="b"/>
              <a:pathLst>
                <a:path w="170" h="170">
                  <a:moveTo>
                    <a:pt x="170" y="0"/>
                  </a:moveTo>
                  <a:lnTo>
                    <a:pt x="163" y="168"/>
                  </a:lnTo>
                  <a:lnTo>
                    <a:pt x="0" y="170"/>
                  </a:lnTo>
                  <a:lnTo>
                    <a:pt x="17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9" name="Group 18"/>
          <p:cNvGrpSpPr>
            <a:grpSpLocks noChangeAspect="1"/>
          </p:cNvGrpSpPr>
          <p:nvPr/>
        </p:nvGrpSpPr>
        <p:grpSpPr>
          <a:xfrm>
            <a:off x="9304255" y="1844727"/>
            <a:ext cx="471240" cy="471240"/>
            <a:chOff x="6475265" y="2222085"/>
            <a:chExt cx="504000" cy="504000"/>
          </a:xfrm>
        </p:grpSpPr>
        <p:grpSp>
          <p:nvGrpSpPr>
            <p:cNvPr id="20" name="Group 19"/>
            <p:cNvGrpSpPr>
              <a:grpSpLocks noChangeAspect="1"/>
            </p:cNvGrpSpPr>
            <p:nvPr/>
          </p:nvGrpSpPr>
          <p:grpSpPr>
            <a:xfrm>
              <a:off x="6552348" y="2331706"/>
              <a:ext cx="375481" cy="323881"/>
              <a:chOff x="-122237" y="-128588"/>
              <a:chExt cx="4632324" cy="3995738"/>
            </a:xfrm>
            <a:solidFill>
              <a:schemeClr val="bg1"/>
            </a:solidFill>
          </p:grpSpPr>
          <p:sp>
            <p:nvSpPr>
              <p:cNvPr id="22"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23" name="Freeform 35"/>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21" name="Oval 20"/>
            <p:cNvSpPr>
              <a:spLocks/>
            </p:cNvSpPr>
            <p:nvPr/>
          </p:nvSpPr>
          <p:spPr>
            <a:xfrm>
              <a:off x="6475265" y="2222085"/>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grpSp>
        <p:nvGrpSpPr>
          <p:cNvPr id="24" name="Group 23"/>
          <p:cNvGrpSpPr>
            <a:grpSpLocks noChangeAspect="1"/>
          </p:cNvGrpSpPr>
          <p:nvPr/>
        </p:nvGrpSpPr>
        <p:grpSpPr>
          <a:xfrm>
            <a:off x="10100919" y="2699684"/>
            <a:ext cx="471240" cy="471240"/>
            <a:chOff x="7315471" y="3207668"/>
            <a:chExt cx="504000" cy="504000"/>
          </a:xfrm>
        </p:grpSpPr>
        <p:sp>
          <p:nvSpPr>
            <p:cNvPr id="25" name="Freeform 44"/>
            <p:cNvSpPr>
              <a:spLocks noChangeAspect="1" noEditPoints="1"/>
            </p:cNvSpPr>
            <p:nvPr/>
          </p:nvSpPr>
          <p:spPr bwMode="auto">
            <a:xfrm>
              <a:off x="7395821" y="3344972"/>
              <a:ext cx="355267" cy="266650"/>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26" name="Oval 25"/>
            <p:cNvSpPr>
              <a:spLocks/>
            </p:cNvSpPr>
            <p:nvPr/>
          </p:nvSpPr>
          <p:spPr>
            <a:xfrm>
              <a:off x="7315471" y="3207668"/>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grpSp>
        <p:nvGrpSpPr>
          <p:cNvPr id="27" name="Group 26"/>
          <p:cNvGrpSpPr>
            <a:grpSpLocks noChangeAspect="1"/>
          </p:cNvGrpSpPr>
          <p:nvPr/>
        </p:nvGrpSpPr>
        <p:grpSpPr>
          <a:xfrm>
            <a:off x="10063037" y="3843227"/>
            <a:ext cx="471240" cy="471240"/>
            <a:chOff x="7277589" y="4351211"/>
            <a:chExt cx="504000" cy="504000"/>
          </a:xfrm>
        </p:grpSpPr>
        <p:grpSp>
          <p:nvGrpSpPr>
            <p:cNvPr id="28" name="Group 27"/>
            <p:cNvGrpSpPr>
              <a:grpSpLocks noChangeAspect="1"/>
            </p:cNvGrpSpPr>
            <p:nvPr/>
          </p:nvGrpSpPr>
          <p:grpSpPr>
            <a:xfrm>
              <a:off x="7406916" y="4439372"/>
              <a:ext cx="236756" cy="344023"/>
              <a:chOff x="-1587" y="-1587"/>
              <a:chExt cx="4211637" cy="6119812"/>
            </a:xfrm>
            <a:solidFill>
              <a:schemeClr val="bg1"/>
            </a:solidFill>
          </p:grpSpPr>
          <p:sp>
            <p:nvSpPr>
              <p:cNvPr id="30"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31"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29" name="Oval 28"/>
            <p:cNvSpPr>
              <a:spLocks/>
            </p:cNvSpPr>
            <p:nvPr/>
          </p:nvSpPr>
          <p:spPr>
            <a:xfrm>
              <a:off x="7277589" y="4351211"/>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grpSp>
        <p:nvGrpSpPr>
          <p:cNvPr id="32" name="Group 31"/>
          <p:cNvGrpSpPr>
            <a:grpSpLocks noChangeAspect="1"/>
          </p:cNvGrpSpPr>
          <p:nvPr/>
        </p:nvGrpSpPr>
        <p:grpSpPr>
          <a:xfrm>
            <a:off x="9209606" y="4566977"/>
            <a:ext cx="471240" cy="471240"/>
            <a:chOff x="6351588" y="5249129"/>
            <a:chExt cx="504000" cy="504000"/>
          </a:xfrm>
        </p:grpSpPr>
        <p:sp>
          <p:nvSpPr>
            <p:cNvPr id="33" name="Freeform 49"/>
            <p:cNvSpPr>
              <a:spLocks noEditPoints="1"/>
            </p:cNvSpPr>
            <p:nvPr/>
          </p:nvSpPr>
          <p:spPr bwMode="auto">
            <a:xfrm>
              <a:off x="6474948" y="5584193"/>
              <a:ext cx="28926" cy="28684"/>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34" name="Oval 33"/>
            <p:cNvSpPr>
              <a:spLocks noChangeAspect="1"/>
            </p:cNvSpPr>
            <p:nvPr/>
          </p:nvSpPr>
          <p:spPr>
            <a:xfrm>
              <a:off x="6351588" y="5249129"/>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35" name="Freeform 78"/>
            <p:cNvSpPr>
              <a:spLocks noChangeAspect="1" noEditPoints="1"/>
            </p:cNvSpPr>
            <p:nvPr/>
          </p:nvSpPr>
          <p:spPr bwMode="auto">
            <a:xfrm>
              <a:off x="6449971" y="5348129"/>
              <a:ext cx="322989" cy="3133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a:grpSpLocks noChangeAspect="1"/>
          </p:cNvGrpSpPr>
          <p:nvPr/>
        </p:nvGrpSpPr>
        <p:grpSpPr>
          <a:xfrm>
            <a:off x="8103367" y="4576949"/>
            <a:ext cx="471240" cy="471240"/>
            <a:chOff x="5158265" y="5157503"/>
            <a:chExt cx="504000" cy="504000"/>
          </a:xfrm>
        </p:grpSpPr>
        <p:grpSp>
          <p:nvGrpSpPr>
            <p:cNvPr id="37" name="Group 36"/>
            <p:cNvGrpSpPr>
              <a:grpSpLocks noChangeAspect="1"/>
            </p:cNvGrpSpPr>
            <p:nvPr/>
          </p:nvGrpSpPr>
          <p:grpSpPr>
            <a:xfrm>
              <a:off x="5258893" y="5241947"/>
              <a:ext cx="306205" cy="306083"/>
              <a:chOff x="0" y="1588"/>
              <a:chExt cx="4016375" cy="4014787"/>
            </a:xfrm>
            <a:solidFill>
              <a:schemeClr val="bg1"/>
            </a:solidFill>
          </p:grpSpPr>
          <p:sp>
            <p:nvSpPr>
              <p:cNvPr id="39"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40"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38" name="Oval 37"/>
            <p:cNvSpPr>
              <a:spLocks/>
            </p:cNvSpPr>
            <p:nvPr/>
          </p:nvSpPr>
          <p:spPr>
            <a:xfrm>
              <a:off x="5158265" y="5157503"/>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grpSp>
        <p:nvGrpSpPr>
          <p:cNvPr id="41" name="Group 40"/>
          <p:cNvGrpSpPr>
            <a:grpSpLocks noChangeAspect="1"/>
          </p:cNvGrpSpPr>
          <p:nvPr/>
        </p:nvGrpSpPr>
        <p:grpSpPr>
          <a:xfrm>
            <a:off x="6022359" y="4041139"/>
            <a:ext cx="471240" cy="471240"/>
            <a:chOff x="4334203" y="4290546"/>
            <a:chExt cx="504000" cy="504000"/>
          </a:xfrm>
        </p:grpSpPr>
        <p:sp>
          <p:nvSpPr>
            <p:cNvPr id="42" name="Oval 41"/>
            <p:cNvSpPr>
              <a:spLocks/>
            </p:cNvSpPr>
            <p:nvPr/>
          </p:nvSpPr>
          <p:spPr>
            <a:xfrm>
              <a:off x="4334203" y="4290546"/>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nvGrpSpPr>
            <p:cNvPr id="43" name="Group 42"/>
            <p:cNvGrpSpPr>
              <a:grpSpLocks noChangeAspect="1"/>
            </p:cNvGrpSpPr>
            <p:nvPr/>
          </p:nvGrpSpPr>
          <p:grpSpPr>
            <a:xfrm>
              <a:off x="4407358" y="4365725"/>
              <a:ext cx="362669" cy="362670"/>
              <a:chOff x="7144279" y="2887135"/>
              <a:chExt cx="481012" cy="481013"/>
            </a:xfrm>
            <a:solidFill>
              <a:schemeClr val="bg1"/>
            </a:solidFill>
          </p:grpSpPr>
          <p:sp>
            <p:nvSpPr>
              <p:cNvPr id="44" name="Freeform 43"/>
              <p:cNvSpPr>
                <a:spLocks noEditPoints="1"/>
              </p:cNvSpPr>
              <p:nvPr/>
            </p:nvSpPr>
            <p:spPr bwMode="auto">
              <a:xfrm>
                <a:off x="7144279" y="2887135"/>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5" name="Freeform 44"/>
              <p:cNvSpPr>
                <a:spLocks noEditPoints="1"/>
              </p:cNvSpPr>
              <p:nvPr/>
            </p:nvSpPr>
            <p:spPr bwMode="auto">
              <a:xfrm>
                <a:off x="7280804" y="3022072"/>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6" name="Freeform 45"/>
              <p:cNvSpPr>
                <a:spLocks noEditPoints="1"/>
              </p:cNvSpPr>
              <p:nvPr/>
            </p:nvSpPr>
            <p:spPr bwMode="auto">
              <a:xfrm>
                <a:off x="7325254" y="3066522"/>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grpSp>
        <p:nvGrpSpPr>
          <p:cNvPr id="47" name="Group 46"/>
          <p:cNvGrpSpPr>
            <a:grpSpLocks noChangeAspect="1"/>
          </p:cNvGrpSpPr>
          <p:nvPr/>
        </p:nvGrpSpPr>
        <p:grpSpPr>
          <a:xfrm>
            <a:off x="7331362" y="2535965"/>
            <a:ext cx="471240" cy="471240"/>
            <a:chOff x="4386260" y="3043949"/>
            <a:chExt cx="504000" cy="504000"/>
          </a:xfrm>
        </p:grpSpPr>
        <p:sp>
          <p:nvSpPr>
            <p:cNvPr id="48" name="Oval 47"/>
            <p:cNvSpPr>
              <a:spLocks/>
            </p:cNvSpPr>
            <p:nvPr/>
          </p:nvSpPr>
          <p:spPr>
            <a:xfrm>
              <a:off x="4386260" y="3043949"/>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nvGrpSpPr>
            <p:cNvPr id="49" name="Group 48"/>
            <p:cNvGrpSpPr>
              <a:grpSpLocks noChangeAspect="1"/>
            </p:cNvGrpSpPr>
            <p:nvPr/>
          </p:nvGrpSpPr>
          <p:grpSpPr>
            <a:xfrm>
              <a:off x="4497860" y="3105286"/>
              <a:ext cx="268013" cy="358925"/>
              <a:chOff x="5280554" y="3849160"/>
              <a:chExt cx="360362" cy="482600"/>
            </a:xfrm>
            <a:solidFill>
              <a:schemeClr val="bg1"/>
            </a:solidFill>
          </p:grpSpPr>
          <p:sp>
            <p:nvSpPr>
              <p:cNvPr id="50" name="Freeform 37"/>
              <p:cNvSpPr>
                <a:spLocks noEditPoints="1"/>
              </p:cNvSpPr>
              <p:nvPr/>
            </p:nvSpPr>
            <p:spPr bwMode="auto">
              <a:xfrm>
                <a:off x="5280554" y="3849160"/>
                <a:ext cx="360362" cy="482600"/>
              </a:xfrm>
              <a:custGeom>
                <a:avLst/>
                <a:gdLst>
                  <a:gd name="T0" fmla="*/ 84 w 96"/>
                  <a:gd name="T1" fmla="*/ 52 h 128"/>
                  <a:gd name="T2" fmla="*/ 84 w 96"/>
                  <a:gd name="T3" fmla="*/ 36 h 128"/>
                  <a:gd name="T4" fmla="*/ 48 w 96"/>
                  <a:gd name="T5" fmla="*/ 0 h 128"/>
                  <a:gd name="T6" fmla="*/ 12 w 96"/>
                  <a:gd name="T7" fmla="*/ 36 h 128"/>
                  <a:gd name="T8" fmla="*/ 12 w 96"/>
                  <a:gd name="T9" fmla="*/ 52 h 128"/>
                  <a:gd name="T10" fmla="*/ 0 w 96"/>
                  <a:gd name="T11" fmla="*/ 64 h 128"/>
                  <a:gd name="T12" fmla="*/ 0 w 96"/>
                  <a:gd name="T13" fmla="*/ 76 h 128"/>
                  <a:gd name="T14" fmla="*/ 0 w 96"/>
                  <a:gd name="T15" fmla="*/ 80 h 128"/>
                  <a:gd name="T16" fmla="*/ 0 w 96"/>
                  <a:gd name="T17" fmla="*/ 88 h 128"/>
                  <a:gd name="T18" fmla="*/ 0 w 96"/>
                  <a:gd name="T19" fmla="*/ 92 h 128"/>
                  <a:gd name="T20" fmla="*/ 36 w 96"/>
                  <a:gd name="T21" fmla="*/ 128 h 128"/>
                  <a:gd name="T22" fmla="*/ 60 w 96"/>
                  <a:gd name="T23" fmla="*/ 128 h 128"/>
                  <a:gd name="T24" fmla="*/ 96 w 96"/>
                  <a:gd name="T25" fmla="*/ 92 h 128"/>
                  <a:gd name="T26" fmla="*/ 96 w 96"/>
                  <a:gd name="T27" fmla="*/ 88 h 128"/>
                  <a:gd name="T28" fmla="*/ 96 w 96"/>
                  <a:gd name="T29" fmla="*/ 80 h 128"/>
                  <a:gd name="T30" fmla="*/ 96 w 96"/>
                  <a:gd name="T31" fmla="*/ 76 h 128"/>
                  <a:gd name="T32" fmla="*/ 96 w 96"/>
                  <a:gd name="T33" fmla="*/ 64 h 128"/>
                  <a:gd name="T34" fmla="*/ 84 w 96"/>
                  <a:gd name="T35" fmla="*/ 52 h 128"/>
                  <a:gd name="T36" fmla="*/ 20 w 96"/>
                  <a:gd name="T37" fmla="*/ 36 h 128"/>
                  <a:gd name="T38" fmla="*/ 48 w 96"/>
                  <a:gd name="T39" fmla="*/ 8 h 128"/>
                  <a:gd name="T40" fmla="*/ 76 w 96"/>
                  <a:gd name="T41" fmla="*/ 36 h 128"/>
                  <a:gd name="T42" fmla="*/ 76 w 96"/>
                  <a:gd name="T43" fmla="*/ 52 h 128"/>
                  <a:gd name="T44" fmla="*/ 68 w 96"/>
                  <a:gd name="T45" fmla="*/ 52 h 128"/>
                  <a:gd name="T46" fmla="*/ 68 w 96"/>
                  <a:gd name="T47" fmla="*/ 36 h 128"/>
                  <a:gd name="T48" fmla="*/ 48 w 96"/>
                  <a:gd name="T49" fmla="*/ 16 h 128"/>
                  <a:gd name="T50" fmla="*/ 28 w 96"/>
                  <a:gd name="T51" fmla="*/ 36 h 128"/>
                  <a:gd name="T52" fmla="*/ 28 w 96"/>
                  <a:gd name="T53" fmla="*/ 52 h 128"/>
                  <a:gd name="T54" fmla="*/ 20 w 96"/>
                  <a:gd name="T55" fmla="*/ 52 h 128"/>
                  <a:gd name="T56" fmla="*/ 20 w 96"/>
                  <a:gd name="T57" fmla="*/ 36 h 128"/>
                  <a:gd name="T58" fmla="*/ 64 w 96"/>
                  <a:gd name="T59" fmla="*/ 36 h 128"/>
                  <a:gd name="T60" fmla="*/ 64 w 96"/>
                  <a:gd name="T61" fmla="*/ 36 h 128"/>
                  <a:gd name="T62" fmla="*/ 64 w 96"/>
                  <a:gd name="T63" fmla="*/ 52 h 128"/>
                  <a:gd name="T64" fmla="*/ 32 w 96"/>
                  <a:gd name="T65" fmla="*/ 52 h 128"/>
                  <a:gd name="T66" fmla="*/ 32 w 96"/>
                  <a:gd name="T67" fmla="*/ 36 h 128"/>
                  <a:gd name="T68" fmla="*/ 32 w 96"/>
                  <a:gd name="T69" fmla="*/ 36 h 128"/>
                  <a:gd name="T70" fmla="*/ 48 w 96"/>
                  <a:gd name="T71" fmla="*/ 20 h 128"/>
                  <a:gd name="T72" fmla="*/ 64 w 96"/>
                  <a:gd name="T73" fmla="*/ 36 h 128"/>
                  <a:gd name="T74" fmla="*/ 88 w 96"/>
                  <a:gd name="T75" fmla="*/ 76 h 128"/>
                  <a:gd name="T76" fmla="*/ 88 w 96"/>
                  <a:gd name="T77" fmla="*/ 80 h 128"/>
                  <a:gd name="T78" fmla="*/ 88 w 96"/>
                  <a:gd name="T79" fmla="*/ 88 h 128"/>
                  <a:gd name="T80" fmla="*/ 88 w 96"/>
                  <a:gd name="T81" fmla="*/ 92 h 128"/>
                  <a:gd name="T82" fmla="*/ 60 w 96"/>
                  <a:gd name="T83" fmla="*/ 120 h 128"/>
                  <a:gd name="T84" fmla="*/ 36 w 96"/>
                  <a:gd name="T85" fmla="*/ 120 h 128"/>
                  <a:gd name="T86" fmla="*/ 8 w 96"/>
                  <a:gd name="T87" fmla="*/ 92 h 128"/>
                  <a:gd name="T88" fmla="*/ 8 w 96"/>
                  <a:gd name="T89" fmla="*/ 88 h 128"/>
                  <a:gd name="T90" fmla="*/ 8 w 96"/>
                  <a:gd name="T91" fmla="*/ 80 h 128"/>
                  <a:gd name="T92" fmla="*/ 8 w 96"/>
                  <a:gd name="T93" fmla="*/ 76 h 128"/>
                  <a:gd name="T94" fmla="*/ 8 w 96"/>
                  <a:gd name="T95" fmla="*/ 64 h 128"/>
                  <a:gd name="T96" fmla="*/ 12 w 96"/>
                  <a:gd name="T97" fmla="*/ 60 h 128"/>
                  <a:gd name="T98" fmla="*/ 20 w 96"/>
                  <a:gd name="T99" fmla="*/ 60 h 128"/>
                  <a:gd name="T100" fmla="*/ 76 w 96"/>
                  <a:gd name="T101" fmla="*/ 60 h 128"/>
                  <a:gd name="T102" fmla="*/ 84 w 96"/>
                  <a:gd name="T103" fmla="*/ 60 h 128"/>
                  <a:gd name="T104" fmla="*/ 88 w 96"/>
                  <a:gd name="T105" fmla="*/ 64 h 128"/>
                  <a:gd name="T106" fmla="*/ 88 w 96"/>
                  <a:gd name="T107"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28">
                    <a:moveTo>
                      <a:pt x="84" y="52"/>
                    </a:moveTo>
                    <a:cubicBezTo>
                      <a:pt x="84" y="36"/>
                      <a:pt x="84" y="36"/>
                      <a:pt x="84" y="36"/>
                    </a:cubicBezTo>
                    <a:cubicBezTo>
                      <a:pt x="84" y="16"/>
                      <a:pt x="68" y="0"/>
                      <a:pt x="48" y="0"/>
                    </a:cubicBezTo>
                    <a:cubicBezTo>
                      <a:pt x="28" y="0"/>
                      <a:pt x="12" y="16"/>
                      <a:pt x="12" y="36"/>
                    </a:cubicBezTo>
                    <a:cubicBezTo>
                      <a:pt x="12" y="52"/>
                      <a:pt x="12" y="52"/>
                      <a:pt x="12" y="52"/>
                    </a:cubicBezTo>
                    <a:cubicBezTo>
                      <a:pt x="5" y="52"/>
                      <a:pt x="0" y="57"/>
                      <a:pt x="0" y="64"/>
                    </a:cubicBezTo>
                    <a:cubicBezTo>
                      <a:pt x="0" y="76"/>
                      <a:pt x="0" y="76"/>
                      <a:pt x="0" y="76"/>
                    </a:cubicBezTo>
                    <a:cubicBezTo>
                      <a:pt x="0" y="80"/>
                      <a:pt x="0" y="80"/>
                      <a:pt x="0" y="80"/>
                    </a:cubicBezTo>
                    <a:cubicBezTo>
                      <a:pt x="0" y="88"/>
                      <a:pt x="0" y="88"/>
                      <a:pt x="0" y="88"/>
                    </a:cubicBezTo>
                    <a:cubicBezTo>
                      <a:pt x="0" y="92"/>
                      <a:pt x="0" y="92"/>
                      <a:pt x="0" y="92"/>
                    </a:cubicBezTo>
                    <a:cubicBezTo>
                      <a:pt x="0" y="112"/>
                      <a:pt x="16" y="128"/>
                      <a:pt x="36" y="128"/>
                    </a:cubicBezTo>
                    <a:cubicBezTo>
                      <a:pt x="60" y="128"/>
                      <a:pt x="60" y="128"/>
                      <a:pt x="60" y="128"/>
                    </a:cubicBezTo>
                    <a:cubicBezTo>
                      <a:pt x="80" y="128"/>
                      <a:pt x="96" y="112"/>
                      <a:pt x="96" y="92"/>
                    </a:cubicBezTo>
                    <a:cubicBezTo>
                      <a:pt x="96" y="88"/>
                      <a:pt x="96" y="88"/>
                      <a:pt x="96" y="88"/>
                    </a:cubicBezTo>
                    <a:cubicBezTo>
                      <a:pt x="96" y="80"/>
                      <a:pt x="96" y="80"/>
                      <a:pt x="96" y="80"/>
                    </a:cubicBezTo>
                    <a:cubicBezTo>
                      <a:pt x="96" y="76"/>
                      <a:pt x="96" y="76"/>
                      <a:pt x="96" y="76"/>
                    </a:cubicBezTo>
                    <a:cubicBezTo>
                      <a:pt x="96" y="64"/>
                      <a:pt x="96" y="64"/>
                      <a:pt x="96" y="64"/>
                    </a:cubicBezTo>
                    <a:cubicBezTo>
                      <a:pt x="96" y="57"/>
                      <a:pt x="91" y="52"/>
                      <a:pt x="84" y="52"/>
                    </a:cubicBezTo>
                    <a:close/>
                    <a:moveTo>
                      <a:pt x="20" y="36"/>
                    </a:moveTo>
                    <a:cubicBezTo>
                      <a:pt x="20" y="21"/>
                      <a:pt x="33" y="8"/>
                      <a:pt x="48" y="8"/>
                    </a:cubicBezTo>
                    <a:cubicBezTo>
                      <a:pt x="63" y="8"/>
                      <a:pt x="76" y="21"/>
                      <a:pt x="76" y="36"/>
                    </a:cubicBezTo>
                    <a:cubicBezTo>
                      <a:pt x="76" y="52"/>
                      <a:pt x="76" y="52"/>
                      <a:pt x="76" y="52"/>
                    </a:cubicBezTo>
                    <a:cubicBezTo>
                      <a:pt x="68" y="52"/>
                      <a:pt x="68" y="52"/>
                      <a:pt x="68" y="52"/>
                    </a:cubicBezTo>
                    <a:cubicBezTo>
                      <a:pt x="68" y="36"/>
                      <a:pt x="68" y="36"/>
                      <a:pt x="68" y="36"/>
                    </a:cubicBezTo>
                    <a:cubicBezTo>
                      <a:pt x="68" y="25"/>
                      <a:pt x="59" y="16"/>
                      <a:pt x="48" y="16"/>
                    </a:cubicBezTo>
                    <a:cubicBezTo>
                      <a:pt x="37" y="16"/>
                      <a:pt x="28" y="25"/>
                      <a:pt x="28" y="36"/>
                    </a:cubicBezTo>
                    <a:cubicBezTo>
                      <a:pt x="28" y="52"/>
                      <a:pt x="28" y="52"/>
                      <a:pt x="28" y="52"/>
                    </a:cubicBezTo>
                    <a:cubicBezTo>
                      <a:pt x="20" y="52"/>
                      <a:pt x="20" y="52"/>
                      <a:pt x="20" y="52"/>
                    </a:cubicBezTo>
                    <a:lnTo>
                      <a:pt x="20" y="36"/>
                    </a:lnTo>
                    <a:close/>
                    <a:moveTo>
                      <a:pt x="64" y="36"/>
                    </a:moveTo>
                    <a:cubicBezTo>
                      <a:pt x="64" y="36"/>
                      <a:pt x="64" y="36"/>
                      <a:pt x="64" y="36"/>
                    </a:cubicBezTo>
                    <a:cubicBezTo>
                      <a:pt x="64" y="52"/>
                      <a:pt x="64" y="52"/>
                      <a:pt x="64" y="52"/>
                    </a:cubicBezTo>
                    <a:cubicBezTo>
                      <a:pt x="32" y="52"/>
                      <a:pt x="32" y="52"/>
                      <a:pt x="32" y="52"/>
                    </a:cubicBezTo>
                    <a:cubicBezTo>
                      <a:pt x="32" y="36"/>
                      <a:pt x="32" y="36"/>
                      <a:pt x="32" y="36"/>
                    </a:cubicBezTo>
                    <a:cubicBezTo>
                      <a:pt x="32" y="36"/>
                      <a:pt x="32" y="36"/>
                      <a:pt x="32" y="36"/>
                    </a:cubicBezTo>
                    <a:cubicBezTo>
                      <a:pt x="32" y="27"/>
                      <a:pt x="39" y="20"/>
                      <a:pt x="48" y="20"/>
                    </a:cubicBezTo>
                    <a:cubicBezTo>
                      <a:pt x="57" y="20"/>
                      <a:pt x="64" y="27"/>
                      <a:pt x="64" y="36"/>
                    </a:cubicBezTo>
                    <a:close/>
                    <a:moveTo>
                      <a:pt x="88" y="76"/>
                    </a:moveTo>
                    <a:cubicBezTo>
                      <a:pt x="88" y="80"/>
                      <a:pt x="88" y="80"/>
                      <a:pt x="88" y="80"/>
                    </a:cubicBezTo>
                    <a:cubicBezTo>
                      <a:pt x="88" y="88"/>
                      <a:pt x="88" y="88"/>
                      <a:pt x="88" y="88"/>
                    </a:cubicBezTo>
                    <a:cubicBezTo>
                      <a:pt x="88" y="92"/>
                      <a:pt x="88" y="92"/>
                      <a:pt x="88" y="92"/>
                    </a:cubicBezTo>
                    <a:cubicBezTo>
                      <a:pt x="88" y="107"/>
                      <a:pt x="75" y="120"/>
                      <a:pt x="60" y="120"/>
                    </a:cubicBezTo>
                    <a:cubicBezTo>
                      <a:pt x="36" y="120"/>
                      <a:pt x="36" y="120"/>
                      <a:pt x="36" y="120"/>
                    </a:cubicBezTo>
                    <a:cubicBezTo>
                      <a:pt x="21" y="120"/>
                      <a:pt x="8" y="107"/>
                      <a:pt x="8" y="92"/>
                    </a:cubicBezTo>
                    <a:cubicBezTo>
                      <a:pt x="8" y="88"/>
                      <a:pt x="8" y="88"/>
                      <a:pt x="8" y="88"/>
                    </a:cubicBezTo>
                    <a:cubicBezTo>
                      <a:pt x="8" y="80"/>
                      <a:pt x="8" y="80"/>
                      <a:pt x="8" y="80"/>
                    </a:cubicBezTo>
                    <a:cubicBezTo>
                      <a:pt x="8" y="76"/>
                      <a:pt x="8" y="76"/>
                      <a:pt x="8" y="76"/>
                    </a:cubicBezTo>
                    <a:cubicBezTo>
                      <a:pt x="8" y="64"/>
                      <a:pt x="8" y="64"/>
                      <a:pt x="8" y="64"/>
                    </a:cubicBezTo>
                    <a:cubicBezTo>
                      <a:pt x="8" y="62"/>
                      <a:pt x="10" y="60"/>
                      <a:pt x="12" y="60"/>
                    </a:cubicBezTo>
                    <a:cubicBezTo>
                      <a:pt x="15" y="60"/>
                      <a:pt x="17" y="60"/>
                      <a:pt x="20" y="60"/>
                    </a:cubicBezTo>
                    <a:cubicBezTo>
                      <a:pt x="76" y="60"/>
                      <a:pt x="76" y="60"/>
                      <a:pt x="76" y="60"/>
                    </a:cubicBezTo>
                    <a:cubicBezTo>
                      <a:pt x="79" y="60"/>
                      <a:pt x="81" y="60"/>
                      <a:pt x="84" y="60"/>
                    </a:cubicBezTo>
                    <a:cubicBezTo>
                      <a:pt x="86" y="60"/>
                      <a:pt x="88" y="62"/>
                      <a:pt x="88" y="64"/>
                    </a:cubicBezTo>
                    <a:lnTo>
                      <a:pt x="88"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38"/>
              <p:cNvSpPr>
                <a:spLocks/>
              </p:cNvSpPr>
              <p:nvPr/>
            </p:nvSpPr>
            <p:spPr bwMode="auto">
              <a:xfrm>
                <a:off x="5431366" y="4136497"/>
                <a:ext cx="60325" cy="88900"/>
              </a:xfrm>
              <a:custGeom>
                <a:avLst/>
                <a:gdLst>
                  <a:gd name="T0" fmla="*/ 8 w 16"/>
                  <a:gd name="T1" fmla="*/ 0 h 24"/>
                  <a:gd name="T2" fmla="*/ 0 w 16"/>
                  <a:gd name="T3" fmla="*/ 8 h 24"/>
                  <a:gd name="T4" fmla="*/ 3 w 16"/>
                  <a:gd name="T5" fmla="*/ 19 h 24"/>
                  <a:gd name="T6" fmla="*/ 8 w 16"/>
                  <a:gd name="T7" fmla="*/ 24 h 24"/>
                  <a:gd name="T8" fmla="*/ 13 w 16"/>
                  <a:gd name="T9" fmla="*/ 19 h 24"/>
                  <a:gd name="T10" fmla="*/ 16 w 16"/>
                  <a:gd name="T11" fmla="*/ 8 h 24"/>
                  <a:gd name="T12" fmla="*/ 8 w 1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 h="24">
                    <a:moveTo>
                      <a:pt x="8" y="0"/>
                    </a:moveTo>
                    <a:cubicBezTo>
                      <a:pt x="4" y="0"/>
                      <a:pt x="0" y="4"/>
                      <a:pt x="0" y="8"/>
                    </a:cubicBezTo>
                    <a:cubicBezTo>
                      <a:pt x="0" y="10"/>
                      <a:pt x="1" y="15"/>
                      <a:pt x="3" y="19"/>
                    </a:cubicBezTo>
                    <a:cubicBezTo>
                      <a:pt x="4" y="22"/>
                      <a:pt x="5" y="24"/>
                      <a:pt x="8" y="24"/>
                    </a:cubicBezTo>
                    <a:cubicBezTo>
                      <a:pt x="11" y="24"/>
                      <a:pt x="12" y="22"/>
                      <a:pt x="13" y="19"/>
                    </a:cubicBezTo>
                    <a:cubicBezTo>
                      <a:pt x="15" y="15"/>
                      <a:pt x="16" y="10"/>
                      <a:pt x="16" y="8"/>
                    </a:cubicBezTo>
                    <a:cubicBezTo>
                      <a:pt x="16" y="4"/>
                      <a:pt x="12"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2" name="Group 51"/>
          <p:cNvGrpSpPr>
            <a:grpSpLocks noChangeAspect="1"/>
          </p:cNvGrpSpPr>
          <p:nvPr/>
        </p:nvGrpSpPr>
        <p:grpSpPr>
          <a:xfrm>
            <a:off x="8214237" y="1844727"/>
            <a:ext cx="471240" cy="471240"/>
            <a:chOff x="5255630" y="2222085"/>
            <a:chExt cx="504000" cy="504000"/>
          </a:xfrm>
        </p:grpSpPr>
        <p:sp>
          <p:nvSpPr>
            <p:cNvPr id="53" name="Oval 52"/>
            <p:cNvSpPr>
              <a:spLocks/>
            </p:cNvSpPr>
            <p:nvPr/>
          </p:nvSpPr>
          <p:spPr>
            <a:xfrm>
              <a:off x="5255630" y="2222085"/>
              <a:ext cx="504000" cy="50400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grpSp>
          <p:nvGrpSpPr>
            <p:cNvPr id="54" name="Group 53"/>
            <p:cNvGrpSpPr>
              <a:grpSpLocks noChangeAspect="1"/>
            </p:cNvGrpSpPr>
            <p:nvPr/>
          </p:nvGrpSpPr>
          <p:grpSpPr>
            <a:xfrm>
              <a:off x="5358249" y="2315877"/>
              <a:ext cx="277338" cy="317109"/>
              <a:chOff x="3326341" y="2887135"/>
              <a:chExt cx="420687" cy="481013"/>
            </a:xfrm>
            <a:solidFill>
              <a:schemeClr val="bg1"/>
            </a:solidFill>
          </p:grpSpPr>
          <p:sp>
            <p:nvSpPr>
              <p:cNvPr id="55"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0" name="Content Placeholder 2"/>
          <p:cNvSpPr txBox="1">
            <a:spLocks/>
          </p:cNvSpPr>
          <p:nvPr/>
        </p:nvSpPr>
        <p:spPr>
          <a:xfrm>
            <a:off x="7764946" y="3171097"/>
            <a:ext cx="2376516" cy="57031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3600" dirty="0" smtClean="0">
                <a:latin typeface="Lato Black" panose="020F0A02020204030203" pitchFamily="34" charset="0"/>
              </a:rPr>
              <a:t>TROY</a:t>
            </a:r>
            <a:endParaRPr lang="en-US" sz="1800" dirty="0">
              <a:solidFill>
                <a:schemeClr val="bg1">
                  <a:lumMod val="50000"/>
                </a:schemeClr>
              </a:solidFill>
              <a:ea typeface="Roboto" panose="02000000000000000000" pitchFamily="2" charset="0"/>
              <a:cs typeface="Arial" panose="020B0604020202020204" pitchFamily="34" charset="0"/>
            </a:endParaRPr>
          </a:p>
        </p:txBody>
      </p:sp>
      <p:sp>
        <p:nvSpPr>
          <p:cNvPr id="61" name="Content Placeholder 2"/>
          <p:cNvSpPr txBox="1">
            <a:spLocks/>
          </p:cNvSpPr>
          <p:nvPr/>
        </p:nvSpPr>
        <p:spPr>
          <a:xfrm>
            <a:off x="788374" y="2105496"/>
            <a:ext cx="5313283" cy="25377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200" dirty="0" err="1" smtClean="0">
                <a:solidFill>
                  <a:schemeClr val="bg1">
                    <a:lumMod val="65000"/>
                  </a:schemeClr>
                </a:solidFill>
                <a:ea typeface="Roboto" panose="02000000000000000000" pitchFamily="2" charset="0"/>
                <a:cs typeface="Arial" panose="020B0604020202020204" pitchFamily="34" charset="0"/>
              </a:rPr>
              <a:t>Lorem</a:t>
            </a:r>
            <a:r>
              <a:rPr lang="en-US" sz="1200" dirty="0" smtClean="0">
                <a:solidFill>
                  <a:schemeClr val="bg1">
                    <a:lumMod val="65000"/>
                  </a:schemeClr>
                </a:solidFill>
                <a:ea typeface="Roboto" panose="02000000000000000000" pitchFamily="2" charset="0"/>
                <a:cs typeface="Arial" panose="020B0604020202020204" pitchFamily="34" charset="0"/>
              </a:rPr>
              <a:t> Ipsum has been the industry's standard dummy text ever since the 1500s, when an unknown printer took a galley of type and scrambled it to make a type specimen book. It has survived not only five centuries, but also the leap into electronic typesetting.</a:t>
            </a:r>
            <a:r>
              <a:rPr lang="id-ID" sz="1200" dirty="0" smtClean="0">
                <a:solidFill>
                  <a:schemeClr val="bg1">
                    <a:lumMod val="65000"/>
                  </a:schemeClr>
                </a:solidFill>
                <a:ea typeface="Roboto" panose="02000000000000000000" pitchFamily="2" charset="0"/>
                <a:cs typeface="Arial" panose="020B0604020202020204" pitchFamily="34" charset="0"/>
              </a:rPr>
              <a:t> </a:t>
            </a:r>
            <a:r>
              <a:rPr lang="en-US" sz="1200" dirty="0" smtClean="0">
                <a:solidFill>
                  <a:schemeClr val="bg1">
                    <a:lumMod val="65000"/>
                  </a:schemeClr>
                </a:solidFill>
                <a:ea typeface="Roboto" panose="02000000000000000000" pitchFamily="2" charset="0"/>
                <a:cs typeface="Arial" panose="020B0604020202020204" pitchFamily="34" charset="0"/>
              </a:rPr>
              <a:t>It was </a:t>
            </a:r>
            <a:r>
              <a:rPr lang="en-US" sz="1200" dirty="0" err="1" smtClean="0">
                <a:solidFill>
                  <a:schemeClr val="bg1">
                    <a:lumMod val="65000"/>
                  </a:schemeClr>
                </a:solidFill>
                <a:ea typeface="Roboto" panose="02000000000000000000" pitchFamily="2" charset="0"/>
                <a:cs typeface="Arial" panose="020B0604020202020204" pitchFamily="34" charset="0"/>
              </a:rPr>
              <a:t>popularised</a:t>
            </a:r>
            <a:r>
              <a:rPr lang="en-US" sz="1200" dirty="0" smtClean="0">
                <a:solidFill>
                  <a:schemeClr val="bg1">
                    <a:lumMod val="65000"/>
                  </a:schemeClr>
                </a:solidFill>
                <a:ea typeface="Roboto" panose="02000000000000000000" pitchFamily="2" charset="0"/>
                <a:cs typeface="Arial" panose="020B0604020202020204" pitchFamily="34" charset="0"/>
              </a:rPr>
              <a:t> in the 1960s with the release of </a:t>
            </a:r>
            <a:r>
              <a:rPr lang="en-US" sz="1200" dirty="0" err="1" smtClean="0">
                <a:solidFill>
                  <a:schemeClr val="bg1">
                    <a:lumMod val="65000"/>
                  </a:schemeClr>
                </a:solidFill>
                <a:ea typeface="Roboto" panose="02000000000000000000" pitchFamily="2" charset="0"/>
                <a:cs typeface="Arial" panose="020B0604020202020204" pitchFamily="34" charset="0"/>
              </a:rPr>
              <a:t>Letraset</a:t>
            </a:r>
            <a:r>
              <a:rPr lang="en-US" sz="1200" dirty="0" smtClean="0">
                <a:solidFill>
                  <a:schemeClr val="bg1">
                    <a:lumMod val="65000"/>
                  </a:schemeClr>
                </a:solidFill>
                <a:ea typeface="Roboto" panose="02000000000000000000" pitchFamily="2" charset="0"/>
                <a:cs typeface="Arial" panose="020B0604020202020204" pitchFamily="34" charset="0"/>
              </a:rPr>
              <a:t> sheets containing Lorem </a:t>
            </a:r>
            <a:r>
              <a:rPr lang="en-US" sz="1200" dirty="0" err="1" smtClean="0">
                <a:solidFill>
                  <a:schemeClr val="bg1">
                    <a:lumMod val="65000"/>
                  </a:schemeClr>
                </a:solidFill>
                <a:ea typeface="Roboto" panose="02000000000000000000" pitchFamily="2" charset="0"/>
                <a:cs typeface="Arial" panose="020B0604020202020204" pitchFamily="34" charset="0"/>
              </a:rPr>
              <a:t>Ipsum</a:t>
            </a:r>
            <a:r>
              <a:rPr lang="en-US" sz="1200" dirty="0" smtClean="0">
                <a:solidFill>
                  <a:schemeClr val="bg1">
                    <a:lumMod val="65000"/>
                  </a:schemeClr>
                </a:solidFill>
                <a:ea typeface="Roboto" panose="02000000000000000000" pitchFamily="2" charset="0"/>
                <a:cs typeface="Arial" panose="020B0604020202020204" pitchFamily="34" charset="0"/>
              </a:rPr>
              <a:t> passages</a:t>
            </a:r>
            <a:r>
              <a:rPr lang="id-ID" sz="1200" dirty="0" smtClean="0">
                <a:solidFill>
                  <a:schemeClr val="bg1">
                    <a:lumMod val="65000"/>
                  </a:schemeClr>
                </a:solidFill>
                <a:ea typeface="Roboto" panose="02000000000000000000" pitchFamily="2" charset="0"/>
                <a:cs typeface="Arial" panose="020B0604020202020204" pitchFamily="34" charset="0"/>
              </a:rPr>
              <a:t>.</a:t>
            </a:r>
          </a:p>
          <a:p>
            <a:pPr algn="l">
              <a:lnSpc>
                <a:spcPct val="150000"/>
              </a:lnSpc>
            </a:pPr>
            <a:endParaRPr lang="id-ID" sz="1200" dirty="0" smtClean="0">
              <a:solidFill>
                <a:schemeClr val="bg1">
                  <a:lumMod val="50000"/>
                </a:schemeClr>
              </a:solidFill>
              <a:ea typeface="Roboto" panose="02000000000000000000" pitchFamily="2" charset="0"/>
              <a:cs typeface="Arial" panose="020B0604020202020204" pitchFamily="34" charset="0"/>
            </a:endParaRPr>
          </a:p>
          <a:p>
            <a:pPr algn="l">
              <a:lnSpc>
                <a:spcPct val="150000"/>
              </a:lnSpc>
            </a:pPr>
            <a:endParaRPr lang="id-ID" sz="1200" dirty="0" smtClean="0">
              <a:solidFill>
                <a:schemeClr val="bg1">
                  <a:lumMod val="50000"/>
                </a:schemeClr>
              </a:solidFill>
              <a:ea typeface="Roboto" panose="02000000000000000000" pitchFamily="2" charset="0"/>
              <a:cs typeface="Arial" panose="020B0604020202020204" pitchFamily="34" charset="0"/>
            </a:endParaRPr>
          </a:p>
          <a:p>
            <a:pPr algn="l">
              <a:lnSpc>
                <a:spcPct val="50000"/>
              </a:lnSpc>
            </a:pPr>
            <a:r>
              <a:rPr lang="id-ID" sz="1200" dirty="0" smtClean="0">
                <a:solidFill>
                  <a:schemeClr val="bg1">
                    <a:lumMod val="50000"/>
                  </a:schemeClr>
                </a:solidFill>
                <a:ea typeface="Roboto" panose="02000000000000000000" pitchFamily="2" charset="0"/>
                <a:cs typeface="Arial" panose="020B0604020202020204" pitchFamily="34" charset="0"/>
              </a:rPr>
              <a:t>Tommy J. Pissa</a:t>
            </a:r>
          </a:p>
          <a:p>
            <a:pPr algn="l">
              <a:lnSpc>
                <a:spcPct val="50000"/>
              </a:lnSpc>
            </a:pPr>
            <a:r>
              <a:rPr lang="id-ID" sz="1100" i="1" dirty="0" smtClean="0">
                <a:solidFill>
                  <a:schemeClr val="bg1">
                    <a:lumMod val="75000"/>
                  </a:schemeClr>
                </a:solidFill>
                <a:ea typeface="Roboto" panose="02000000000000000000" pitchFamily="2" charset="0"/>
                <a:cs typeface="Arial" panose="020B0604020202020204" pitchFamily="34" charset="0"/>
              </a:rPr>
              <a:t>Manager</a:t>
            </a:r>
            <a:endParaRPr lang="en-US" sz="1200" i="1" dirty="0">
              <a:solidFill>
                <a:schemeClr val="bg1">
                  <a:lumMod val="75000"/>
                </a:schemeClr>
              </a:solidFill>
              <a:ea typeface="Roboto" panose="02000000000000000000" pitchFamily="2" charset="0"/>
              <a:cs typeface="Arial" panose="020B0604020202020204" pitchFamily="34" charset="0"/>
            </a:endParaRPr>
          </a:p>
        </p:txBody>
      </p:sp>
      <p:sp>
        <p:nvSpPr>
          <p:cNvPr id="73" name="TextBox 72"/>
          <p:cNvSpPr txBox="1"/>
          <p:nvPr/>
        </p:nvSpPr>
        <p:spPr>
          <a:xfrm>
            <a:off x="1002232" y="5136599"/>
            <a:ext cx="630301" cy="307777"/>
          </a:xfrm>
          <a:prstGeom prst="rect">
            <a:avLst/>
          </a:prstGeom>
          <a:noFill/>
        </p:spPr>
        <p:txBody>
          <a:bodyPr wrap="none" rtlCol="0">
            <a:spAutoFit/>
          </a:bodyPr>
          <a:lstStyle/>
          <a:p>
            <a:r>
              <a:rPr lang="id-ID" sz="1400" dirty="0" smtClean="0">
                <a:solidFill>
                  <a:schemeClr val="accent1"/>
                </a:solidFill>
              </a:rPr>
              <a:t>Smart</a:t>
            </a:r>
            <a:endParaRPr lang="id-ID" sz="1400" dirty="0">
              <a:solidFill>
                <a:schemeClr val="accent1"/>
              </a:solidFill>
            </a:endParaRPr>
          </a:p>
        </p:txBody>
      </p:sp>
      <p:sp>
        <p:nvSpPr>
          <p:cNvPr id="74" name="TextBox 73"/>
          <p:cNvSpPr txBox="1"/>
          <p:nvPr/>
        </p:nvSpPr>
        <p:spPr>
          <a:xfrm>
            <a:off x="1005505" y="5414185"/>
            <a:ext cx="791050" cy="307777"/>
          </a:xfrm>
          <a:prstGeom prst="rect">
            <a:avLst/>
          </a:prstGeom>
          <a:noFill/>
        </p:spPr>
        <p:txBody>
          <a:bodyPr wrap="none" rtlCol="0">
            <a:spAutoFit/>
          </a:bodyPr>
          <a:lstStyle/>
          <a:p>
            <a:r>
              <a:rPr lang="id-ID" sz="1400" dirty="0" smtClean="0">
                <a:solidFill>
                  <a:schemeClr val="accent2"/>
                </a:solidFill>
              </a:rPr>
              <a:t>Editable</a:t>
            </a:r>
            <a:endParaRPr lang="id-ID" sz="1400" dirty="0">
              <a:solidFill>
                <a:schemeClr val="accent2"/>
              </a:solidFill>
            </a:endParaRPr>
          </a:p>
        </p:txBody>
      </p:sp>
      <p:sp>
        <p:nvSpPr>
          <p:cNvPr id="75" name="TextBox 74"/>
          <p:cNvSpPr txBox="1"/>
          <p:nvPr/>
        </p:nvSpPr>
        <p:spPr>
          <a:xfrm>
            <a:off x="2290258" y="5131238"/>
            <a:ext cx="878767" cy="307777"/>
          </a:xfrm>
          <a:prstGeom prst="rect">
            <a:avLst/>
          </a:prstGeom>
          <a:noFill/>
        </p:spPr>
        <p:txBody>
          <a:bodyPr wrap="none" rtlCol="0">
            <a:spAutoFit/>
          </a:bodyPr>
          <a:lstStyle/>
          <a:p>
            <a:r>
              <a:rPr lang="id-ID" sz="1400" dirty="0" smtClean="0">
                <a:solidFill>
                  <a:schemeClr val="accent3"/>
                </a:solidFill>
              </a:rPr>
              <a:t>Good Job</a:t>
            </a:r>
            <a:endParaRPr lang="id-ID" sz="1400" dirty="0">
              <a:solidFill>
                <a:schemeClr val="accent3"/>
              </a:solidFill>
            </a:endParaRPr>
          </a:p>
        </p:txBody>
      </p:sp>
      <p:sp>
        <p:nvSpPr>
          <p:cNvPr id="76" name="TextBox 75"/>
          <p:cNvSpPr txBox="1"/>
          <p:nvPr/>
        </p:nvSpPr>
        <p:spPr>
          <a:xfrm>
            <a:off x="2293531" y="5408824"/>
            <a:ext cx="805477" cy="307777"/>
          </a:xfrm>
          <a:prstGeom prst="rect">
            <a:avLst/>
          </a:prstGeom>
          <a:noFill/>
        </p:spPr>
        <p:txBody>
          <a:bodyPr wrap="none" rtlCol="0">
            <a:spAutoFit/>
          </a:bodyPr>
          <a:lstStyle/>
          <a:p>
            <a:r>
              <a:rPr lang="id-ID" sz="1400" dirty="0" smtClean="0">
                <a:solidFill>
                  <a:schemeClr val="accent4"/>
                </a:solidFill>
              </a:rPr>
              <a:t>Improve</a:t>
            </a:r>
            <a:endParaRPr lang="id-ID" sz="1400" dirty="0">
              <a:solidFill>
                <a:schemeClr val="accent4"/>
              </a:solidFill>
            </a:endParaRPr>
          </a:p>
        </p:txBody>
      </p:sp>
      <p:sp>
        <p:nvSpPr>
          <p:cNvPr id="77" name="TextBox 76"/>
          <p:cNvSpPr txBox="1"/>
          <p:nvPr/>
        </p:nvSpPr>
        <p:spPr>
          <a:xfrm>
            <a:off x="3578284" y="5129126"/>
            <a:ext cx="760593" cy="307777"/>
          </a:xfrm>
          <a:prstGeom prst="rect">
            <a:avLst/>
          </a:prstGeom>
          <a:noFill/>
        </p:spPr>
        <p:txBody>
          <a:bodyPr wrap="none" rtlCol="0">
            <a:spAutoFit/>
          </a:bodyPr>
          <a:lstStyle/>
          <a:p>
            <a:r>
              <a:rPr lang="id-ID" sz="1400" dirty="0" smtClean="0">
                <a:solidFill>
                  <a:schemeClr val="accent5"/>
                </a:solidFill>
              </a:rPr>
              <a:t>Protech</a:t>
            </a:r>
            <a:endParaRPr lang="id-ID" sz="1400" dirty="0">
              <a:solidFill>
                <a:schemeClr val="accent5"/>
              </a:solidFill>
            </a:endParaRPr>
          </a:p>
        </p:txBody>
      </p:sp>
      <p:sp>
        <p:nvSpPr>
          <p:cNvPr id="78" name="TextBox 77"/>
          <p:cNvSpPr txBox="1"/>
          <p:nvPr/>
        </p:nvSpPr>
        <p:spPr>
          <a:xfrm>
            <a:off x="3581557" y="5406712"/>
            <a:ext cx="740780" cy="307777"/>
          </a:xfrm>
          <a:prstGeom prst="rect">
            <a:avLst/>
          </a:prstGeom>
          <a:noFill/>
        </p:spPr>
        <p:txBody>
          <a:bodyPr wrap="none" rtlCol="0">
            <a:spAutoFit/>
          </a:bodyPr>
          <a:lstStyle/>
          <a:p>
            <a:r>
              <a:rPr lang="id-ID" sz="1400" dirty="0" smtClean="0">
                <a:solidFill>
                  <a:schemeClr val="accent6"/>
                </a:solidFill>
              </a:rPr>
              <a:t>Recycle</a:t>
            </a:r>
            <a:endParaRPr lang="id-ID" sz="1400" dirty="0">
              <a:solidFill>
                <a:schemeClr val="accent6"/>
              </a:solidFill>
            </a:endParaRPr>
          </a:p>
        </p:txBody>
      </p:sp>
      <p:sp>
        <p:nvSpPr>
          <p:cNvPr id="79" name="TextBox 78"/>
          <p:cNvSpPr txBox="1"/>
          <p:nvPr/>
        </p:nvSpPr>
        <p:spPr>
          <a:xfrm>
            <a:off x="4872856" y="5129126"/>
            <a:ext cx="658578" cy="307777"/>
          </a:xfrm>
          <a:prstGeom prst="rect">
            <a:avLst/>
          </a:prstGeom>
          <a:noFill/>
        </p:spPr>
        <p:txBody>
          <a:bodyPr wrap="none" rtlCol="0">
            <a:spAutoFit/>
          </a:bodyPr>
          <a:lstStyle/>
          <a:p>
            <a:r>
              <a:rPr lang="id-ID" sz="1400" dirty="0" smtClean="0">
                <a:solidFill>
                  <a:schemeClr val="tx2"/>
                </a:solidFill>
              </a:rPr>
              <a:t>Lovely</a:t>
            </a:r>
            <a:endParaRPr lang="id-ID" sz="1400" dirty="0">
              <a:solidFill>
                <a:schemeClr val="tx2"/>
              </a:solidFill>
            </a:endParaRPr>
          </a:p>
        </p:txBody>
      </p:sp>
      <p:sp>
        <p:nvSpPr>
          <p:cNvPr id="80" name="TextBox 79"/>
          <p:cNvSpPr txBox="1"/>
          <p:nvPr/>
        </p:nvSpPr>
        <p:spPr>
          <a:xfrm>
            <a:off x="4861615" y="5406712"/>
            <a:ext cx="865943" cy="307777"/>
          </a:xfrm>
          <a:prstGeom prst="rect">
            <a:avLst/>
          </a:prstGeom>
          <a:noFill/>
        </p:spPr>
        <p:txBody>
          <a:bodyPr wrap="none" rtlCol="0">
            <a:spAutoFit/>
          </a:bodyPr>
          <a:lstStyle/>
          <a:p>
            <a:r>
              <a:rPr lang="id-ID" sz="1400" dirty="0" smtClean="0"/>
              <a:t>Diamond</a:t>
            </a:r>
            <a:endParaRPr lang="id-ID" sz="1400" dirty="0"/>
          </a:p>
        </p:txBody>
      </p:sp>
      <p:sp>
        <p:nvSpPr>
          <p:cNvPr id="81" name="Oval 80"/>
          <p:cNvSpPr/>
          <p:nvPr/>
        </p:nvSpPr>
        <p:spPr>
          <a:xfrm>
            <a:off x="895446" y="5189680"/>
            <a:ext cx="144000" cy="144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2" name="Oval 81"/>
          <p:cNvSpPr/>
          <p:nvPr/>
        </p:nvSpPr>
        <p:spPr>
          <a:xfrm>
            <a:off x="901478" y="5474739"/>
            <a:ext cx="144000" cy="144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3" name="Oval 82"/>
          <p:cNvSpPr/>
          <p:nvPr/>
        </p:nvSpPr>
        <p:spPr>
          <a:xfrm>
            <a:off x="2182728" y="5189680"/>
            <a:ext cx="144000" cy="144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4" name="Oval 83"/>
          <p:cNvSpPr/>
          <p:nvPr/>
        </p:nvSpPr>
        <p:spPr>
          <a:xfrm>
            <a:off x="2188760" y="5474739"/>
            <a:ext cx="144000" cy="1440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5" name="Oval 84"/>
          <p:cNvSpPr/>
          <p:nvPr/>
        </p:nvSpPr>
        <p:spPr>
          <a:xfrm>
            <a:off x="3468652" y="5194277"/>
            <a:ext cx="144000" cy="1440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6" name="Oval 85"/>
          <p:cNvSpPr/>
          <p:nvPr/>
        </p:nvSpPr>
        <p:spPr>
          <a:xfrm>
            <a:off x="3474684" y="5479336"/>
            <a:ext cx="144000" cy="144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7" name="Oval 86"/>
          <p:cNvSpPr/>
          <p:nvPr/>
        </p:nvSpPr>
        <p:spPr>
          <a:xfrm>
            <a:off x="4763184" y="5185944"/>
            <a:ext cx="144000" cy="144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88" name="Oval 87"/>
          <p:cNvSpPr/>
          <p:nvPr/>
        </p:nvSpPr>
        <p:spPr>
          <a:xfrm>
            <a:off x="4754702" y="5471003"/>
            <a:ext cx="144000" cy="14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cxnSp>
        <p:nvCxnSpPr>
          <p:cNvPr id="90" name="Straight Connector 89"/>
          <p:cNvCxnSpPr/>
          <p:nvPr/>
        </p:nvCxnSpPr>
        <p:spPr>
          <a:xfrm>
            <a:off x="895446" y="5747441"/>
            <a:ext cx="474306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99704" y="5072527"/>
            <a:ext cx="474306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2942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1000"/>
                                        <p:tgtEl>
                                          <p:spTgt spid="61"/>
                                        </p:tgtEl>
                                      </p:cBhvr>
                                    </p:animEffect>
                                  </p:childTnLst>
                                </p:cTn>
                              </p:par>
                            </p:childTnLst>
                          </p:cTn>
                        </p:par>
                        <p:par>
                          <p:cTn id="12" fill="hold">
                            <p:stCondLst>
                              <p:cond delay="1750"/>
                            </p:stCondLst>
                            <p:childTnLst>
                              <p:par>
                                <p:cTn id="13" presetID="16" presetClass="entr" presetSubtype="21"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barn(inVertical)">
                                      <p:cBhvr>
                                        <p:cTn id="15" dur="750"/>
                                        <p:tgtEl>
                                          <p:spTgt spid="60"/>
                                        </p:tgtEl>
                                      </p:cBhvr>
                                    </p:animEffect>
                                  </p:childTnLst>
                                </p:cTn>
                              </p:par>
                            </p:childTnLst>
                          </p:cTn>
                        </p:par>
                        <p:par>
                          <p:cTn id="16" fill="hold">
                            <p:stCondLst>
                              <p:cond delay="2500"/>
                            </p:stCondLst>
                            <p:childTnLst>
                              <p:par>
                                <p:cTn id="17" presetID="21"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par>
                          <p:cTn id="20" fill="hold">
                            <p:stCondLst>
                              <p:cond delay="45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5000"/>
                            </p:stCondLst>
                            <p:childTnLst>
                              <p:par>
                                <p:cTn id="27" presetID="53" presetClass="entr" presetSubtype="16"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par>
                          <p:cTn id="32" fill="hold">
                            <p:stCondLst>
                              <p:cond delay="5500"/>
                            </p:stCondLst>
                            <p:childTnLst>
                              <p:par>
                                <p:cTn id="33" presetID="53" presetClass="entr" presetSubtype="16"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6000"/>
                            </p:stCondLst>
                            <p:childTnLst>
                              <p:par>
                                <p:cTn id="39" presetID="53" presetClass="entr" presetSubtype="16"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par>
                          <p:cTn id="44" fill="hold">
                            <p:stCondLst>
                              <p:cond delay="6500"/>
                            </p:stCondLst>
                            <p:childTnLst>
                              <p:par>
                                <p:cTn id="45" presetID="53" presetClass="entr" presetSubtype="16"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childTnLst>
                          </p:cTn>
                        </p:par>
                        <p:par>
                          <p:cTn id="50" fill="hold">
                            <p:stCondLst>
                              <p:cond delay="7000"/>
                            </p:stCondLst>
                            <p:childTnLst>
                              <p:par>
                                <p:cTn id="51" presetID="53" presetClass="entr" presetSubtype="16"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childTnLst>
                          </p:cTn>
                        </p:par>
                        <p:par>
                          <p:cTn id="56" fill="hold">
                            <p:stCondLst>
                              <p:cond delay="7500"/>
                            </p:stCondLst>
                            <p:childTnLst>
                              <p:par>
                                <p:cTn id="57" presetID="53" presetClass="entr" presetSubtype="16"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500" fill="hold"/>
                                        <p:tgtEl>
                                          <p:spTgt spid="47"/>
                                        </p:tgtEl>
                                        <p:attrNameLst>
                                          <p:attrName>ppt_w</p:attrName>
                                        </p:attrNameLst>
                                      </p:cBhvr>
                                      <p:tavLst>
                                        <p:tav tm="0">
                                          <p:val>
                                            <p:fltVal val="0"/>
                                          </p:val>
                                        </p:tav>
                                        <p:tav tm="100000">
                                          <p:val>
                                            <p:strVal val="#ppt_w"/>
                                          </p:val>
                                        </p:tav>
                                      </p:tavLst>
                                    </p:anim>
                                    <p:anim calcmode="lin" valueType="num">
                                      <p:cBhvr>
                                        <p:cTn id="60" dur="500" fill="hold"/>
                                        <p:tgtEl>
                                          <p:spTgt spid="47"/>
                                        </p:tgtEl>
                                        <p:attrNameLst>
                                          <p:attrName>ppt_h</p:attrName>
                                        </p:attrNameLst>
                                      </p:cBhvr>
                                      <p:tavLst>
                                        <p:tav tm="0">
                                          <p:val>
                                            <p:fltVal val="0"/>
                                          </p:val>
                                        </p:tav>
                                        <p:tav tm="100000">
                                          <p:val>
                                            <p:strVal val="#ppt_h"/>
                                          </p:val>
                                        </p:tav>
                                      </p:tavLst>
                                    </p:anim>
                                    <p:animEffect transition="in" filter="fade">
                                      <p:cBhvr>
                                        <p:cTn id="61" dur="500"/>
                                        <p:tgtEl>
                                          <p:spTgt spid="47"/>
                                        </p:tgtEl>
                                      </p:cBhvr>
                                    </p:animEffect>
                                  </p:childTnLst>
                                </p:cTn>
                              </p:par>
                            </p:childTnLst>
                          </p:cTn>
                        </p:par>
                        <p:par>
                          <p:cTn id="62" fill="hold">
                            <p:stCondLst>
                              <p:cond delay="8000"/>
                            </p:stCondLst>
                            <p:childTnLst>
                              <p:par>
                                <p:cTn id="63" presetID="53" presetClass="entr" presetSubtype="16" fill="hold"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Effect transition="in" filter="fade">
                                      <p:cBhvr>
                                        <p:cTn id="67" dur="500"/>
                                        <p:tgtEl>
                                          <p:spTgt spid="52"/>
                                        </p:tgtEl>
                                      </p:cBhvr>
                                    </p:animEffect>
                                  </p:childTnLst>
                                </p:cTn>
                              </p:par>
                            </p:childTnLst>
                          </p:cTn>
                        </p:par>
                        <p:par>
                          <p:cTn id="68" fill="hold">
                            <p:stCondLst>
                              <p:cond delay="8500"/>
                            </p:stCondLst>
                            <p:childTnLst>
                              <p:par>
                                <p:cTn id="69" presetID="21" presetClass="entr" presetSubtype="1"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heel(1)">
                                      <p:cBhvr>
                                        <p:cTn id="71" dur="500"/>
                                        <p:tgtEl>
                                          <p:spTgt spid="81"/>
                                        </p:tgtEl>
                                      </p:cBhvr>
                                    </p:animEffect>
                                  </p:childTnLst>
                                </p:cTn>
                              </p:par>
                            </p:childTnLst>
                          </p:cTn>
                        </p:par>
                        <p:par>
                          <p:cTn id="72" fill="hold">
                            <p:stCondLst>
                              <p:cond delay="9000"/>
                            </p:stCondLst>
                            <p:childTnLst>
                              <p:par>
                                <p:cTn id="73" presetID="21" presetClass="entr" presetSubtype="1" fill="hold" grpId="0" nodeType="after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wheel(1)">
                                      <p:cBhvr>
                                        <p:cTn id="75" dur="500"/>
                                        <p:tgtEl>
                                          <p:spTgt spid="82"/>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heel(1)">
                                      <p:cBhvr>
                                        <p:cTn id="79" dur="500"/>
                                        <p:tgtEl>
                                          <p:spTgt spid="83"/>
                                        </p:tgtEl>
                                      </p:cBhvr>
                                    </p:animEffect>
                                  </p:childTnLst>
                                </p:cTn>
                              </p:par>
                            </p:childTnLst>
                          </p:cTn>
                        </p:par>
                        <p:par>
                          <p:cTn id="80" fill="hold">
                            <p:stCondLst>
                              <p:cond delay="10000"/>
                            </p:stCondLst>
                            <p:childTnLst>
                              <p:par>
                                <p:cTn id="81" presetID="21" presetClass="entr" presetSubtype="1" fill="hold" grpId="0"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heel(1)">
                                      <p:cBhvr>
                                        <p:cTn id="83" dur="500"/>
                                        <p:tgtEl>
                                          <p:spTgt spid="84"/>
                                        </p:tgtEl>
                                      </p:cBhvr>
                                    </p:animEffect>
                                  </p:childTnLst>
                                </p:cTn>
                              </p:par>
                            </p:childTnLst>
                          </p:cTn>
                        </p:par>
                        <p:par>
                          <p:cTn id="84" fill="hold">
                            <p:stCondLst>
                              <p:cond delay="10500"/>
                            </p:stCondLst>
                            <p:childTnLst>
                              <p:par>
                                <p:cTn id="85" presetID="21" presetClass="entr" presetSubtype="1"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wheel(1)">
                                      <p:cBhvr>
                                        <p:cTn id="87" dur="500"/>
                                        <p:tgtEl>
                                          <p:spTgt spid="85"/>
                                        </p:tgtEl>
                                      </p:cBhvr>
                                    </p:animEffect>
                                  </p:childTnLst>
                                </p:cTn>
                              </p:par>
                            </p:childTnLst>
                          </p:cTn>
                        </p:par>
                        <p:par>
                          <p:cTn id="88" fill="hold">
                            <p:stCondLst>
                              <p:cond delay="11000"/>
                            </p:stCondLst>
                            <p:childTnLst>
                              <p:par>
                                <p:cTn id="89" presetID="21" presetClass="entr" presetSubtype="1"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wheel(1)">
                                      <p:cBhvr>
                                        <p:cTn id="91" dur="500"/>
                                        <p:tgtEl>
                                          <p:spTgt spid="86"/>
                                        </p:tgtEl>
                                      </p:cBhvr>
                                    </p:animEffect>
                                  </p:childTnLst>
                                </p:cTn>
                              </p:par>
                            </p:childTnLst>
                          </p:cTn>
                        </p:par>
                        <p:par>
                          <p:cTn id="92" fill="hold">
                            <p:stCondLst>
                              <p:cond delay="11500"/>
                            </p:stCondLst>
                            <p:childTnLst>
                              <p:par>
                                <p:cTn id="93" presetID="21" presetClass="entr" presetSubtype="1"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wheel(1)">
                                      <p:cBhvr>
                                        <p:cTn id="95" dur="500"/>
                                        <p:tgtEl>
                                          <p:spTgt spid="87"/>
                                        </p:tgtEl>
                                      </p:cBhvr>
                                    </p:animEffect>
                                  </p:childTnLst>
                                </p:cTn>
                              </p:par>
                            </p:childTnLst>
                          </p:cTn>
                        </p:par>
                        <p:par>
                          <p:cTn id="96" fill="hold">
                            <p:stCondLst>
                              <p:cond delay="12000"/>
                            </p:stCondLst>
                            <p:childTnLst>
                              <p:par>
                                <p:cTn id="97" presetID="21" presetClass="entr" presetSubtype="1" fill="hold" grpId="0" nodeType="after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wheel(1)">
                                      <p:cBhvr>
                                        <p:cTn id="99" dur="500"/>
                                        <p:tgtEl>
                                          <p:spTgt spid="88"/>
                                        </p:tgtEl>
                                      </p:cBhvr>
                                    </p:animEffect>
                                  </p:childTnLst>
                                </p:cTn>
                              </p:par>
                            </p:childTnLst>
                          </p:cTn>
                        </p:par>
                        <p:par>
                          <p:cTn id="100" fill="hold">
                            <p:stCondLst>
                              <p:cond delay="12500"/>
                            </p:stCondLst>
                            <p:childTnLst>
                              <p:par>
                                <p:cTn id="101" presetID="22" presetClass="entr" presetSubtype="8"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left)">
                                      <p:cBhvr>
                                        <p:cTn id="103" dur="500"/>
                                        <p:tgtEl>
                                          <p:spTgt spid="73"/>
                                        </p:tgtEl>
                                      </p:cBhvr>
                                    </p:animEffect>
                                  </p:childTnLst>
                                </p:cTn>
                              </p:par>
                            </p:childTnLst>
                          </p:cTn>
                        </p:par>
                        <p:par>
                          <p:cTn id="104" fill="hold">
                            <p:stCondLst>
                              <p:cond delay="13000"/>
                            </p:stCondLst>
                            <p:childTnLst>
                              <p:par>
                                <p:cTn id="105" presetID="22" presetClass="entr" presetSubtype="8" fill="hold" grpId="0" nodeType="after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wipe(left)">
                                      <p:cBhvr>
                                        <p:cTn id="107" dur="500"/>
                                        <p:tgtEl>
                                          <p:spTgt spid="74"/>
                                        </p:tgtEl>
                                      </p:cBhvr>
                                    </p:animEffect>
                                  </p:childTnLst>
                                </p:cTn>
                              </p:par>
                            </p:childTnLst>
                          </p:cTn>
                        </p:par>
                        <p:par>
                          <p:cTn id="108" fill="hold">
                            <p:stCondLst>
                              <p:cond delay="13500"/>
                            </p:stCondLst>
                            <p:childTnLst>
                              <p:par>
                                <p:cTn id="109" presetID="22" presetClass="entr" presetSubtype="8" fill="hold" grpId="0" nodeType="after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wipe(left)">
                                      <p:cBhvr>
                                        <p:cTn id="111" dur="500"/>
                                        <p:tgtEl>
                                          <p:spTgt spid="75"/>
                                        </p:tgtEl>
                                      </p:cBhvr>
                                    </p:animEffect>
                                  </p:childTnLst>
                                </p:cTn>
                              </p:par>
                            </p:childTnLst>
                          </p:cTn>
                        </p:par>
                        <p:par>
                          <p:cTn id="112" fill="hold">
                            <p:stCondLst>
                              <p:cond delay="14000"/>
                            </p:stCondLst>
                            <p:childTnLst>
                              <p:par>
                                <p:cTn id="113" presetID="22" presetClass="entr" presetSubtype="8"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wipe(left)">
                                      <p:cBhvr>
                                        <p:cTn id="115" dur="500"/>
                                        <p:tgtEl>
                                          <p:spTgt spid="76"/>
                                        </p:tgtEl>
                                      </p:cBhvr>
                                    </p:animEffect>
                                  </p:childTnLst>
                                </p:cTn>
                              </p:par>
                            </p:childTnLst>
                          </p:cTn>
                        </p:par>
                        <p:par>
                          <p:cTn id="116" fill="hold">
                            <p:stCondLst>
                              <p:cond delay="14500"/>
                            </p:stCondLst>
                            <p:childTnLst>
                              <p:par>
                                <p:cTn id="117" presetID="22" presetClass="entr" presetSubtype="8" fill="hold" grpId="0" nodeType="after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wipe(left)">
                                      <p:cBhvr>
                                        <p:cTn id="119" dur="500"/>
                                        <p:tgtEl>
                                          <p:spTgt spid="77"/>
                                        </p:tgtEl>
                                      </p:cBhvr>
                                    </p:animEffect>
                                  </p:childTnLst>
                                </p:cTn>
                              </p:par>
                            </p:childTnLst>
                          </p:cTn>
                        </p:par>
                        <p:par>
                          <p:cTn id="120" fill="hold">
                            <p:stCondLst>
                              <p:cond delay="15000"/>
                            </p:stCondLst>
                            <p:childTnLst>
                              <p:par>
                                <p:cTn id="121" presetID="22" presetClass="entr" presetSubtype="8" fill="hold" grpId="0" nodeType="afterEffect">
                                  <p:stCondLst>
                                    <p:cond delay="0"/>
                                  </p:stCondLst>
                                  <p:childTnLst>
                                    <p:set>
                                      <p:cBhvr>
                                        <p:cTn id="122" dur="1" fill="hold">
                                          <p:stCondLst>
                                            <p:cond delay="0"/>
                                          </p:stCondLst>
                                        </p:cTn>
                                        <p:tgtEl>
                                          <p:spTgt spid="78"/>
                                        </p:tgtEl>
                                        <p:attrNameLst>
                                          <p:attrName>style.visibility</p:attrName>
                                        </p:attrNameLst>
                                      </p:cBhvr>
                                      <p:to>
                                        <p:strVal val="visible"/>
                                      </p:to>
                                    </p:set>
                                    <p:animEffect transition="in" filter="wipe(left)">
                                      <p:cBhvr>
                                        <p:cTn id="123" dur="500"/>
                                        <p:tgtEl>
                                          <p:spTgt spid="78"/>
                                        </p:tgtEl>
                                      </p:cBhvr>
                                    </p:animEffect>
                                  </p:childTnLst>
                                </p:cTn>
                              </p:par>
                            </p:childTnLst>
                          </p:cTn>
                        </p:par>
                        <p:par>
                          <p:cTn id="124" fill="hold">
                            <p:stCondLst>
                              <p:cond delay="15500"/>
                            </p:stCondLst>
                            <p:childTnLst>
                              <p:par>
                                <p:cTn id="125" presetID="22" presetClass="entr" presetSubtype="8" fill="hold" grpId="0" nodeType="after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wipe(left)">
                                      <p:cBhvr>
                                        <p:cTn id="127" dur="500"/>
                                        <p:tgtEl>
                                          <p:spTgt spid="79"/>
                                        </p:tgtEl>
                                      </p:cBhvr>
                                    </p:animEffect>
                                  </p:childTnLst>
                                </p:cTn>
                              </p:par>
                            </p:childTnLst>
                          </p:cTn>
                        </p:par>
                        <p:par>
                          <p:cTn id="128" fill="hold">
                            <p:stCondLst>
                              <p:cond delay="16000"/>
                            </p:stCondLst>
                            <p:childTnLst>
                              <p:par>
                                <p:cTn id="129" presetID="22" presetClass="entr" presetSubtype="8" fill="hold" grpId="0" nodeType="after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wipe(left)">
                                      <p:cBhvr>
                                        <p:cTn id="131" dur="500"/>
                                        <p:tgtEl>
                                          <p:spTgt spid="80"/>
                                        </p:tgtEl>
                                      </p:cBhvr>
                                    </p:animEffect>
                                  </p:childTnLst>
                                </p:cTn>
                              </p:par>
                            </p:childTnLst>
                          </p:cTn>
                        </p:par>
                        <p:par>
                          <p:cTn id="132" fill="hold">
                            <p:stCondLst>
                              <p:cond delay="16500"/>
                            </p:stCondLst>
                            <p:childTnLst>
                              <p:par>
                                <p:cTn id="133" presetID="22" presetClass="entr" presetSubtype="2" fill="hold" nodeType="after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right)">
                                      <p:cBhvr>
                                        <p:cTn id="135" dur="500"/>
                                        <p:tgtEl>
                                          <p:spTgt spid="90"/>
                                        </p:tgtEl>
                                      </p:cBhvr>
                                    </p:animEffect>
                                  </p:childTnLst>
                                </p:cTn>
                              </p:par>
                              <p:par>
                                <p:cTn id="136" presetID="22" presetClass="entr" presetSubtype="8" fill="hold"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wipe(left)">
                                      <p:cBhvr>
                                        <p:cTn id="138" dur="500"/>
                                        <p:tgtEl>
                                          <p:spTgt spid="91"/>
                                        </p:tgtEl>
                                      </p:cBhvr>
                                    </p:animEffect>
                                  </p:childTnLst>
                                </p:cTn>
                              </p:par>
                            </p:childTnLst>
                          </p:cTn>
                        </p:par>
                        <p:par>
                          <p:cTn id="139" fill="hold">
                            <p:stCondLst>
                              <p:cond delay="17000"/>
                            </p:stCondLst>
                            <p:childTnLst>
                              <p:par>
                                <p:cTn id="140" presetID="16" presetClass="entr" presetSubtype="37" fill="hold" grpId="0" nodeType="afterEffect">
                                  <p:stCondLst>
                                    <p:cond delay="0"/>
                                  </p:stCondLst>
                                  <p:childTnLst>
                                    <p:set>
                                      <p:cBhvr>
                                        <p:cTn id="141" dur="1" fill="hold">
                                          <p:stCondLst>
                                            <p:cond delay="0"/>
                                          </p:stCondLst>
                                        </p:cTn>
                                        <p:tgtEl>
                                          <p:spTgt spid="5"/>
                                        </p:tgtEl>
                                        <p:attrNameLst>
                                          <p:attrName>style.visibility</p:attrName>
                                        </p:attrNameLst>
                                      </p:cBhvr>
                                      <p:to>
                                        <p:strVal val="visible"/>
                                      </p:to>
                                    </p:set>
                                    <p:animEffect transition="in" filter="barn(outVertical)">
                                      <p:cBhvr>
                                        <p:cTn id="1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0" grpId="0"/>
      <p:bldP spid="61" grpId="0"/>
      <p:bldP spid="73" grpId="0"/>
      <p:bldP spid="74" grpId="0"/>
      <p:bldP spid="75" grpId="0"/>
      <p:bldP spid="76" grpId="0"/>
      <p:bldP spid="77" grpId="0"/>
      <p:bldP spid="78" grpId="0"/>
      <p:bldP spid="79" grpId="0"/>
      <p:bldP spid="80" grpId="0"/>
      <p:bldP spid="81" grpId="0" animBg="1"/>
      <p:bldP spid="82" grpId="0" animBg="1"/>
      <p:bldP spid="83" grpId="0" animBg="1"/>
      <p:bldP spid="84" grpId="0" animBg="1"/>
      <p:bldP spid="85" grpId="0" animBg="1"/>
      <p:bldP spid="86" grpId="0" animBg="1"/>
      <p:bldP spid="87" grpId="0" animBg="1"/>
      <p:bldP spid="8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34</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Social Media 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6" name="Group 5"/>
          <p:cNvGrpSpPr/>
          <p:nvPr/>
        </p:nvGrpSpPr>
        <p:grpSpPr>
          <a:xfrm>
            <a:off x="1089306" y="2145205"/>
            <a:ext cx="4802010" cy="3388601"/>
            <a:chOff x="6199748" y="2294758"/>
            <a:chExt cx="4802010" cy="3388601"/>
          </a:xfrm>
        </p:grpSpPr>
        <p:sp>
          <p:nvSpPr>
            <p:cNvPr id="7" name="Freeform 6"/>
            <p:cNvSpPr/>
            <p:nvPr/>
          </p:nvSpPr>
          <p:spPr>
            <a:xfrm>
              <a:off x="7045861" y="2643177"/>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707" tIns="594699" rIns="594707" bIns="594699" numCol="1" spcCol="1270" anchor="ctr" anchorCtr="0">
              <a:noAutofit/>
            </a:bodyPr>
            <a:lstStyle/>
            <a:p>
              <a:pPr lvl="0" algn="ctr" defTabSz="2311400">
                <a:lnSpc>
                  <a:spcPct val="90000"/>
                </a:lnSpc>
                <a:spcBef>
                  <a:spcPct val="0"/>
                </a:spcBef>
                <a:spcAft>
                  <a:spcPct val="35000"/>
                </a:spcAft>
              </a:pPr>
              <a:endParaRPr lang="id-ID" sz="5200" kern="1200">
                <a:solidFill>
                  <a:schemeClr val="bg2">
                    <a:lumMod val="75000"/>
                  </a:schemeClr>
                </a:solidFill>
              </a:endParaRPr>
            </a:p>
          </p:txBody>
        </p:sp>
        <p:sp>
          <p:nvSpPr>
            <p:cNvPr id="8" name="Oval 7"/>
            <p:cNvSpPr/>
            <p:nvPr/>
          </p:nvSpPr>
          <p:spPr>
            <a:xfrm>
              <a:off x="8591026" y="2519799"/>
              <a:ext cx="301176" cy="301171"/>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Oval 8"/>
            <p:cNvSpPr/>
            <p:nvPr/>
          </p:nvSpPr>
          <p:spPr>
            <a:xfrm>
              <a:off x="7877873" y="5149983"/>
              <a:ext cx="218075" cy="218285"/>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sp>
        <p:sp>
          <p:nvSpPr>
            <p:cNvPr id="10" name="Oval 9"/>
            <p:cNvSpPr/>
            <p:nvPr/>
          </p:nvSpPr>
          <p:spPr>
            <a:xfrm>
              <a:off x="9928187" y="3742198"/>
              <a:ext cx="218075" cy="218285"/>
            </a:xfrm>
            <a:prstGeom prst="ellipse">
              <a:avLst/>
            </a:prstGeom>
            <a:solidFill>
              <a:schemeClr val="accent4">
                <a:lumMod val="40000"/>
                <a:lumOff val="60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11" name="Oval 10"/>
            <p:cNvSpPr/>
            <p:nvPr/>
          </p:nvSpPr>
          <p:spPr>
            <a:xfrm>
              <a:off x="8884647" y="5382188"/>
              <a:ext cx="301176" cy="301171"/>
            </a:xfrm>
            <a:prstGeom prst="ellipse">
              <a:avLst/>
            </a:prstGeom>
            <a:solidFill>
              <a:schemeClr val="accent1">
                <a:lumMod val="40000"/>
                <a:lumOff val="60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12" name="Oval 11"/>
            <p:cNvSpPr/>
            <p:nvPr/>
          </p:nvSpPr>
          <p:spPr>
            <a:xfrm>
              <a:off x="7578045" y="3164374"/>
              <a:ext cx="218075" cy="218285"/>
            </a:xfrm>
            <a:prstGeom prst="ellipse">
              <a:avLst/>
            </a:prstGeom>
            <a:solidFill>
              <a:schemeClr val="accent2">
                <a:lumMod val="40000"/>
                <a:lumOff val="60000"/>
              </a:schemeClr>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3" name="Freeform 12"/>
            <p:cNvSpPr/>
            <p:nvPr/>
          </p:nvSpPr>
          <p:spPr>
            <a:xfrm>
              <a:off x="6199748" y="313194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2">
                    <a:lumMod val="75000"/>
                  </a:schemeClr>
                </a:solidFill>
              </a:endParaRPr>
            </a:p>
          </p:txBody>
        </p:sp>
        <p:sp>
          <p:nvSpPr>
            <p:cNvPr id="14" name="Oval 13"/>
            <p:cNvSpPr/>
            <p:nvPr/>
          </p:nvSpPr>
          <p:spPr>
            <a:xfrm>
              <a:off x="9288092" y="4197527"/>
              <a:ext cx="301176" cy="301171"/>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sp>
        <p:sp>
          <p:nvSpPr>
            <p:cNvPr id="15" name="Oval 14"/>
            <p:cNvSpPr/>
            <p:nvPr/>
          </p:nvSpPr>
          <p:spPr>
            <a:xfrm>
              <a:off x="6461137" y="4435079"/>
              <a:ext cx="544433" cy="544448"/>
            </a:xfrm>
            <a:prstGeom prst="ellipse">
              <a:avLst/>
            </a:prstGeom>
            <a:solidFill>
              <a:schemeClr val="accent5"/>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6" name="Freeform 15"/>
            <p:cNvSpPr/>
            <p:nvPr/>
          </p:nvSpPr>
          <p:spPr>
            <a:xfrm>
              <a:off x="9900804" y="229475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3"/>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41241" tIns="241189" rIns="241241" bIns="241189" numCol="1" spcCol="1270" anchor="ctr" anchorCtr="0">
              <a:noAutofit/>
            </a:bodyPr>
            <a:lstStyle/>
            <a:p>
              <a:pPr lvl="0" algn="ctr" defTabSz="933450">
                <a:lnSpc>
                  <a:spcPct val="90000"/>
                </a:lnSpc>
                <a:spcBef>
                  <a:spcPct val="0"/>
                </a:spcBef>
                <a:spcAft>
                  <a:spcPct val="35000"/>
                </a:spcAft>
              </a:pPr>
              <a:endParaRPr lang="id-ID" sz="2100" kern="1200">
                <a:solidFill>
                  <a:schemeClr val="bg2">
                    <a:lumMod val="75000"/>
                  </a:schemeClr>
                </a:solidFill>
              </a:endParaRPr>
            </a:p>
          </p:txBody>
        </p:sp>
        <p:sp>
          <p:nvSpPr>
            <p:cNvPr id="17" name="Oval 16"/>
            <p:cNvSpPr/>
            <p:nvPr/>
          </p:nvSpPr>
          <p:spPr>
            <a:xfrm>
              <a:off x="9540385" y="3373960"/>
              <a:ext cx="301176" cy="301171"/>
            </a:xfrm>
            <a:prstGeom prst="ellipse">
              <a:avLst/>
            </a:prstGeom>
            <a:solidFill>
              <a:schemeClr val="accent5"/>
            </a:solidFill>
            <a:ln w="25400">
              <a:solidFill>
                <a:schemeClr val="bg1"/>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18" name="Oval 17"/>
            <p:cNvSpPr/>
            <p:nvPr/>
          </p:nvSpPr>
          <p:spPr>
            <a:xfrm>
              <a:off x="6243062" y="5047837"/>
              <a:ext cx="218075" cy="218285"/>
            </a:xfrm>
            <a:prstGeom prst="ellipse">
              <a:avLst/>
            </a:prstGeom>
            <a:solidFill>
              <a:schemeClr val="accent5">
                <a:lumMod val="40000"/>
                <a:lumOff val="60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9" name="Oval 18"/>
            <p:cNvSpPr/>
            <p:nvPr/>
          </p:nvSpPr>
          <p:spPr>
            <a:xfrm>
              <a:off x="7733702" y="4763552"/>
              <a:ext cx="218075" cy="218285"/>
            </a:xfrm>
            <a:prstGeom prst="ellipse">
              <a:avLst/>
            </a:prstGeom>
            <a:solidFill>
              <a:schemeClr val="accent6">
                <a:lumMod val="40000"/>
                <a:lumOff val="6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sp>
      </p:grpSp>
      <p:sp>
        <p:nvSpPr>
          <p:cNvPr id="20" name="Title 13"/>
          <p:cNvSpPr txBox="1">
            <a:spLocks/>
          </p:cNvSpPr>
          <p:nvPr/>
        </p:nvSpPr>
        <p:spPr>
          <a:xfrm>
            <a:off x="2799137" y="4344146"/>
            <a:ext cx="963463"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600" dirty="0" smtClean="0">
                <a:solidFill>
                  <a:schemeClr val="bg1"/>
                </a:solidFill>
                <a:latin typeface="+mn-lt"/>
                <a:ea typeface="Roboto" panose="02000000000000000000" pitchFamily="2" charset="0"/>
              </a:rPr>
              <a:t>Twitter</a:t>
            </a:r>
            <a:endParaRPr lang="en-US" sz="1400" dirty="0">
              <a:solidFill>
                <a:schemeClr val="bg1"/>
              </a:solidFill>
              <a:latin typeface="+mn-lt"/>
              <a:ea typeface="Roboto" panose="02000000000000000000" pitchFamily="2" charset="0"/>
            </a:endParaRPr>
          </a:p>
        </p:txBody>
      </p:sp>
      <p:sp>
        <p:nvSpPr>
          <p:cNvPr id="21" name="Title 13"/>
          <p:cNvSpPr txBox="1">
            <a:spLocks/>
          </p:cNvSpPr>
          <p:nvPr/>
        </p:nvSpPr>
        <p:spPr>
          <a:xfrm>
            <a:off x="1158057" y="3593572"/>
            <a:ext cx="963463"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100" dirty="0" smtClean="0">
                <a:solidFill>
                  <a:schemeClr val="bg1"/>
                </a:solidFill>
                <a:latin typeface="+mn-lt"/>
                <a:ea typeface="Roboto" panose="02000000000000000000" pitchFamily="2" charset="0"/>
              </a:rPr>
              <a:t>Linked</a:t>
            </a:r>
            <a:endParaRPr lang="en-US" sz="1200" dirty="0">
              <a:solidFill>
                <a:schemeClr val="bg1"/>
              </a:solidFill>
              <a:latin typeface="+mn-lt"/>
              <a:ea typeface="Roboto" panose="02000000000000000000" pitchFamily="2" charset="0"/>
            </a:endParaRPr>
          </a:p>
        </p:txBody>
      </p:sp>
      <p:sp>
        <p:nvSpPr>
          <p:cNvPr id="22" name="Title 13"/>
          <p:cNvSpPr txBox="1">
            <a:spLocks/>
          </p:cNvSpPr>
          <p:nvPr/>
        </p:nvSpPr>
        <p:spPr>
          <a:xfrm>
            <a:off x="4859713" y="2740355"/>
            <a:ext cx="963463" cy="2556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100" dirty="0" smtClean="0">
                <a:solidFill>
                  <a:schemeClr val="bg1"/>
                </a:solidFill>
                <a:latin typeface="+mn-lt"/>
                <a:ea typeface="Roboto" panose="02000000000000000000" pitchFamily="2" charset="0"/>
              </a:rPr>
              <a:t>Pinterest</a:t>
            </a:r>
            <a:endParaRPr lang="en-US" sz="1200" dirty="0">
              <a:solidFill>
                <a:schemeClr val="bg1"/>
              </a:solidFill>
              <a:latin typeface="+mn-lt"/>
              <a:ea typeface="Roboto" panose="02000000000000000000" pitchFamily="2" charset="0"/>
            </a:endParaRPr>
          </a:p>
        </p:txBody>
      </p:sp>
      <p:grpSp>
        <p:nvGrpSpPr>
          <p:cNvPr id="37" name="Group 36"/>
          <p:cNvGrpSpPr/>
          <p:nvPr/>
        </p:nvGrpSpPr>
        <p:grpSpPr>
          <a:xfrm>
            <a:off x="6632796" y="4154982"/>
            <a:ext cx="1183218" cy="617654"/>
            <a:chOff x="6930662" y="3724776"/>
            <a:chExt cx="1183218" cy="617654"/>
          </a:xfrm>
        </p:grpSpPr>
        <p:grpSp>
          <p:nvGrpSpPr>
            <p:cNvPr id="38" name="Group 37"/>
            <p:cNvGrpSpPr/>
            <p:nvPr/>
          </p:nvGrpSpPr>
          <p:grpSpPr>
            <a:xfrm>
              <a:off x="6930662" y="3814179"/>
              <a:ext cx="172244" cy="371476"/>
              <a:chOff x="4395788" y="2198688"/>
              <a:chExt cx="344488" cy="742951"/>
            </a:xfrm>
            <a:solidFill>
              <a:schemeClr val="accent4"/>
            </a:solidFill>
          </p:grpSpPr>
          <p:sp>
            <p:nvSpPr>
              <p:cNvPr id="41" name="Oval 40"/>
              <p:cNvSpPr>
                <a:spLocks noChangeArrowheads="1"/>
              </p:cNvSpPr>
              <p:nvPr/>
            </p:nvSpPr>
            <p:spPr bwMode="auto">
              <a:xfrm>
                <a:off x="4511675" y="2198688"/>
                <a:ext cx="109538" cy="11271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sp>
            <p:nvSpPr>
              <p:cNvPr id="42"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grpSp>
        <p:sp>
          <p:nvSpPr>
            <p:cNvPr id="39" name="Content Placeholder 2"/>
            <p:cNvSpPr txBox="1">
              <a:spLocks/>
            </p:cNvSpPr>
            <p:nvPr/>
          </p:nvSpPr>
          <p:spPr>
            <a:xfrm>
              <a:off x="7092280" y="3724776"/>
              <a:ext cx="1021600"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a:solidFill>
                    <a:schemeClr val="tx1">
                      <a:lumMod val="85000"/>
                      <a:lumOff val="15000"/>
                    </a:schemeClr>
                  </a:solidFill>
                  <a:ea typeface="Roboto" panose="02000000000000000000" pitchFamily="2" charset="0"/>
                </a:rPr>
                <a:t>6</a:t>
              </a:r>
              <a:r>
                <a:rPr lang="en-US" sz="2400" b="1" dirty="0" smtClean="0">
                  <a:solidFill>
                    <a:schemeClr val="tx1">
                      <a:lumMod val="85000"/>
                      <a:lumOff val="15000"/>
                    </a:schemeClr>
                  </a:solidFill>
                  <a:ea typeface="Roboto" panose="02000000000000000000" pitchFamily="2" charset="0"/>
                </a:rPr>
                <a:t>6%</a:t>
              </a:r>
              <a:endParaRPr lang="en-US" sz="2400" b="1" dirty="0">
                <a:solidFill>
                  <a:schemeClr val="tx1">
                    <a:lumMod val="85000"/>
                    <a:lumOff val="15000"/>
                  </a:schemeClr>
                </a:solidFill>
                <a:ea typeface="Roboto" panose="02000000000000000000" pitchFamily="2" charset="0"/>
              </a:endParaRPr>
            </a:p>
          </p:txBody>
        </p:sp>
        <p:sp>
          <p:nvSpPr>
            <p:cNvPr id="40" name="Title 1"/>
            <p:cNvSpPr txBox="1">
              <a:spLocks/>
            </p:cNvSpPr>
            <p:nvPr/>
          </p:nvSpPr>
          <p:spPr>
            <a:xfrm>
              <a:off x="7102906" y="3978872"/>
              <a:ext cx="1010974"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1100" dirty="0" smtClean="0">
                  <a:solidFill>
                    <a:schemeClr val="bg1">
                      <a:lumMod val="65000"/>
                    </a:schemeClr>
                  </a:solidFill>
                  <a:latin typeface="+mn-lt"/>
                  <a:ea typeface="Roboto" panose="02000000000000000000" pitchFamily="2" charset="0"/>
                </a:rPr>
                <a:t>Female Users</a:t>
              </a:r>
              <a:endParaRPr lang="en-US" sz="1100" dirty="0">
                <a:solidFill>
                  <a:schemeClr val="bg1">
                    <a:lumMod val="65000"/>
                  </a:schemeClr>
                </a:solidFill>
                <a:latin typeface="+mn-lt"/>
                <a:ea typeface="Roboto" panose="02000000000000000000" pitchFamily="2" charset="0"/>
              </a:endParaRPr>
            </a:p>
          </p:txBody>
        </p:sp>
      </p:grpSp>
      <p:grpSp>
        <p:nvGrpSpPr>
          <p:cNvPr id="43" name="Group 42"/>
          <p:cNvGrpSpPr/>
          <p:nvPr/>
        </p:nvGrpSpPr>
        <p:grpSpPr>
          <a:xfrm>
            <a:off x="6633282" y="4653805"/>
            <a:ext cx="1167641" cy="632168"/>
            <a:chOff x="6946239" y="4278675"/>
            <a:chExt cx="1167641" cy="632168"/>
          </a:xfrm>
        </p:grpSpPr>
        <p:grpSp>
          <p:nvGrpSpPr>
            <p:cNvPr id="44" name="Group 43"/>
            <p:cNvGrpSpPr/>
            <p:nvPr/>
          </p:nvGrpSpPr>
          <p:grpSpPr>
            <a:xfrm>
              <a:off x="6946239" y="4379676"/>
              <a:ext cx="150666" cy="383216"/>
              <a:chOff x="4422775" y="2198688"/>
              <a:chExt cx="292100" cy="742950"/>
            </a:xfrm>
            <a:solidFill>
              <a:schemeClr val="accent2"/>
            </a:solidFill>
          </p:grpSpPr>
          <p:sp>
            <p:nvSpPr>
              <p:cNvPr id="47"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sp>
            <p:nvSpPr>
              <p:cNvPr id="48" name="Oval 13"/>
              <p:cNvSpPr>
                <a:spLocks noChangeArrowheads="1"/>
              </p:cNvSpPr>
              <p:nvPr/>
            </p:nvSpPr>
            <p:spPr bwMode="auto">
              <a:xfrm>
                <a:off x="4511675" y="2198688"/>
                <a:ext cx="115888" cy="11588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grpSp>
        <p:sp>
          <p:nvSpPr>
            <p:cNvPr id="45" name="Content Placeholder 2"/>
            <p:cNvSpPr txBox="1">
              <a:spLocks/>
            </p:cNvSpPr>
            <p:nvPr/>
          </p:nvSpPr>
          <p:spPr>
            <a:xfrm>
              <a:off x="7092280" y="4278675"/>
              <a:ext cx="1021600"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smtClean="0">
                  <a:solidFill>
                    <a:schemeClr val="tx1">
                      <a:lumMod val="85000"/>
                      <a:lumOff val="15000"/>
                    </a:schemeClr>
                  </a:solidFill>
                  <a:ea typeface="Roboto" panose="02000000000000000000" pitchFamily="2" charset="0"/>
                </a:rPr>
                <a:t>3</a:t>
              </a:r>
              <a:r>
                <a:rPr lang="en-US" sz="2400" b="1" dirty="0" smtClean="0">
                  <a:solidFill>
                    <a:schemeClr val="tx1">
                      <a:lumMod val="85000"/>
                      <a:lumOff val="15000"/>
                    </a:schemeClr>
                  </a:solidFill>
                  <a:ea typeface="Roboto" panose="02000000000000000000" pitchFamily="2" charset="0"/>
                </a:rPr>
                <a:t>4%</a:t>
              </a:r>
              <a:endParaRPr lang="en-US" sz="2400" b="1" dirty="0">
                <a:solidFill>
                  <a:schemeClr val="tx1">
                    <a:lumMod val="85000"/>
                    <a:lumOff val="15000"/>
                  </a:schemeClr>
                </a:solidFill>
                <a:ea typeface="Roboto" panose="02000000000000000000" pitchFamily="2" charset="0"/>
              </a:endParaRPr>
            </a:p>
          </p:txBody>
        </p:sp>
        <p:sp>
          <p:nvSpPr>
            <p:cNvPr id="46" name="Title 1"/>
            <p:cNvSpPr txBox="1">
              <a:spLocks/>
            </p:cNvSpPr>
            <p:nvPr/>
          </p:nvSpPr>
          <p:spPr>
            <a:xfrm>
              <a:off x="7102906" y="4547285"/>
              <a:ext cx="1010974"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1100" dirty="0" smtClean="0">
                  <a:solidFill>
                    <a:schemeClr val="bg1">
                      <a:lumMod val="65000"/>
                    </a:schemeClr>
                  </a:solidFill>
                  <a:latin typeface="+mn-lt"/>
                  <a:ea typeface="Roboto" panose="02000000000000000000" pitchFamily="2" charset="0"/>
                </a:rPr>
                <a:t>Male Users</a:t>
              </a:r>
              <a:endParaRPr lang="en-US" sz="1100" dirty="0">
                <a:solidFill>
                  <a:schemeClr val="bg1">
                    <a:lumMod val="65000"/>
                  </a:schemeClr>
                </a:solidFill>
                <a:latin typeface="+mn-lt"/>
                <a:ea typeface="Roboto" panose="02000000000000000000" pitchFamily="2" charset="0"/>
              </a:endParaRPr>
            </a:p>
          </p:txBody>
        </p:sp>
      </p:grpSp>
      <p:sp>
        <p:nvSpPr>
          <p:cNvPr id="52" name="TextBox 51"/>
          <p:cNvSpPr txBox="1"/>
          <p:nvPr/>
        </p:nvSpPr>
        <p:spPr>
          <a:xfrm>
            <a:off x="3161530" y="2953367"/>
            <a:ext cx="354705" cy="1569660"/>
          </a:xfrm>
          <a:prstGeom prst="rect">
            <a:avLst/>
          </a:prstGeom>
          <a:noFill/>
        </p:spPr>
        <p:txBody>
          <a:bodyPr wrap="square" rtlCol="0">
            <a:spAutoFit/>
          </a:bodyPr>
          <a:lstStyle/>
          <a:p>
            <a:pPr algn="ctr"/>
            <a:r>
              <a:rPr lang="id-ID" sz="9600" dirty="0">
                <a:solidFill>
                  <a:schemeClr val="bg1"/>
                </a:solidFill>
                <a:latin typeface="FontAwesome" pitchFamily="2" charset="0"/>
              </a:rPr>
              <a:t></a:t>
            </a:r>
          </a:p>
        </p:txBody>
      </p:sp>
      <p:sp>
        <p:nvSpPr>
          <p:cNvPr id="53" name="TextBox 52"/>
          <p:cNvSpPr txBox="1"/>
          <p:nvPr/>
        </p:nvSpPr>
        <p:spPr>
          <a:xfrm>
            <a:off x="5180694" y="2263124"/>
            <a:ext cx="354705" cy="584775"/>
          </a:xfrm>
          <a:prstGeom prst="rect">
            <a:avLst/>
          </a:prstGeom>
          <a:noFill/>
        </p:spPr>
        <p:txBody>
          <a:bodyPr wrap="square" rtlCol="0">
            <a:spAutoFit/>
          </a:bodyPr>
          <a:lstStyle/>
          <a:p>
            <a:pPr algn="ctr"/>
            <a:r>
              <a:rPr lang="id-ID" sz="3200" dirty="0">
                <a:solidFill>
                  <a:schemeClr val="bg1"/>
                </a:solidFill>
                <a:latin typeface="FontAwesome" pitchFamily="2" charset="0"/>
              </a:rPr>
              <a:t></a:t>
            </a:r>
          </a:p>
        </p:txBody>
      </p:sp>
      <p:sp>
        <p:nvSpPr>
          <p:cNvPr id="54" name="TextBox 53"/>
          <p:cNvSpPr txBox="1"/>
          <p:nvPr/>
        </p:nvSpPr>
        <p:spPr>
          <a:xfrm>
            <a:off x="1465705" y="3075086"/>
            <a:ext cx="354705" cy="646331"/>
          </a:xfrm>
          <a:prstGeom prst="rect">
            <a:avLst/>
          </a:prstGeom>
          <a:noFill/>
        </p:spPr>
        <p:txBody>
          <a:bodyPr wrap="square" rtlCol="0">
            <a:spAutoFit/>
          </a:bodyPr>
          <a:lstStyle/>
          <a:p>
            <a:pPr algn="ctr"/>
            <a:r>
              <a:rPr lang="id-ID" sz="3600" dirty="0">
                <a:solidFill>
                  <a:schemeClr val="bg1"/>
                </a:solidFill>
                <a:latin typeface="FontAwesome" pitchFamily="2" charset="0"/>
              </a:rPr>
              <a:t></a:t>
            </a:r>
          </a:p>
        </p:txBody>
      </p:sp>
      <p:grpSp>
        <p:nvGrpSpPr>
          <p:cNvPr id="55" name="Group 54"/>
          <p:cNvGrpSpPr/>
          <p:nvPr/>
        </p:nvGrpSpPr>
        <p:grpSpPr>
          <a:xfrm>
            <a:off x="4505381" y="4463809"/>
            <a:ext cx="544433" cy="544448"/>
            <a:chOff x="4430933" y="3954453"/>
            <a:chExt cx="544433" cy="544448"/>
          </a:xfrm>
        </p:grpSpPr>
        <p:sp>
          <p:nvSpPr>
            <p:cNvPr id="56" name="Oval 55"/>
            <p:cNvSpPr/>
            <p:nvPr/>
          </p:nvSpPr>
          <p:spPr>
            <a:xfrm>
              <a:off x="4430933" y="3954453"/>
              <a:ext cx="544433" cy="544448"/>
            </a:xfrm>
            <a:prstGeom prst="ellipse">
              <a:avLst/>
            </a:prstGeom>
            <a:solidFill>
              <a:schemeClr val="accent4"/>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57" name="Freeform 11"/>
            <p:cNvSpPr>
              <a:spLocks/>
            </p:cNvSpPr>
            <p:nvPr/>
          </p:nvSpPr>
          <p:spPr bwMode="auto">
            <a:xfrm>
              <a:off x="4605722" y="4095340"/>
              <a:ext cx="212853" cy="23720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2">
                    <a:lumMod val="75000"/>
                  </a:schemeClr>
                </a:solidFill>
              </a:endParaRPr>
            </a:p>
          </p:txBody>
        </p:sp>
      </p:grpSp>
      <p:grpSp>
        <p:nvGrpSpPr>
          <p:cNvPr id="60" name="Group 59"/>
          <p:cNvGrpSpPr/>
          <p:nvPr/>
        </p:nvGrpSpPr>
        <p:grpSpPr>
          <a:xfrm>
            <a:off x="9693400" y="4145721"/>
            <a:ext cx="1395690" cy="1123396"/>
            <a:chOff x="554066" y="3450626"/>
            <a:chExt cx="1395690" cy="1123396"/>
          </a:xfrm>
        </p:grpSpPr>
        <p:sp>
          <p:nvSpPr>
            <p:cNvPr id="61" name="Content Placeholder 2"/>
            <p:cNvSpPr txBox="1">
              <a:spLocks/>
            </p:cNvSpPr>
            <p:nvPr/>
          </p:nvSpPr>
          <p:spPr>
            <a:xfrm>
              <a:off x="608540" y="3450626"/>
              <a:ext cx="1282006" cy="3032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solidFill>
                    <a:schemeClr val="tx1">
                      <a:lumMod val="85000"/>
                      <a:lumOff val="15000"/>
                    </a:schemeClr>
                  </a:solidFill>
                  <a:ea typeface="Roboto" panose="02000000000000000000" pitchFamily="2" charset="0"/>
                </a:rPr>
                <a:t>Best For</a:t>
              </a:r>
              <a:endParaRPr lang="en-US" sz="2400" b="1" dirty="0">
                <a:solidFill>
                  <a:schemeClr val="tx1">
                    <a:lumMod val="85000"/>
                    <a:lumOff val="15000"/>
                  </a:schemeClr>
                </a:solidFill>
                <a:ea typeface="Roboto" panose="02000000000000000000" pitchFamily="2" charset="0"/>
              </a:endParaRPr>
            </a:p>
          </p:txBody>
        </p:sp>
        <p:grpSp>
          <p:nvGrpSpPr>
            <p:cNvPr id="62" name="Group 61"/>
            <p:cNvGrpSpPr/>
            <p:nvPr/>
          </p:nvGrpSpPr>
          <p:grpSpPr>
            <a:xfrm>
              <a:off x="554066" y="3927126"/>
              <a:ext cx="727683" cy="646896"/>
              <a:chOff x="554066" y="3927126"/>
              <a:chExt cx="727683" cy="646896"/>
            </a:xfrm>
          </p:grpSpPr>
          <p:sp>
            <p:nvSpPr>
              <p:cNvPr id="67" name="Oval 66"/>
              <p:cNvSpPr/>
              <p:nvPr/>
            </p:nvSpPr>
            <p:spPr>
              <a:xfrm>
                <a:off x="718017" y="3927126"/>
                <a:ext cx="399782" cy="399782"/>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bg1">
                      <a:lumMod val="65000"/>
                    </a:schemeClr>
                  </a:solidFill>
                  <a:ea typeface="Roboto" panose="02000000000000000000" pitchFamily="2" charset="0"/>
                </a:endParaRPr>
              </a:p>
            </p:txBody>
          </p:sp>
          <p:sp>
            <p:nvSpPr>
              <p:cNvPr id="68" name="Freeform 6"/>
              <p:cNvSpPr>
                <a:spLocks noEditPoints="1"/>
              </p:cNvSpPr>
              <p:nvPr/>
            </p:nvSpPr>
            <p:spPr bwMode="auto">
              <a:xfrm>
                <a:off x="813297" y="4041609"/>
                <a:ext cx="203732" cy="174535"/>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sp>
            <p:nvSpPr>
              <p:cNvPr id="69" name="Content Placeholder 2"/>
              <p:cNvSpPr txBox="1">
                <a:spLocks/>
              </p:cNvSpPr>
              <p:nvPr/>
            </p:nvSpPr>
            <p:spPr>
              <a:xfrm>
                <a:off x="554066" y="4324727"/>
                <a:ext cx="727683" cy="2492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000" dirty="0" smtClean="0">
                    <a:ea typeface="Roboto" panose="02000000000000000000" pitchFamily="2" charset="0"/>
                  </a:rPr>
                  <a:t>Traffic</a:t>
                </a:r>
              </a:p>
            </p:txBody>
          </p:sp>
        </p:grpSp>
        <p:grpSp>
          <p:nvGrpSpPr>
            <p:cNvPr id="63" name="Group 62"/>
            <p:cNvGrpSpPr/>
            <p:nvPr/>
          </p:nvGrpSpPr>
          <p:grpSpPr>
            <a:xfrm>
              <a:off x="1222073" y="3927126"/>
              <a:ext cx="727683" cy="646896"/>
              <a:chOff x="1222073" y="3927126"/>
              <a:chExt cx="727683" cy="646896"/>
            </a:xfrm>
          </p:grpSpPr>
          <p:sp>
            <p:nvSpPr>
              <p:cNvPr id="64" name="Oval 63"/>
              <p:cNvSpPr/>
              <p:nvPr/>
            </p:nvSpPr>
            <p:spPr>
              <a:xfrm>
                <a:off x="1386024" y="3927126"/>
                <a:ext cx="399782" cy="399782"/>
              </a:xfrm>
              <a:prstGeom prst="ellips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bg1">
                      <a:lumMod val="65000"/>
                    </a:schemeClr>
                  </a:solidFill>
                  <a:ea typeface="Roboto" panose="02000000000000000000" pitchFamily="2" charset="0"/>
                </a:endParaRPr>
              </a:p>
            </p:txBody>
          </p:sp>
          <p:sp>
            <p:nvSpPr>
              <p:cNvPr id="65" name="Content Placeholder 2"/>
              <p:cNvSpPr txBox="1">
                <a:spLocks/>
              </p:cNvSpPr>
              <p:nvPr/>
            </p:nvSpPr>
            <p:spPr>
              <a:xfrm>
                <a:off x="1222073" y="4324727"/>
                <a:ext cx="727683" cy="2492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000" dirty="0" smtClean="0">
                    <a:ea typeface="Roboto" panose="02000000000000000000" pitchFamily="2" charset="0"/>
                  </a:rPr>
                  <a:t>Visuals</a:t>
                </a:r>
              </a:p>
            </p:txBody>
          </p:sp>
          <p:sp>
            <p:nvSpPr>
              <p:cNvPr id="66" name="Freeform 65"/>
              <p:cNvSpPr>
                <a:spLocks noEditPoints="1"/>
              </p:cNvSpPr>
              <p:nvPr/>
            </p:nvSpPr>
            <p:spPr bwMode="auto">
              <a:xfrm>
                <a:off x="1493672" y="4041202"/>
                <a:ext cx="184484" cy="175346"/>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ea typeface="Roboto" panose="02000000000000000000" pitchFamily="2" charset="0"/>
                </a:endParaRPr>
              </a:p>
            </p:txBody>
          </p:sp>
        </p:grpSp>
      </p:grpSp>
      <p:cxnSp>
        <p:nvCxnSpPr>
          <p:cNvPr id="70" name="Straight Connector 69"/>
          <p:cNvCxnSpPr/>
          <p:nvPr/>
        </p:nvCxnSpPr>
        <p:spPr>
          <a:xfrm>
            <a:off x="7857631" y="4267050"/>
            <a:ext cx="0" cy="900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7944715" y="4387211"/>
            <a:ext cx="1611857" cy="698279"/>
            <a:chOff x="2339752" y="3651870"/>
            <a:chExt cx="2260589" cy="698279"/>
          </a:xfrm>
        </p:grpSpPr>
        <p:sp>
          <p:nvSpPr>
            <p:cNvPr id="72" name="Content Placeholder 2"/>
            <p:cNvSpPr txBox="1">
              <a:spLocks/>
            </p:cNvSpPr>
            <p:nvPr/>
          </p:nvSpPr>
          <p:spPr>
            <a:xfrm>
              <a:off x="2339752" y="3651870"/>
              <a:ext cx="2208222"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2400" b="1" dirty="0">
                  <a:solidFill>
                    <a:schemeClr val="tx1">
                      <a:lumMod val="85000"/>
                      <a:lumOff val="15000"/>
                    </a:schemeClr>
                  </a:solidFill>
                  <a:ea typeface="Roboto" panose="02000000000000000000" pitchFamily="2" charset="0"/>
                </a:rPr>
                <a:t>8</a:t>
              </a:r>
              <a:r>
                <a:rPr lang="en-US" sz="2400" b="1" dirty="0" smtClean="0">
                  <a:solidFill>
                    <a:schemeClr val="tx1">
                      <a:lumMod val="85000"/>
                      <a:lumOff val="15000"/>
                    </a:schemeClr>
                  </a:solidFill>
                  <a:ea typeface="Roboto" panose="02000000000000000000" pitchFamily="2" charset="0"/>
                </a:rPr>
                <a:t>6,453</a:t>
              </a:r>
              <a:endParaRPr lang="en-US" sz="2400" b="1" dirty="0">
                <a:solidFill>
                  <a:schemeClr val="tx1">
                    <a:lumMod val="85000"/>
                    <a:lumOff val="15000"/>
                  </a:schemeClr>
                </a:solidFill>
                <a:ea typeface="Roboto" panose="02000000000000000000" pitchFamily="2" charset="0"/>
              </a:endParaRPr>
            </a:p>
          </p:txBody>
        </p:sp>
        <p:sp>
          <p:nvSpPr>
            <p:cNvPr id="73" name="Content Placeholder 2"/>
            <p:cNvSpPr txBox="1">
              <a:spLocks/>
            </p:cNvSpPr>
            <p:nvPr/>
          </p:nvSpPr>
          <p:spPr>
            <a:xfrm>
              <a:off x="2353137" y="3988854"/>
              <a:ext cx="2247204" cy="3612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ea typeface="Roboto" panose="02000000000000000000" pitchFamily="2" charset="0"/>
                </a:rPr>
                <a:t>Pins per day on average</a:t>
              </a:r>
              <a:endParaRPr lang="en-US" sz="1100" dirty="0">
                <a:ea typeface="Roboto" panose="02000000000000000000" pitchFamily="2" charset="0"/>
              </a:endParaRPr>
            </a:p>
          </p:txBody>
        </p:sp>
      </p:grpSp>
      <p:cxnSp>
        <p:nvCxnSpPr>
          <p:cNvPr id="76" name="Straight Connector 75"/>
          <p:cNvCxnSpPr/>
          <p:nvPr/>
        </p:nvCxnSpPr>
        <p:spPr>
          <a:xfrm>
            <a:off x="9620830" y="4267050"/>
            <a:ext cx="0" cy="90000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8" name="Content Placeholder 2"/>
          <p:cNvSpPr txBox="1">
            <a:spLocks/>
          </p:cNvSpPr>
          <p:nvPr/>
        </p:nvSpPr>
        <p:spPr>
          <a:xfrm>
            <a:off x="6560456" y="2191938"/>
            <a:ext cx="4752090" cy="180524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2000" dirty="0" smtClean="0">
                <a:solidFill>
                  <a:schemeClr val="bg1">
                    <a:lumMod val="50000"/>
                  </a:schemeClr>
                </a:solidFill>
                <a:ea typeface="Roboto" panose="02000000000000000000" pitchFamily="2" charset="0"/>
                <a:cs typeface="Arial" panose="020B0604020202020204" pitchFamily="34" charset="0"/>
              </a:rPr>
              <a:t>Short Description</a:t>
            </a:r>
          </a:p>
          <a:p>
            <a:pPr algn="l">
              <a:lnSpc>
                <a:spcPct val="15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a galley of type and scrambled it to make a type specimen book. It has survived not only five centuries, but also the leap into electronic typesetting.</a:t>
            </a:r>
            <a:r>
              <a:rPr lang="id-ID" sz="1200" dirty="0" smtClean="0">
                <a:solidFill>
                  <a:schemeClr val="bg1">
                    <a:lumMod val="65000"/>
                  </a:schemeClr>
                </a:solidFill>
                <a:ea typeface="Roboto" panose="02000000000000000000" pitchFamily="2" charset="0"/>
                <a:cs typeface="Arial" panose="020B0604020202020204" pitchFamily="34" charset="0"/>
              </a:rPr>
              <a:t> </a:t>
            </a:r>
            <a:endParaRPr lang="en-US" sz="1200" dirty="0">
              <a:solidFill>
                <a:schemeClr val="bg1">
                  <a:lumMod val="65000"/>
                </a:schemeClr>
              </a:solidFill>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3459252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4" presetClass="entr" presetSubtype="5" fill="hold"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randombar(vertical)">
                                      <p:cBhvr>
                                        <p:cTn id="14" dur="1000"/>
                                        <p:tgtEl>
                                          <p:spTgt spid="6"/>
                                        </p:tgtEl>
                                      </p:cBhvr>
                                    </p:animEffect>
                                  </p:childTnLst>
                                </p:cTn>
                              </p:par>
                              <p:par>
                                <p:cTn id="15" presetID="22" presetClass="entr" presetSubtype="4" fill="hold" grpId="0" nodeType="withEffect">
                                  <p:stCondLst>
                                    <p:cond delay="200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200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22" presetClass="entr" presetSubtype="4" fill="hold" grpId="0" nodeType="withEffect">
                                  <p:stCondLst>
                                    <p:cond delay="200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3250"/>
                            </p:stCondLst>
                            <p:childTnLst>
                              <p:par>
                                <p:cTn id="25" presetID="53" presetClass="entr" presetSubtype="528"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1000" fill="hold"/>
                                        <p:tgtEl>
                                          <p:spTgt spid="52"/>
                                        </p:tgtEl>
                                        <p:attrNameLst>
                                          <p:attrName>ppt_w</p:attrName>
                                        </p:attrNameLst>
                                      </p:cBhvr>
                                      <p:tavLst>
                                        <p:tav tm="0">
                                          <p:val>
                                            <p:fltVal val="0"/>
                                          </p:val>
                                        </p:tav>
                                        <p:tav tm="100000">
                                          <p:val>
                                            <p:strVal val="#ppt_w"/>
                                          </p:val>
                                        </p:tav>
                                      </p:tavLst>
                                    </p:anim>
                                    <p:anim calcmode="lin" valueType="num">
                                      <p:cBhvr>
                                        <p:cTn id="28" dur="1000" fill="hold"/>
                                        <p:tgtEl>
                                          <p:spTgt spid="52"/>
                                        </p:tgtEl>
                                        <p:attrNameLst>
                                          <p:attrName>ppt_h</p:attrName>
                                        </p:attrNameLst>
                                      </p:cBhvr>
                                      <p:tavLst>
                                        <p:tav tm="0">
                                          <p:val>
                                            <p:fltVal val="0"/>
                                          </p:val>
                                        </p:tav>
                                        <p:tav tm="100000">
                                          <p:val>
                                            <p:strVal val="#ppt_h"/>
                                          </p:val>
                                        </p:tav>
                                      </p:tavLst>
                                    </p:anim>
                                    <p:animEffect transition="in" filter="fade">
                                      <p:cBhvr>
                                        <p:cTn id="29" dur="1000"/>
                                        <p:tgtEl>
                                          <p:spTgt spid="52"/>
                                        </p:tgtEl>
                                      </p:cBhvr>
                                    </p:animEffect>
                                    <p:anim calcmode="lin" valueType="num">
                                      <p:cBhvr>
                                        <p:cTn id="30" dur="1000" fill="hold"/>
                                        <p:tgtEl>
                                          <p:spTgt spid="52"/>
                                        </p:tgtEl>
                                        <p:attrNameLst>
                                          <p:attrName>ppt_x</p:attrName>
                                        </p:attrNameLst>
                                      </p:cBhvr>
                                      <p:tavLst>
                                        <p:tav tm="0">
                                          <p:val>
                                            <p:fltVal val="0.5"/>
                                          </p:val>
                                        </p:tav>
                                        <p:tav tm="100000">
                                          <p:val>
                                            <p:strVal val="#ppt_x"/>
                                          </p:val>
                                        </p:tav>
                                      </p:tavLst>
                                    </p:anim>
                                    <p:anim calcmode="lin" valueType="num">
                                      <p:cBhvr>
                                        <p:cTn id="31" dur="1000" fill="hold"/>
                                        <p:tgtEl>
                                          <p:spTgt spid="52"/>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1000" fill="hold"/>
                                        <p:tgtEl>
                                          <p:spTgt spid="53"/>
                                        </p:tgtEl>
                                        <p:attrNameLst>
                                          <p:attrName>ppt_w</p:attrName>
                                        </p:attrNameLst>
                                      </p:cBhvr>
                                      <p:tavLst>
                                        <p:tav tm="0">
                                          <p:val>
                                            <p:fltVal val="0"/>
                                          </p:val>
                                        </p:tav>
                                        <p:tav tm="100000">
                                          <p:val>
                                            <p:strVal val="#ppt_w"/>
                                          </p:val>
                                        </p:tav>
                                      </p:tavLst>
                                    </p:anim>
                                    <p:anim calcmode="lin" valueType="num">
                                      <p:cBhvr>
                                        <p:cTn id="35" dur="1000" fill="hold"/>
                                        <p:tgtEl>
                                          <p:spTgt spid="53"/>
                                        </p:tgtEl>
                                        <p:attrNameLst>
                                          <p:attrName>ppt_h</p:attrName>
                                        </p:attrNameLst>
                                      </p:cBhvr>
                                      <p:tavLst>
                                        <p:tav tm="0">
                                          <p:val>
                                            <p:fltVal val="0"/>
                                          </p:val>
                                        </p:tav>
                                        <p:tav tm="100000">
                                          <p:val>
                                            <p:strVal val="#ppt_h"/>
                                          </p:val>
                                        </p:tav>
                                      </p:tavLst>
                                    </p:anim>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fltVal val="0.5"/>
                                          </p:val>
                                        </p:tav>
                                        <p:tav tm="100000">
                                          <p:val>
                                            <p:strVal val="#ppt_x"/>
                                          </p:val>
                                        </p:tav>
                                      </p:tavLst>
                                    </p:anim>
                                    <p:anim calcmode="lin" valueType="num">
                                      <p:cBhvr>
                                        <p:cTn id="38" dur="1000" fill="hold"/>
                                        <p:tgtEl>
                                          <p:spTgt spid="53"/>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1000" fill="hold"/>
                                        <p:tgtEl>
                                          <p:spTgt spid="54"/>
                                        </p:tgtEl>
                                        <p:attrNameLst>
                                          <p:attrName>ppt_w</p:attrName>
                                        </p:attrNameLst>
                                      </p:cBhvr>
                                      <p:tavLst>
                                        <p:tav tm="0">
                                          <p:val>
                                            <p:fltVal val="0"/>
                                          </p:val>
                                        </p:tav>
                                        <p:tav tm="100000">
                                          <p:val>
                                            <p:strVal val="#ppt_w"/>
                                          </p:val>
                                        </p:tav>
                                      </p:tavLst>
                                    </p:anim>
                                    <p:anim calcmode="lin" valueType="num">
                                      <p:cBhvr>
                                        <p:cTn id="42" dur="1000" fill="hold"/>
                                        <p:tgtEl>
                                          <p:spTgt spid="54"/>
                                        </p:tgtEl>
                                        <p:attrNameLst>
                                          <p:attrName>ppt_h</p:attrName>
                                        </p:attrNameLst>
                                      </p:cBhvr>
                                      <p:tavLst>
                                        <p:tav tm="0">
                                          <p:val>
                                            <p:fltVal val="0"/>
                                          </p:val>
                                        </p:tav>
                                        <p:tav tm="100000">
                                          <p:val>
                                            <p:strVal val="#ppt_h"/>
                                          </p:val>
                                        </p:tav>
                                      </p:tavLst>
                                    </p:anim>
                                    <p:animEffect transition="in" filter="fade">
                                      <p:cBhvr>
                                        <p:cTn id="43" dur="1000"/>
                                        <p:tgtEl>
                                          <p:spTgt spid="54"/>
                                        </p:tgtEl>
                                      </p:cBhvr>
                                    </p:animEffect>
                                    <p:anim calcmode="lin" valueType="num">
                                      <p:cBhvr>
                                        <p:cTn id="44" dur="1000" fill="hold"/>
                                        <p:tgtEl>
                                          <p:spTgt spid="54"/>
                                        </p:tgtEl>
                                        <p:attrNameLst>
                                          <p:attrName>ppt_x</p:attrName>
                                        </p:attrNameLst>
                                      </p:cBhvr>
                                      <p:tavLst>
                                        <p:tav tm="0">
                                          <p:val>
                                            <p:fltVal val="0.5"/>
                                          </p:val>
                                        </p:tav>
                                        <p:tav tm="100000">
                                          <p:val>
                                            <p:strVal val="#ppt_x"/>
                                          </p:val>
                                        </p:tav>
                                      </p:tavLst>
                                    </p:anim>
                                    <p:anim calcmode="lin" valueType="num">
                                      <p:cBhvr>
                                        <p:cTn id="45" dur="1000" fill="hold"/>
                                        <p:tgtEl>
                                          <p:spTgt spid="54"/>
                                        </p:tgtEl>
                                        <p:attrNameLst>
                                          <p:attrName>ppt_y</p:attrName>
                                        </p:attrNameLst>
                                      </p:cBhvr>
                                      <p:tavLst>
                                        <p:tav tm="0">
                                          <p:val>
                                            <p:fltVal val="0.5"/>
                                          </p:val>
                                        </p:tav>
                                        <p:tav tm="100000">
                                          <p:val>
                                            <p:strVal val="#ppt_y"/>
                                          </p:val>
                                        </p:tav>
                                      </p:tavLst>
                                    </p:anim>
                                  </p:childTnLst>
                                </p:cTn>
                              </p:par>
                              <p:par>
                                <p:cTn id="46" presetID="53" presetClass="entr" presetSubtype="16"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p:cTn id="48" dur="1000" fill="hold"/>
                                        <p:tgtEl>
                                          <p:spTgt spid="55"/>
                                        </p:tgtEl>
                                        <p:attrNameLst>
                                          <p:attrName>ppt_w</p:attrName>
                                        </p:attrNameLst>
                                      </p:cBhvr>
                                      <p:tavLst>
                                        <p:tav tm="0">
                                          <p:val>
                                            <p:fltVal val="0"/>
                                          </p:val>
                                        </p:tav>
                                        <p:tav tm="100000">
                                          <p:val>
                                            <p:strVal val="#ppt_w"/>
                                          </p:val>
                                        </p:tav>
                                      </p:tavLst>
                                    </p:anim>
                                    <p:anim calcmode="lin" valueType="num">
                                      <p:cBhvr>
                                        <p:cTn id="49" dur="1000" fill="hold"/>
                                        <p:tgtEl>
                                          <p:spTgt spid="55"/>
                                        </p:tgtEl>
                                        <p:attrNameLst>
                                          <p:attrName>ppt_h</p:attrName>
                                        </p:attrNameLst>
                                      </p:cBhvr>
                                      <p:tavLst>
                                        <p:tav tm="0">
                                          <p:val>
                                            <p:fltVal val="0"/>
                                          </p:val>
                                        </p:tav>
                                        <p:tav tm="100000">
                                          <p:val>
                                            <p:strVal val="#ppt_h"/>
                                          </p:val>
                                        </p:tav>
                                      </p:tavLst>
                                    </p:anim>
                                    <p:animEffect transition="in" filter="fade">
                                      <p:cBhvr>
                                        <p:cTn id="50" dur="1000"/>
                                        <p:tgtEl>
                                          <p:spTgt spid="55"/>
                                        </p:tgtEl>
                                      </p:cBhvr>
                                    </p:animEffect>
                                  </p:childTnLst>
                                </p:cTn>
                              </p:par>
                            </p:childTnLst>
                          </p:cTn>
                        </p:par>
                        <p:par>
                          <p:cTn id="51" fill="hold">
                            <p:stCondLst>
                              <p:cond delay="4250"/>
                            </p:stCondLst>
                            <p:childTnLst>
                              <p:par>
                                <p:cTn id="52" presetID="22" presetClass="entr" presetSubtype="8" fill="hold" grpId="0"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750"/>
                                        <p:tgtEl>
                                          <p:spTgt spid="78"/>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500"/>
                            </p:stCondLst>
                            <p:childTnLst>
                              <p:par>
                                <p:cTn id="60" presetID="22" presetClass="entr" presetSubtype="8"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par>
                          <p:cTn id="63" fill="hold">
                            <p:stCondLst>
                              <p:cond delay="6000"/>
                            </p:stCondLst>
                            <p:childTnLst>
                              <p:par>
                                <p:cTn id="64" presetID="22" presetClass="entr" presetSubtype="4" fill="hold" nodeType="after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down)">
                                      <p:cBhvr>
                                        <p:cTn id="66" dur="500"/>
                                        <p:tgtEl>
                                          <p:spTgt spid="70"/>
                                        </p:tgtEl>
                                      </p:cBhvr>
                                    </p:animEffect>
                                  </p:childTnLst>
                                </p:cTn>
                              </p:par>
                            </p:childTnLst>
                          </p:cTn>
                        </p:par>
                        <p:par>
                          <p:cTn id="67" fill="hold">
                            <p:stCondLst>
                              <p:cond delay="6500"/>
                            </p:stCondLst>
                            <p:childTnLst>
                              <p:par>
                                <p:cTn id="68" presetID="10" presetClass="entr" presetSubtype="0" fill="hold"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childTnLst>
                          </p:cTn>
                        </p:par>
                        <p:par>
                          <p:cTn id="71" fill="hold">
                            <p:stCondLst>
                              <p:cond delay="7000"/>
                            </p:stCondLst>
                            <p:childTnLst>
                              <p:par>
                                <p:cTn id="72" presetID="22" presetClass="entr" presetSubtype="4" fill="hold"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wipe(down)">
                                      <p:cBhvr>
                                        <p:cTn id="74" dur="500"/>
                                        <p:tgtEl>
                                          <p:spTgt spid="76"/>
                                        </p:tgtEl>
                                      </p:cBhvr>
                                    </p:animEffect>
                                  </p:childTnLst>
                                </p:cTn>
                              </p:par>
                            </p:childTnLst>
                          </p:cTn>
                        </p:par>
                        <p:par>
                          <p:cTn id="75" fill="hold">
                            <p:stCondLst>
                              <p:cond delay="7500"/>
                            </p:stCondLst>
                            <p:childTnLst>
                              <p:par>
                                <p:cTn id="76" presetID="10" presetClass="entr" presetSubtype="0" fill="hold" nodeType="after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0" grpId="0"/>
      <p:bldP spid="21" grpId="0"/>
      <p:bldP spid="22" grpId="0"/>
      <p:bldP spid="52" grpId="0"/>
      <p:bldP spid="53" grpId="0"/>
      <p:bldP spid="54" grpId="0"/>
      <p:bldP spid="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181767" y="1306663"/>
            <a:ext cx="496252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Brainstorming</a:t>
            </a:r>
            <a:endParaRPr lang="en-US" sz="1200" dirty="0">
              <a:solidFill>
                <a:schemeClr val="bg1">
                  <a:lumMod val="50000"/>
                </a:schemeClr>
              </a:solidFill>
              <a:ea typeface="Roboto" panose="02000000000000000000" pitchFamily="2" charset="0"/>
            </a:endParaRPr>
          </a:p>
        </p:txBody>
      </p:sp>
      <p:grpSp>
        <p:nvGrpSpPr>
          <p:cNvPr id="138" name="Group 137"/>
          <p:cNvGrpSpPr>
            <a:grpSpLocks noChangeAspect="1"/>
          </p:cNvGrpSpPr>
          <p:nvPr/>
        </p:nvGrpSpPr>
        <p:grpSpPr>
          <a:xfrm>
            <a:off x="6317134" y="3122480"/>
            <a:ext cx="498771" cy="498771"/>
            <a:chOff x="5385173" y="1917525"/>
            <a:chExt cx="1440000" cy="1440000"/>
          </a:xfrm>
        </p:grpSpPr>
        <p:sp>
          <p:nvSpPr>
            <p:cNvPr id="139" name="Oval 138"/>
            <p:cNvSpPr>
              <a:spLocks noChangeAspect="1"/>
            </p:cNvSpPr>
            <p:nvPr/>
          </p:nvSpPr>
          <p:spPr>
            <a:xfrm>
              <a:off x="5385173" y="1917525"/>
              <a:ext cx="1440000" cy="144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40" name="Oval 139"/>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41" name="Group 140"/>
          <p:cNvGrpSpPr>
            <a:grpSpLocks noChangeAspect="1"/>
          </p:cNvGrpSpPr>
          <p:nvPr/>
        </p:nvGrpSpPr>
        <p:grpSpPr>
          <a:xfrm>
            <a:off x="6297879" y="4030505"/>
            <a:ext cx="498771" cy="498771"/>
            <a:chOff x="5385173" y="1917525"/>
            <a:chExt cx="1440000" cy="1440000"/>
          </a:xfrm>
        </p:grpSpPr>
        <p:sp>
          <p:nvSpPr>
            <p:cNvPr id="142" name="Oval 141"/>
            <p:cNvSpPr>
              <a:spLocks noChangeAspect="1"/>
            </p:cNvSpPr>
            <p:nvPr/>
          </p:nvSpPr>
          <p:spPr>
            <a:xfrm>
              <a:off x="5385173" y="1917525"/>
              <a:ext cx="1440000" cy="144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43" name="Oval 142"/>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44" name="Group 143"/>
          <p:cNvGrpSpPr>
            <a:grpSpLocks noChangeAspect="1"/>
          </p:cNvGrpSpPr>
          <p:nvPr/>
        </p:nvGrpSpPr>
        <p:grpSpPr>
          <a:xfrm>
            <a:off x="6297879" y="4911359"/>
            <a:ext cx="498771" cy="498771"/>
            <a:chOff x="5385173" y="1959428"/>
            <a:chExt cx="1440000" cy="1440000"/>
          </a:xfrm>
        </p:grpSpPr>
        <p:sp>
          <p:nvSpPr>
            <p:cNvPr id="145" name="Oval 144"/>
            <p:cNvSpPr>
              <a:spLocks noChangeAspect="1"/>
            </p:cNvSpPr>
            <p:nvPr/>
          </p:nvSpPr>
          <p:spPr>
            <a:xfrm>
              <a:off x="5385173" y="1959428"/>
              <a:ext cx="1440000" cy="144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46" name="Oval 145"/>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47" name="Group 146"/>
          <p:cNvGrpSpPr>
            <a:grpSpLocks noChangeAspect="1"/>
          </p:cNvGrpSpPr>
          <p:nvPr/>
        </p:nvGrpSpPr>
        <p:grpSpPr>
          <a:xfrm>
            <a:off x="6423243" y="3306767"/>
            <a:ext cx="255171" cy="220105"/>
            <a:chOff x="-122237" y="-128588"/>
            <a:chExt cx="4632324" cy="3995738"/>
          </a:xfrm>
          <a:solidFill>
            <a:schemeClr val="bg1"/>
          </a:solidFill>
        </p:grpSpPr>
        <p:sp>
          <p:nvSpPr>
            <p:cNvPr id="148"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49" name="Freeform 35"/>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sp>
        <p:nvSpPr>
          <p:cNvPr id="150" name="Freeform 149"/>
          <p:cNvSpPr>
            <a:spLocks noChangeAspect="1" noEditPoints="1"/>
          </p:cNvSpPr>
          <p:nvPr/>
        </p:nvSpPr>
        <p:spPr bwMode="auto">
          <a:xfrm>
            <a:off x="6426688" y="4206747"/>
            <a:ext cx="229100" cy="171955"/>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nvGrpSpPr>
          <p:cNvPr id="151" name="Group 150"/>
          <p:cNvGrpSpPr/>
          <p:nvPr/>
        </p:nvGrpSpPr>
        <p:grpSpPr>
          <a:xfrm>
            <a:off x="6874095" y="3108508"/>
            <a:ext cx="1881776" cy="680768"/>
            <a:chOff x="2014139" y="2386149"/>
            <a:chExt cx="1862837" cy="680768"/>
          </a:xfrm>
        </p:grpSpPr>
        <p:sp>
          <p:nvSpPr>
            <p:cNvPr id="152" name="TextBox 151"/>
            <p:cNvSpPr txBox="1"/>
            <p:nvPr/>
          </p:nvSpPr>
          <p:spPr>
            <a:xfrm>
              <a:off x="2014139" y="2386149"/>
              <a:ext cx="1862837" cy="307777"/>
            </a:xfrm>
            <a:prstGeom prst="rect">
              <a:avLst/>
            </a:prstGeom>
            <a:noFill/>
          </p:spPr>
          <p:txBody>
            <a:bodyPr wrap="square" rtlCol="0">
              <a:spAutoFit/>
            </a:bodyPr>
            <a:lstStyle/>
            <a:p>
              <a:r>
                <a:rPr lang="id-ID" sz="1400" dirty="0" smtClean="0">
                  <a:solidFill>
                    <a:schemeClr val="bg1">
                      <a:lumMod val="50000"/>
                    </a:schemeClr>
                  </a:solidFill>
                </a:rPr>
                <a:t>Respectful</a:t>
              </a:r>
              <a:endParaRPr lang="id-ID" sz="1400" dirty="0">
                <a:solidFill>
                  <a:schemeClr val="bg1">
                    <a:lumMod val="50000"/>
                  </a:schemeClr>
                </a:solidFill>
              </a:endParaRPr>
            </a:p>
          </p:txBody>
        </p:sp>
        <p:sp>
          <p:nvSpPr>
            <p:cNvPr id="153" name="TextBox 152"/>
            <p:cNvSpPr txBox="1"/>
            <p:nvPr/>
          </p:nvSpPr>
          <p:spPr>
            <a:xfrm>
              <a:off x="2019206" y="2636030"/>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endParaRPr lang="en-US" sz="1100" b="1" dirty="0">
                <a:solidFill>
                  <a:schemeClr val="bg1">
                    <a:lumMod val="65000"/>
                  </a:schemeClr>
                </a:solidFill>
              </a:endParaRPr>
            </a:p>
          </p:txBody>
        </p:sp>
      </p:grpSp>
      <p:grpSp>
        <p:nvGrpSpPr>
          <p:cNvPr id="154" name="Group 153"/>
          <p:cNvGrpSpPr/>
          <p:nvPr/>
        </p:nvGrpSpPr>
        <p:grpSpPr>
          <a:xfrm>
            <a:off x="6880994" y="3988145"/>
            <a:ext cx="1865891" cy="680768"/>
            <a:chOff x="2019206" y="3853724"/>
            <a:chExt cx="1847113" cy="680768"/>
          </a:xfrm>
        </p:grpSpPr>
        <p:sp>
          <p:nvSpPr>
            <p:cNvPr id="155" name="TextBox 154"/>
            <p:cNvSpPr txBox="1"/>
            <p:nvPr/>
          </p:nvSpPr>
          <p:spPr>
            <a:xfrm>
              <a:off x="2029977" y="3853724"/>
              <a:ext cx="1815032" cy="307777"/>
            </a:xfrm>
            <a:prstGeom prst="rect">
              <a:avLst/>
            </a:prstGeom>
            <a:noFill/>
          </p:spPr>
          <p:txBody>
            <a:bodyPr wrap="square" rtlCol="0">
              <a:spAutoFit/>
            </a:bodyPr>
            <a:lstStyle/>
            <a:p>
              <a:r>
                <a:rPr lang="id-ID" sz="1400" dirty="0" smtClean="0">
                  <a:solidFill>
                    <a:schemeClr val="bg1">
                      <a:lumMod val="50000"/>
                    </a:schemeClr>
                  </a:solidFill>
                </a:rPr>
                <a:t>Accomplishment</a:t>
              </a:r>
              <a:endParaRPr lang="id-ID" sz="1600" dirty="0">
                <a:solidFill>
                  <a:schemeClr val="bg1">
                    <a:lumMod val="50000"/>
                  </a:schemeClr>
                </a:solidFill>
              </a:endParaRPr>
            </a:p>
          </p:txBody>
        </p:sp>
        <p:sp>
          <p:nvSpPr>
            <p:cNvPr id="156" name="TextBox 155"/>
            <p:cNvSpPr txBox="1"/>
            <p:nvPr/>
          </p:nvSpPr>
          <p:spPr>
            <a:xfrm>
              <a:off x="2019206" y="4103605"/>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endParaRPr lang="en-US" sz="1100" b="1" dirty="0">
                <a:solidFill>
                  <a:schemeClr val="bg1">
                    <a:lumMod val="65000"/>
                  </a:schemeClr>
                </a:solidFill>
              </a:endParaRPr>
            </a:p>
          </p:txBody>
        </p:sp>
      </p:grpSp>
      <p:grpSp>
        <p:nvGrpSpPr>
          <p:cNvPr id="157" name="Group 156"/>
          <p:cNvGrpSpPr/>
          <p:nvPr/>
        </p:nvGrpSpPr>
        <p:grpSpPr>
          <a:xfrm>
            <a:off x="6880994" y="4844980"/>
            <a:ext cx="1865892" cy="680768"/>
            <a:chOff x="2019205" y="5270803"/>
            <a:chExt cx="1847114" cy="680768"/>
          </a:xfrm>
        </p:grpSpPr>
        <p:sp>
          <p:nvSpPr>
            <p:cNvPr id="158" name="TextBox 157"/>
            <p:cNvSpPr txBox="1"/>
            <p:nvPr/>
          </p:nvSpPr>
          <p:spPr>
            <a:xfrm>
              <a:off x="2019205" y="5270803"/>
              <a:ext cx="1847114" cy="307777"/>
            </a:xfrm>
            <a:prstGeom prst="rect">
              <a:avLst/>
            </a:prstGeom>
            <a:noFill/>
          </p:spPr>
          <p:txBody>
            <a:bodyPr wrap="square" rtlCol="0">
              <a:spAutoFit/>
            </a:bodyPr>
            <a:lstStyle/>
            <a:p>
              <a:r>
                <a:rPr lang="id-ID" sz="1400" dirty="0" smtClean="0">
                  <a:solidFill>
                    <a:schemeClr val="bg1">
                      <a:lumMod val="50000"/>
                    </a:schemeClr>
                  </a:solidFill>
                </a:rPr>
                <a:t>Energetic</a:t>
              </a:r>
              <a:endParaRPr lang="id-ID" sz="1600" dirty="0">
                <a:solidFill>
                  <a:schemeClr val="bg1">
                    <a:lumMod val="50000"/>
                  </a:schemeClr>
                </a:solidFill>
              </a:endParaRPr>
            </a:p>
          </p:txBody>
        </p:sp>
        <p:sp>
          <p:nvSpPr>
            <p:cNvPr id="159" name="TextBox 158"/>
            <p:cNvSpPr txBox="1"/>
            <p:nvPr/>
          </p:nvSpPr>
          <p:spPr>
            <a:xfrm>
              <a:off x="2019206" y="5520684"/>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endParaRPr lang="en-US" sz="1100" b="1" dirty="0">
                <a:solidFill>
                  <a:schemeClr val="bg1">
                    <a:lumMod val="65000"/>
                  </a:schemeClr>
                </a:solidFill>
              </a:endParaRPr>
            </a:p>
          </p:txBody>
        </p:sp>
      </p:grpSp>
      <p:grpSp>
        <p:nvGrpSpPr>
          <p:cNvPr id="160" name="Group 159"/>
          <p:cNvGrpSpPr>
            <a:grpSpLocks noChangeAspect="1"/>
          </p:cNvGrpSpPr>
          <p:nvPr/>
        </p:nvGrpSpPr>
        <p:grpSpPr>
          <a:xfrm>
            <a:off x="6422350" y="5039078"/>
            <a:ext cx="250411" cy="234793"/>
            <a:chOff x="-365126" y="-2462213"/>
            <a:chExt cx="4321176" cy="4051667"/>
          </a:xfrm>
          <a:solidFill>
            <a:schemeClr val="bg1"/>
          </a:solidFill>
        </p:grpSpPr>
        <p:sp>
          <p:nvSpPr>
            <p:cNvPr id="161" name="Freeform 5"/>
            <p:cNvSpPr>
              <a:spLocks noEditPoints="1"/>
            </p:cNvSpPr>
            <p:nvPr/>
          </p:nvSpPr>
          <p:spPr bwMode="auto">
            <a:xfrm>
              <a:off x="-365126" y="-2309443"/>
              <a:ext cx="3936998" cy="3898897"/>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62"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63"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64"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65" name="Oval 9"/>
            <p:cNvSpPr>
              <a:spLocks noChangeArrowheads="1"/>
            </p:cNvSpPr>
            <p:nvPr/>
          </p:nvSpPr>
          <p:spPr bwMode="auto">
            <a:xfrm>
              <a:off x="1266825" y="496888"/>
              <a:ext cx="269875" cy="2667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66"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sp>
        <p:nvSpPr>
          <p:cNvPr id="172" name="TextBox 17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35</a:t>
            </a:fld>
            <a:endParaRPr lang="id-ID" sz="1200" dirty="0">
              <a:solidFill>
                <a:schemeClr val="bg1">
                  <a:lumMod val="65000"/>
                </a:schemeClr>
              </a:solidFill>
            </a:endParaRPr>
          </a:p>
        </p:txBody>
      </p:sp>
      <p:grpSp>
        <p:nvGrpSpPr>
          <p:cNvPr id="173" name="Group 172"/>
          <p:cNvGrpSpPr>
            <a:grpSpLocks noChangeAspect="1"/>
          </p:cNvGrpSpPr>
          <p:nvPr/>
        </p:nvGrpSpPr>
        <p:grpSpPr>
          <a:xfrm>
            <a:off x="9001199" y="3160938"/>
            <a:ext cx="498771" cy="498771"/>
            <a:chOff x="5385173" y="1917525"/>
            <a:chExt cx="1440000" cy="1440000"/>
          </a:xfrm>
        </p:grpSpPr>
        <p:sp>
          <p:nvSpPr>
            <p:cNvPr id="174" name="Oval 173"/>
            <p:cNvSpPr>
              <a:spLocks noChangeAspect="1"/>
            </p:cNvSpPr>
            <p:nvPr/>
          </p:nvSpPr>
          <p:spPr>
            <a:xfrm>
              <a:off x="5385173" y="1917525"/>
              <a:ext cx="1440000" cy="144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5" name="Oval 174"/>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76" name="Group 175"/>
          <p:cNvGrpSpPr>
            <a:grpSpLocks noChangeAspect="1"/>
          </p:cNvGrpSpPr>
          <p:nvPr/>
        </p:nvGrpSpPr>
        <p:grpSpPr>
          <a:xfrm>
            <a:off x="9002441" y="4029367"/>
            <a:ext cx="498771" cy="498771"/>
            <a:chOff x="5385173" y="1917525"/>
            <a:chExt cx="1440000" cy="1440000"/>
          </a:xfrm>
        </p:grpSpPr>
        <p:sp>
          <p:nvSpPr>
            <p:cNvPr id="177" name="Oval 176"/>
            <p:cNvSpPr>
              <a:spLocks noChangeAspect="1"/>
            </p:cNvSpPr>
            <p:nvPr/>
          </p:nvSpPr>
          <p:spPr>
            <a:xfrm>
              <a:off x="5385173" y="1917525"/>
              <a:ext cx="1440000" cy="1440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78" name="Oval 177"/>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79" name="Group 178"/>
          <p:cNvGrpSpPr>
            <a:grpSpLocks noChangeAspect="1"/>
          </p:cNvGrpSpPr>
          <p:nvPr/>
        </p:nvGrpSpPr>
        <p:grpSpPr>
          <a:xfrm>
            <a:off x="9002909" y="4882331"/>
            <a:ext cx="498771" cy="498771"/>
            <a:chOff x="5385173" y="1917525"/>
            <a:chExt cx="1440000" cy="1440000"/>
          </a:xfrm>
        </p:grpSpPr>
        <p:sp>
          <p:nvSpPr>
            <p:cNvPr id="180" name="Oval 179"/>
            <p:cNvSpPr>
              <a:spLocks noChangeAspect="1"/>
            </p:cNvSpPr>
            <p:nvPr/>
          </p:nvSpPr>
          <p:spPr>
            <a:xfrm>
              <a:off x="5385173" y="1917525"/>
              <a:ext cx="1440000" cy="1440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81" name="Oval 180"/>
            <p:cNvSpPr/>
            <p:nvPr/>
          </p:nvSpPr>
          <p:spPr>
            <a:xfrm>
              <a:off x="5475173" y="2007525"/>
              <a:ext cx="1260000" cy="1260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82" name="Group 181"/>
          <p:cNvGrpSpPr>
            <a:grpSpLocks noChangeAspect="1"/>
          </p:cNvGrpSpPr>
          <p:nvPr/>
        </p:nvGrpSpPr>
        <p:grpSpPr>
          <a:xfrm>
            <a:off x="9163748" y="3271499"/>
            <a:ext cx="190886" cy="277372"/>
            <a:chOff x="-1587" y="-1587"/>
            <a:chExt cx="4211637" cy="6119812"/>
          </a:xfrm>
          <a:solidFill>
            <a:schemeClr val="bg1"/>
          </a:solidFill>
        </p:grpSpPr>
        <p:sp>
          <p:nvSpPr>
            <p:cNvPr id="183"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84"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grpSp>
        <p:nvGrpSpPr>
          <p:cNvPr id="185" name="Group 184"/>
          <p:cNvGrpSpPr>
            <a:grpSpLocks noChangeAspect="1"/>
          </p:cNvGrpSpPr>
          <p:nvPr/>
        </p:nvGrpSpPr>
        <p:grpSpPr>
          <a:xfrm>
            <a:off x="9163748" y="4175983"/>
            <a:ext cx="207855" cy="207772"/>
            <a:chOff x="0" y="1588"/>
            <a:chExt cx="4016375" cy="4014787"/>
          </a:xfrm>
          <a:solidFill>
            <a:schemeClr val="bg1"/>
          </a:solidFill>
        </p:grpSpPr>
        <p:sp>
          <p:nvSpPr>
            <p:cNvPr id="186"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sp>
          <p:nvSpPr>
            <p:cNvPr id="187"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sp>
        <p:nvSpPr>
          <p:cNvPr id="197" name="Freeform 14"/>
          <p:cNvSpPr>
            <a:spLocks noChangeAspect="1" noEditPoints="1"/>
          </p:cNvSpPr>
          <p:nvPr/>
        </p:nvSpPr>
        <p:spPr bwMode="auto">
          <a:xfrm>
            <a:off x="9148836" y="5013033"/>
            <a:ext cx="236341" cy="236196"/>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2400">
              <a:solidFill>
                <a:schemeClr val="bg1">
                  <a:lumMod val="50000"/>
                </a:schemeClr>
              </a:solidFill>
            </a:endParaRPr>
          </a:p>
        </p:txBody>
      </p:sp>
      <p:grpSp>
        <p:nvGrpSpPr>
          <p:cNvPr id="198" name="Group 197"/>
          <p:cNvGrpSpPr/>
          <p:nvPr/>
        </p:nvGrpSpPr>
        <p:grpSpPr>
          <a:xfrm>
            <a:off x="9589199" y="3105334"/>
            <a:ext cx="1790005" cy="680768"/>
            <a:chOff x="8624616" y="2386149"/>
            <a:chExt cx="1847113" cy="680768"/>
          </a:xfrm>
        </p:grpSpPr>
        <p:sp>
          <p:nvSpPr>
            <p:cNvPr id="199" name="TextBox 198"/>
            <p:cNvSpPr txBox="1"/>
            <p:nvPr/>
          </p:nvSpPr>
          <p:spPr>
            <a:xfrm>
              <a:off x="8624616" y="2386149"/>
              <a:ext cx="650683" cy="307777"/>
            </a:xfrm>
            <a:prstGeom prst="rect">
              <a:avLst/>
            </a:prstGeom>
            <a:noFill/>
          </p:spPr>
          <p:txBody>
            <a:bodyPr wrap="none" rtlCol="0">
              <a:spAutoFit/>
            </a:bodyPr>
            <a:lstStyle/>
            <a:p>
              <a:r>
                <a:rPr lang="id-ID" sz="1400" dirty="0" smtClean="0">
                  <a:solidFill>
                    <a:schemeClr val="bg1">
                      <a:lumMod val="50000"/>
                    </a:schemeClr>
                  </a:solidFill>
                </a:rPr>
                <a:t>Strategic</a:t>
              </a:r>
              <a:endParaRPr lang="id-ID" sz="1600" dirty="0">
                <a:solidFill>
                  <a:schemeClr val="bg1">
                    <a:lumMod val="50000"/>
                  </a:schemeClr>
                </a:solidFill>
              </a:endParaRPr>
            </a:p>
          </p:txBody>
        </p:sp>
        <p:sp>
          <p:nvSpPr>
            <p:cNvPr id="200" name="TextBox 199"/>
            <p:cNvSpPr txBox="1"/>
            <p:nvPr/>
          </p:nvSpPr>
          <p:spPr>
            <a:xfrm>
              <a:off x="8624616" y="2636030"/>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endParaRPr lang="en-US" sz="1100" b="1" dirty="0">
                <a:solidFill>
                  <a:schemeClr val="bg1">
                    <a:lumMod val="65000"/>
                  </a:schemeClr>
                </a:solidFill>
              </a:endParaRPr>
            </a:p>
          </p:txBody>
        </p:sp>
      </p:grpSp>
      <p:grpSp>
        <p:nvGrpSpPr>
          <p:cNvPr id="201" name="Group 200"/>
          <p:cNvGrpSpPr/>
          <p:nvPr/>
        </p:nvGrpSpPr>
        <p:grpSpPr>
          <a:xfrm>
            <a:off x="9589198" y="3957293"/>
            <a:ext cx="1790005" cy="680768"/>
            <a:chOff x="8624616" y="3853724"/>
            <a:chExt cx="1847113" cy="680768"/>
          </a:xfrm>
        </p:grpSpPr>
        <p:sp>
          <p:nvSpPr>
            <p:cNvPr id="202" name="TextBox 201"/>
            <p:cNvSpPr txBox="1"/>
            <p:nvPr/>
          </p:nvSpPr>
          <p:spPr>
            <a:xfrm>
              <a:off x="8624616" y="3853724"/>
              <a:ext cx="444111" cy="307777"/>
            </a:xfrm>
            <a:prstGeom prst="rect">
              <a:avLst/>
            </a:prstGeom>
            <a:noFill/>
          </p:spPr>
          <p:txBody>
            <a:bodyPr wrap="none" rtlCol="0">
              <a:spAutoFit/>
            </a:bodyPr>
            <a:lstStyle/>
            <a:p>
              <a:r>
                <a:rPr lang="id-ID" sz="1400" dirty="0" smtClean="0">
                  <a:solidFill>
                    <a:schemeClr val="bg1">
                      <a:lumMod val="50000"/>
                    </a:schemeClr>
                  </a:solidFill>
                </a:rPr>
                <a:t>Loyal</a:t>
              </a:r>
              <a:endParaRPr lang="id-ID" sz="1600" dirty="0">
                <a:solidFill>
                  <a:schemeClr val="bg1">
                    <a:lumMod val="50000"/>
                  </a:schemeClr>
                </a:solidFill>
              </a:endParaRPr>
            </a:p>
          </p:txBody>
        </p:sp>
        <p:sp>
          <p:nvSpPr>
            <p:cNvPr id="203" name="TextBox 202"/>
            <p:cNvSpPr txBox="1"/>
            <p:nvPr/>
          </p:nvSpPr>
          <p:spPr>
            <a:xfrm>
              <a:off x="8624616" y="4103605"/>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r>
                <a:rPr lang="id-ID" sz="1100" dirty="0" smtClean="0">
                  <a:solidFill>
                    <a:schemeClr val="bg1">
                      <a:lumMod val="65000"/>
                    </a:schemeClr>
                  </a:solidFill>
                </a:rPr>
                <a:t>.</a:t>
              </a:r>
              <a:endParaRPr lang="en-US" sz="1100" b="1" dirty="0">
                <a:solidFill>
                  <a:schemeClr val="bg1">
                    <a:lumMod val="65000"/>
                  </a:schemeClr>
                </a:solidFill>
              </a:endParaRPr>
            </a:p>
          </p:txBody>
        </p:sp>
      </p:grpSp>
      <p:grpSp>
        <p:nvGrpSpPr>
          <p:cNvPr id="204" name="Group 203"/>
          <p:cNvGrpSpPr/>
          <p:nvPr/>
        </p:nvGrpSpPr>
        <p:grpSpPr>
          <a:xfrm>
            <a:off x="9589198" y="4824851"/>
            <a:ext cx="1790005" cy="680768"/>
            <a:chOff x="8624616" y="5270803"/>
            <a:chExt cx="1847113" cy="680768"/>
          </a:xfrm>
        </p:grpSpPr>
        <p:sp>
          <p:nvSpPr>
            <p:cNvPr id="205" name="TextBox 204"/>
            <p:cNvSpPr txBox="1"/>
            <p:nvPr/>
          </p:nvSpPr>
          <p:spPr>
            <a:xfrm>
              <a:off x="8624616" y="5270803"/>
              <a:ext cx="558389" cy="307777"/>
            </a:xfrm>
            <a:prstGeom prst="rect">
              <a:avLst/>
            </a:prstGeom>
            <a:noFill/>
          </p:spPr>
          <p:txBody>
            <a:bodyPr wrap="none" rtlCol="0">
              <a:spAutoFit/>
            </a:bodyPr>
            <a:lstStyle/>
            <a:p>
              <a:r>
                <a:rPr lang="id-ID" sz="1400" dirty="0" smtClean="0">
                  <a:solidFill>
                    <a:schemeClr val="bg1">
                      <a:lumMod val="50000"/>
                    </a:schemeClr>
                  </a:solidFill>
                </a:rPr>
                <a:t>Honest</a:t>
              </a:r>
              <a:endParaRPr lang="id-ID" sz="1600" dirty="0">
                <a:solidFill>
                  <a:schemeClr val="bg1">
                    <a:lumMod val="50000"/>
                  </a:schemeClr>
                </a:solidFill>
              </a:endParaRPr>
            </a:p>
          </p:txBody>
        </p:sp>
        <p:sp>
          <p:nvSpPr>
            <p:cNvPr id="206" name="TextBox 205"/>
            <p:cNvSpPr txBox="1"/>
            <p:nvPr/>
          </p:nvSpPr>
          <p:spPr>
            <a:xfrm>
              <a:off x="8624616" y="5520684"/>
              <a:ext cx="1847113" cy="430887"/>
            </a:xfrm>
            <a:prstGeom prst="rect">
              <a:avLst/>
            </a:prstGeom>
            <a:noFill/>
          </p:spPr>
          <p:txBody>
            <a:bodyPr wrap="square" rtlCol="0">
              <a:spAutoFit/>
            </a:bodyPr>
            <a:lstStyle/>
            <a:p>
              <a:r>
                <a:rPr lang="id-ID" sz="1100" dirty="0">
                  <a:solidFill>
                    <a:schemeClr val="bg1">
                      <a:lumMod val="65000"/>
                    </a:schemeClr>
                  </a:solidFill>
                </a:rPr>
                <a:t>Suitable for all category</a:t>
              </a:r>
              <a:r>
                <a:rPr lang="en-US" sz="1100" dirty="0">
                  <a:solidFill>
                    <a:schemeClr val="bg1">
                      <a:lumMod val="65000"/>
                    </a:schemeClr>
                  </a:solidFill>
                </a:rPr>
                <a:t>, Lorem Ipsum is not simply </a:t>
              </a:r>
              <a:r>
                <a:rPr lang="en-US" sz="1100" dirty="0" smtClean="0">
                  <a:solidFill>
                    <a:schemeClr val="bg1">
                      <a:lumMod val="65000"/>
                    </a:schemeClr>
                  </a:solidFill>
                </a:rPr>
                <a:t>random</a:t>
              </a:r>
              <a:endParaRPr lang="en-US" sz="1100" b="1" dirty="0">
                <a:solidFill>
                  <a:schemeClr val="bg1">
                    <a:lumMod val="65000"/>
                  </a:schemeClr>
                </a:solidFill>
              </a:endParaRPr>
            </a:p>
          </p:txBody>
        </p:sp>
      </p:grpSp>
      <p:sp>
        <p:nvSpPr>
          <p:cNvPr id="207" name="Content Placeholder 2"/>
          <p:cNvSpPr txBox="1">
            <a:spLocks/>
          </p:cNvSpPr>
          <p:nvPr/>
        </p:nvSpPr>
        <p:spPr>
          <a:xfrm>
            <a:off x="6210795" y="1872627"/>
            <a:ext cx="5168408" cy="11419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200" dirty="0" err="1" smtClean="0">
                <a:solidFill>
                  <a:schemeClr val="bg1">
                    <a:lumMod val="65000"/>
                  </a:schemeClr>
                </a:solidFill>
                <a:ea typeface="Roboto" panose="02000000000000000000" pitchFamily="2" charset="0"/>
                <a:cs typeface="Arial" panose="020B0604020202020204" pitchFamily="34" charset="0"/>
              </a:rPr>
              <a:t>Lorem</a:t>
            </a:r>
            <a:r>
              <a:rPr lang="en-US" sz="1200" dirty="0" smtClean="0">
                <a:solidFill>
                  <a:schemeClr val="bg1">
                    <a:lumMod val="65000"/>
                  </a:schemeClr>
                </a:solidFill>
                <a:ea typeface="Roboto" panose="02000000000000000000" pitchFamily="2" charset="0"/>
                <a:cs typeface="Arial" panose="020B0604020202020204" pitchFamily="34" charset="0"/>
              </a:rPr>
              <a:t> Ipsum has been the industry's standard dummy text ever since the 1500s, when an unknown printer took a galley of type and scrambled it to make a type specimen book. It has survived not only five centuries, but also the leap into electronic typesetting.</a:t>
            </a:r>
            <a:r>
              <a:rPr lang="id-ID" sz="1200" dirty="0" smtClean="0">
                <a:solidFill>
                  <a:schemeClr val="bg1">
                    <a:lumMod val="65000"/>
                  </a:schemeClr>
                </a:solidFill>
                <a:ea typeface="Roboto" panose="02000000000000000000" pitchFamily="2" charset="0"/>
                <a:cs typeface="Arial" panose="020B0604020202020204" pitchFamily="34" charset="0"/>
              </a:rPr>
              <a:t> </a:t>
            </a:r>
            <a:endParaRPr lang="en-US" sz="1200" dirty="0">
              <a:solidFill>
                <a:schemeClr val="bg1">
                  <a:lumMod val="65000"/>
                </a:schemeClr>
              </a:solidFill>
              <a:ea typeface="Roboto" panose="02000000000000000000" pitchFamily="2" charset="0"/>
              <a:cs typeface="Arial" panose="020B0604020202020204" pitchFamily="34" charset="0"/>
            </a:endParaRPr>
          </a:p>
        </p:txBody>
      </p:sp>
      <p:grpSp>
        <p:nvGrpSpPr>
          <p:cNvPr id="209" name="Group 4"/>
          <p:cNvGrpSpPr>
            <a:grpSpLocks noChangeAspect="1"/>
          </p:cNvGrpSpPr>
          <p:nvPr/>
        </p:nvGrpSpPr>
        <p:grpSpPr bwMode="auto">
          <a:xfrm>
            <a:off x="635232" y="1503628"/>
            <a:ext cx="5282753" cy="3960000"/>
            <a:chOff x="1322" y="566"/>
            <a:chExt cx="4477" cy="3356"/>
          </a:xfrm>
          <a:solidFill>
            <a:schemeClr val="accent1"/>
          </a:solidFill>
        </p:grpSpPr>
        <p:grpSp>
          <p:nvGrpSpPr>
            <p:cNvPr id="210" name="Group 205"/>
            <p:cNvGrpSpPr>
              <a:grpSpLocks/>
            </p:cNvGrpSpPr>
            <p:nvPr/>
          </p:nvGrpSpPr>
          <p:grpSpPr bwMode="auto">
            <a:xfrm>
              <a:off x="3433" y="649"/>
              <a:ext cx="2340" cy="2015"/>
              <a:chOff x="3433" y="649"/>
              <a:chExt cx="2340" cy="2015"/>
            </a:xfrm>
            <a:grpFill/>
          </p:grpSpPr>
          <p:sp>
            <p:nvSpPr>
              <p:cNvPr id="972" name="Freeform 5"/>
              <p:cNvSpPr>
                <a:spLocks/>
              </p:cNvSpPr>
              <p:nvPr/>
            </p:nvSpPr>
            <p:spPr bwMode="auto">
              <a:xfrm>
                <a:off x="3438" y="698"/>
                <a:ext cx="28" cy="34"/>
              </a:xfrm>
              <a:custGeom>
                <a:avLst/>
                <a:gdLst>
                  <a:gd name="T0" fmla="*/ 3 w 16"/>
                  <a:gd name="T1" fmla="*/ 18 h 19"/>
                  <a:gd name="T2" fmla="*/ 8 w 16"/>
                  <a:gd name="T3" fmla="*/ 9 h 19"/>
                  <a:gd name="T4" fmla="*/ 15 w 16"/>
                  <a:gd name="T5" fmla="*/ 3 h 19"/>
                  <a:gd name="T6" fmla="*/ 13 w 16"/>
                  <a:gd name="T7" fmla="*/ 1 h 19"/>
                  <a:gd name="T8" fmla="*/ 0 w 16"/>
                  <a:gd name="T9" fmla="*/ 16 h 19"/>
                  <a:gd name="T10" fmla="*/ 3 w 16"/>
                  <a:gd name="T11" fmla="*/ 18 h 19"/>
                </a:gdLst>
                <a:ahLst/>
                <a:cxnLst>
                  <a:cxn ang="0">
                    <a:pos x="T0" y="T1"/>
                  </a:cxn>
                  <a:cxn ang="0">
                    <a:pos x="T2" y="T3"/>
                  </a:cxn>
                  <a:cxn ang="0">
                    <a:pos x="T4" y="T5"/>
                  </a:cxn>
                  <a:cxn ang="0">
                    <a:pos x="T6" y="T7"/>
                  </a:cxn>
                  <a:cxn ang="0">
                    <a:pos x="T8" y="T9"/>
                  </a:cxn>
                  <a:cxn ang="0">
                    <a:pos x="T10" y="T11"/>
                  </a:cxn>
                </a:cxnLst>
                <a:rect l="0" t="0" r="r" b="b"/>
                <a:pathLst>
                  <a:path w="16" h="19">
                    <a:moveTo>
                      <a:pt x="3" y="18"/>
                    </a:moveTo>
                    <a:cubicBezTo>
                      <a:pt x="4" y="15"/>
                      <a:pt x="6" y="12"/>
                      <a:pt x="8" y="9"/>
                    </a:cubicBezTo>
                    <a:cubicBezTo>
                      <a:pt x="10" y="7"/>
                      <a:pt x="12" y="5"/>
                      <a:pt x="15" y="3"/>
                    </a:cubicBezTo>
                    <a:cubicBezTo>
                      <a:pt x="16" y="2"/>
                      <a:pt x="15" y="0"/>
                      <a:pt x="13" y="1"/>
                    </a:cubicBezTo>
                    <a:cubicBezTo>
                      <a:pt x="6" y="2"/>
                      <a:pt x="1" y="10"/>
                      <a:pt x="0" y="16"/>
                    </a:cubicBezTo>
                    <a:cubicBezTo>
                      <a:pt x="0" y="18"/>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6"/>
              <p:cNvSpPr>
                <a:spLocks/>
              </p:cNvSpPr>
              <p:nvPr/>
            </p:nvSpPr>
            <p:spPr bwMode="auto">
              <a:xfrm>
                <a:off x="3433" y="712"/>
                <a:ext cx="49" cy="49"/>
              </a:xfrm>
              <a:custGeom>
                <a:avLst/>
                <a:gdLst>
                  <a:gd name="T0" fmla="*/ 4 w 28"/>
                  <a:gd name="T1" fmla="*/ 27 h 28"/>
                  <a:gd name="T2" fmla="*/ 14 w 28"/>
                  <a:gd name="T3" fmla="*/ 13 h 28"/>
                  <a:gd name="T4" fmla="*/ 27 w 28"/>
                  <a:gd name="T5" fmla="*/ 3 h 28"/>
                  <a:gd name="T6" fmla="*/ 26 w 28"/>
                  <a:gd name="T7" fmla="*/ 1 h 28"/>
                  <a:gd name="T8" fmla="*/ 1 w 28"/>
                  <a:gd name="T9" fmla="*/ 25 h 28"/>
                  <a:gd name="T10" fmla="*/ 4 w 28"/>
                  <a:gd name="T11" fmla="*/ 27 h 28"/>
                </a:gdLst>
                <a:ahLst/>
                <a:cxnLst>
                  <a:cxn ang="0">
                    <a:pos x="T0" y="T1"/>
                  </a:cxn>
                  <a:cxn ang="0">
                    <a:pos x="T2" y="T3"/>
                  </a:cxn>
                  <a:cxn ang="0">
                    <a:pos x="T4" y="T5"/>
                  </a:cxn>
                  <a:cxn ang="0">
                    <a:pos x="T6" y="T7"/>
                  </a:cxn>
                  <a:cxn ang="0">
                    <a:pos x="T8" y="T9"/>
                  </a:cxn>
                  <a:cxn ang="0">
                    <a:pos x="T10" y="T11"/>
                  </a:cxn>
                </a:cxnLst>
                <a:rect l="0" t="0" r="r" b="b"/>
                <a:pathLst>
                  <a:path w="28" h="28">
                    <a:moveTo>
                      <a:pt x="4" y="27"/>
                    </a:moveTo>
                    <a:cubicBezTo>
                      <a:pt x="7" y="22"/>
                      <a:pt x="10" y="17"/>
                      <a:pt x="14" y="13"/>
                    </a:cubicBezTo>
                    <a:cubicBezTo>
                      <a:pt x="18" y="9"/>
                      <a:pt x="23" y="7"/>
                      <a:pt x="27" y="3"/>
                    </a:cubicBezTo>
                    <a:cubicBezTo>
                      <a:pt x="28" y="2"/>
                      <a:pt x="27" y="0"/>
                      <a:pt x="26" y="1"/>
                    </a:cubicBezTo>
                    <a:cubicBezTo>
                      <a:pt x="15" y="4"/>
                      <a:pt x="6" y="15"/>
                      <a:pt x="1" y="25"/>
                    </a:cubicBezTo>
                    <a:cubicBezTo>
                      <a:pt x="0" y="27"/>
                      <a:pt x="3" y="28"/>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7"/>
              <p:cNvSpPr>
                <a:spLocks/>
              </p:cNvSpPr>
              <p:nvPr/>
            </p:nvSpPr>
            <p:spPr bwMode="auto">
              <a:xfrm>
                <a:off x="3445" y="735"/>
                <a:ext cx="44" cy="39"/>
              </a:xfrm>
              <a:custGeom>
                <a:avLst/>
                <a:gdLst>
                  <a:gd name="T0" fmla="*/ 3 w 25"/>
                  <a:gd name="T1" fmla="*/ 21 h 22"/>
                  <a:gd name="T2" fmla="*/ 24 w 25"/>
                  <a:gd name="T3" fmla="*/ 3 h 22"/>
                  <a:gd name="T4" fmla="*/ 23 w 25"/>
                  <a:gd name="T5" fmla="*/ 0 h 22"/>
                  <a:gd name="T6" fmla="*/ 1 w 25"/>
                  <a:gd name="T7" fmla="*/ 19 h 22"/>
                  <a:gd name="T8" fmla="*/ 3 w 25"/>
                  <a:gd name="T9" fmla="*/ 21 h 22"/>
                </a:gdLst>
                <a:ahLst/>
                <a:cxnLst>
                  <a:cxn ang="0">
                    <a:pos x="T0" y="T1"/>
                  </a:cxn>
                  <a:cxn ang="0">
                    <a:pos x="T2" y="T3"/>
                  </a:cxn>
                  <a:cxn ang="0">
                    <a:pos x="T4" y="T5"/>
                  </a:cxn>
                  <a:cxn ang="0">
                    <a:pos x="T6" y="T7"/>
                  </a:cxn>
                  <a:cxn ang="0">
                    <a:pos x="T8" y="T9"/>
                  </a:cxn>
                </a:cxnLst>
                <a:rect l="0" t="0" r="r" b="b"/>
                <a:pathLst>
                  <a:path w="25" h="22">
                    <a:moveTo>
                      <a:pt x="3" y="21"/>
                    </a:moveTo>
                    <a:cubicBezTo>
                      <a:pt x="9" y="13"/>
                      <a:pt x="16" y="8"/>
                      <a:pt x="24" y="3"/>
                    </a:cubicBezTo>
                    <a:cubicBezTo>
                      <a:pt x="25" y="2"/>
                      <a:pt x="24" y="0"/>
                      <a:pt x="23" y="0"/>
                    </a:cubicBezTo>
                    <a:cubicBezTo>
                      <a:pt x="13" y="3"/>
                      <a:pt x="5" y="11"/>
                      <a:pt x="1" y="19"/>
                    </a:cubicBezTo>
                    <a:cubicBezTo>
                      <a:pt x="0" y="21"/>
                      <a:pt x="2" y="22"/>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8"/>
              <p:cNvSpPr>
                <a:spLocks/>
              </p:cNvSpPr>
              <p:nvPr/>
            </p:nvSpPr>
            <p:spPr bwMode="auto">
              <a:xfrm>
                <a:off x="3489" y="747"/>
                <a:ext cx="18" cy="25"/>
              </a:xfrm>
              <a:custGeom>
                <a:avLst/>
                <a:gdLst>
                  <a:gd name="T0" fmla="*/ 5 w 10"/>
                  <a:gd name="T1" fmla="*/ 11 h 14"/>
                  <a:gd name="T2" fmla="*/ 9 w 10"/>
                  <a:gd name="T3" fmla="*/ 3 h 14"/>
                  <a:gd name="T4" fmla="*/ 7 w 10"/>
                  <a:gd name="T5" fmla="*/ 1 h 14"/>
                  <a:gd name="T6" fmla="*/ 1 w 10"/>
                  <a:gd name="T7" fmla="*/ 10 h 14"/>
                  <a:gd name="T8" fmla="*/ 5 w 10"/>
                  <a:gd name="T9" fmla="*/ 11 h 14"/>
                </a:gdLst>
                <a:ahLst/>
                <a:cxnLst>
                  <a:cxn ang="0">
                    <a:pos x="T0" y="T1"/>
                  </a:cxn>
                  <a:cxn ang="0">
                    <a:pos x="T2" y="T3"/>
                  </a:cxn>
                  <a:cxn ang="0">
                    <a:pos x="T4" y="T5"/>
                  </a:cxn>
                  <a:cxn ang="0">
                    <a:pos x="T6" y="T7"/>
                  </a:cxn>
                  <a:cxn ang="0">
                    <a:pos x="T8" y="T9"/>
                  </a:cxn>
                </a:cxnLst>
                <a:rect l="0" t="0" r="r" b="b"/>
                <a:pathLst>
                  <a:path w="10" h="14">
                    <a:moveTo>
                      <a:pt x="5" y="11"/>
                    </a:moveTo>
                    <a:cubicBezTo>
                      <a:pt x="6" y="8"/>
                      <a:pt x="8" y="6"/>
                      <a:pt x="9" y="3"/>
                    </a:cubicBezTo>
                    <a:cubicBezTo>
                      <a:pt x="10" y="2"/>
                      <a:pt x="8" y="0"/>
                      <a:pt x="7" y="1"/>
                    </a:cubicBezTo>
                    <a:cubicBezTo>
                      <a:pt x="4" y="3"/>
                      <a:pt x="2" y="7"/>
                      <a:pt x="1" y="10"/>
                    </a:cubicBezTo>
                    <a:cubicBezTo>
                      <a:pt x="0" y="13"/>
                      <a:pt x="4" y="14"/>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9"/>
              <p:cNvSpPr>
                <a:spLocks/>
              </p:cNvSpPr>
              <p:nvPr/>
            </p:nvSpPr>
            <p:spPr bwMode="auto">
              <a:xfrm>
                <a:off x="3711" y="654"/>
                <a:ext cx="12" cy="63"/>
              </a:xfrm>
              <a:custGeom>
                <a:avLst/>
                <a:gdLst>
                  <a:gd name="T0" fmla="*/ 7 w 7"/>
                  <a:gd name="T1" fmla="*/ 34 h 36"/>
                  <a:gd name="T2" fmla="*/ 6 w 7"/>
                  <a:gd name="T3" fmla="*/ 18 h 36"/>
                  <a:gd name="T4" fmla="*/ 5 w 7"/>
                  <a:gd name="T5" fmla="*/ 3 h 36"/>
                  <a:gd name="T6" fmla="*/ 2 w 7"/>
                  <a:gd name="T7" fmla="*/ 2 h 36"/>
                  <a:gd name="T8" fmla="*/ 4 w 7"/>
                  <a:gd name="T9" fmla="*/ 34 h 36"/>
                  <a:gd name="T10" fmla="*/ 7 w 7"/>
                  <a:gd name="T11" fmla="*/ 34 h 36"/>
                </a:gdLst>
                <a:ahLst/>
                <a:cxnLst>
                  <a:cxn ang="0">
                    <a:pos x="T0" y="T1"/>
                  </a:cxn>
                  <a:cxn ang="0">
                    <a:pos x="T2" y="T3"/>
                  </a:cxn>
                  <a:cxn ang="0">
                    <a:pos x="T4" y="T5"/>
                  </a:cxn>
                  <a:cxn ang="0">
                    <a:pos x="T6" y="T7"/>
                  </a:cxn>
                  <a:cxn ang="0">
                    <a:pos x="T8" y="T9"/>
                  </a:cxn>
                  <a:cxn ang="0">
                    <a:pos x="T10" y="T11"/>
                  </a:cxn>
                </a:cxnLst>
                <a:rect l="0" t="0" r="r" b="b"/>
                <a:pathLst>
                  <a:path w="7" h="36">
                    <a:moveTo>
                      <a:pt x="7" y="34"/>
                    </a:moveTo>
                    <a:cubicBezTo>
                      <a:pt x="7" y="29"/>
                      <a:pt x="6" y="24"/>
                      <a:pt x="6" y="18"/>
                    </a:cubicBezTo>
                    <a:cubicBezTo>
                      <a:pt x="6" y="13"/>
                      <a:pt x="6" y="8"/>
                      <a:pt x="5" y="3"/>
                    </a:cubicBezTo>
                    <a:cubicBezTo>
                      <a:pt x="5" y="1"/>
                      <a:pt x="3" y="0"/>
                      <a:pt x="2" y="2"/>
                    </a:cubicBezTo>
                    <a:cubicBezTo>
                      <a:pt x="0" y="12"/>
                      <a:pt x="1" y="25"/>
                      <a:pt x="4" y="34"/>
                    </a:cubicBezTo>
                    <a:cubicBezTo>
                      <a:pt x="5" y="36"/>
                      <a:pt x="7" y="36"/>
                      <a:pt x="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10"/>
              <p:cNvSpPr>
                <a:spLocks/>
              </p:cNvSpPr>
              <p:nvPr/>
            </p:nvSpPr>
            <p:spPr bwMode="auto">
              <a:xfrm>
                <a:off x="3742" y="658"/>
                <a:ext cx="9" cy="33"/>
              </a:xfrm>
              <a:custGeom>
                <a:avLst/>
                <a:gdLst>
                  <a:gd name="T0" fmla="*/ 5 w 5"/>
                  <a:gd name="T1" fmla="*/ 17 h 19"/>
                  <a:gd name="T2" fmla="*/ 4 w 5"/>
                  <a:gd name="T3" fmla="*/ 9 h 19"/>
                  <a:gd name="T4" fmla="*/ 4 w 5"/>
                  <a:gd name="T5" fmla="*/ 1 h 19"/>
                  <a:gd name="T6" fmla="*/ 1 w 5"/>
                  <a:gd name="T7" fmla="*/ 1 h 19"/>
                  <a:gd name="T8" fmla="*/ 2 w 5"/>
                  <a:gd name="T9" fmla="*/ 17 h 19"/>
                  <a:gd name="T10" fmla="*/ 5 w 5"/>
                  <a:gd name="T11" fmla="*/ 17 h 19"/>
                </a:gdLst>
                <a:ahLst/>
                <a:cxnLst>
                  <a:cxn ang="0">
                    <a:pos x="T0" y="T1"/>
                  </a:cxn>
                  <a:cxn ang="0">
                    <a:pos x="T2" y="T3"/>
                  </a:cxn>
                  <a:cxn ang="0">
                    <a:pos x="T4" y="T5"/>
                  </a:cxn>
                  <a:cxn ang="0">
                    <a:pos x="T6" y="T7"/>
                  </a:cxn>
                  <a:cxn ang="0">
                    <a:pos x="T8" y="T9"/>
                  </a:cxn>
                  <a:cxn ang="0">
                    <a:pos x="T10" y="T11"/>
                  </a:cxn>
                </a:cxnLst>
                <a:rect l="0" t="0" r="r" b="b"/>
                <a:pathLst>
                  <a:path w="5" h="19">
                    <a:moveTo>
                      <a:pt x="5" y="17"/>
                    </a:moveTo>
                    <a:cubicBezTo>
                      <a:pt x="5" y="14"/>
                      <a:pt x="4" y="11"/>
                      <a:pt x="4" y="9"/>
                    </a:cubicBezTo>
                    <a:cubicBezTo>
                      <a:pt x="4" y="6"/>
                      <a:pt x="4" y="4"/>
                      <a:pt x="4" y="1"/>
                    </a:cubicBezTo>
                    <a:cubicBezTo>
                      <a:pt x="4" y="0"/>
                      <a:pt x="2" y="0"/>
                      <a:pt x="1" y="1"/>
                    </a:cubicBezTo>
                    <a:cubicBezTo>
                      <a:pt x="0" y="6"/>
                      <a:pt x="0" y="13"/>
                      <a:pt x="2" y="17"/>
                    </a:cubicBezTo>
                    <a:cubicBezTo>
                      <a:pt x="2" y="19"/>
                      <a:pt x="5"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11"/>
              <p:cNvSpPr>
                <a:spLocks/>
              </p:cNvSpPr>
              <p:nvPr/>
            </p:nvSpPr>
            <p:spPr bwMode="auto">
              <a:xfrm>
                <a:off x="3772" y="652"/>
                <a:ext cx="9" cy="30"/>
              </a:xfrm>
              <a:custGeom>
                <a:avLst/>
                <a:gdLst>
                  <a:gd name="T0" fmla="*/ 4 w 5"/>
                  <a:gd name="T1" fmla="*/ 15 h 17"/>
                  <a:gd name="T2" fmla="*/ 3 w 5"/>
                  <a:gd name="T3" fmla="*/ 2 h 17"/>
                  <a:gd name="T4" fmla="*/ 1 w 5"/>
                  <a:gd name="T5" fmla="*/ 1 h 17"/>
                  <a:gd name="T6" fmla="*/ 2 w 5"/>
                  <a:gd name="T7" fmla="*/ 16 h 17"/>
                  <a:gd name="T8" fmla="*/ 4 w 5"/>
                  <a:gd name="T9" fmla="*/ 15 h 17"/>
                </a:gdLst>
                <a:ahLst/>
                <a:cxnLst>
                  <a:cxn ang="0">
                    <a:pos x="T0" y="T1"/>
                  </a:cxn>
                  <a:cxn ang="0">
                    <a:pos x="T2" y="T3"/>
                  </a:cxn>
                  <a:cxn ang="0">
                    <a:pos x="T4" y="T5"/>
                  </a:cxn>
                  <a:cxn ang="0">
                    <a:pos x="T6" y="T7"/>
                  </a:cxn>
                  <a:cxn ang="0">
                    <a:pos x="T8" y="T9"/>
                  </a:cxn>
                </a:cxnLst>
                <a:rect l="0" t="0" r="r" b="b"/>
                <a:pathLst>
                  <a:path w="5" h="17">
                    <a:moveTo>
                      <a:pt x="4" y="15"/>
                    </a:moveTo>
                    <a:cubicBezTo>
                      <a:pt x="5" y="11"/>
                      <a:pt x="4" y="6"/>
                      <a:pt x="3" y="2"/>
                    </a:cubicBezTo>
                    <a:cubicBezTo>
                      <a:pt x="3" y="0"/>
                      <a:pt x="1" y="0"/>
                      <a:pt x="1" y="1"/>
                    </a:cubicBezTo>
                    <a:cubicBezTo>
                      <a:pt x="0" y="6"/>
                      <a:pt x="0" y="12"/>
                      <a:pt x="2" y="16"/>
                    </a:cubicBezTo>
                    <a:cubicBezTo>
                      <a:pt x="2" y="17"/>
                      <a:pt x="4" y="16"/>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12"/>
              <p:cNvSpPr>
                <a:spLocks/>
              </p:cNvSpPr>
              <p:nvPr/>
            </p:nvSpPr>
            <p:spPr bwMode="auto">
              <a:xfrm>
                <a:off x="3802" y="649"/>
                <a:ext cx="9" cy="21"/>
              </a:xfrm>
              <a:custGeom>
                <a:avLst/>
                <a:gdLst>
                  <a:gd name="T0" fmla="*/ 4 w 5"/>
                  <a:gd name="T1" fmla="*/ 10 h 12"/>
                  <a:gd name="T2" fmla="*/ 4 w 5"/>
                  <a:gd name="T3" fmla="*/ 2 h 12"/>
                  <a:gd name="T4" fmla="*/ 1 w 5"/>
                  <a:gd name="T5" fmla="*/ 2 h 12"/>
                  <a:gd name="T6" fmla="*/ 1 w 5"/>
                  <a:gd name="T7" fmla="*/ 10 h 12"/>
                  <a:gd name="T8" fmla="*/ 4 w 5"/>
                  <a:gd name="T9" fmla="*/ 10 h 12"/>
                </a:gdLst>
                <a:ahLst/>
                <a:cxnLst>
                  <a:cxn ang="0">
                    <a:pos x="T0" y="T1"/>
                  </a:cxn>
                  <a:cxn ang="0">
                    <a:pos x="T2" y="T3"/>
                  </a:cxn>
                  <a:cxn ang="0">
                    <a:pos x="T4" y="T5"/>
                  </a:cxn>
                  <a:cxn ang="0">
                    <a:pos x="T6" y="T7"/>
                  </a:cxn>
                  <a:cxn ang="0">
                    <a:pos x="T8" y="T9"/>
                  </a:cxn>
                </a:cxnLst>
                <a:rect l="0" t="0" r="r" b="b"/>
                <a:pathLst>
                  <a:path w="5" h="12">
                    <a:moveTo>
                      <a:pt x="4" y="10"/>
                    </a:moveTo>
                    <a:cubicBezTo>
                      <a:pt x="4" y="7"/>
                      <a:pt x="5" y="4"/>
                      <a:pt x="4" y="2"/>
                    </a:cubicBezTo>
                    <a:cubicBezTo>
                      <a:pt x="4" y="0"/>
                      <a:pt x="2" y="0"/>
                      <a:pt x="1" y="2"/>
                    </a:cubicBezTo>
                    <a:cubicBezTo>
                      <a:pt x="0" y="4"/>
                      <a:pt x="1" y="7"/>
                      <a:pt x="1" y="10"/>
                    </a:cubicBezTo>
                    <a:cubicBezTo>
                      <a:pt x="1" y="12"/>
                      <a:pt x="4" y="12"/>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13"/>
              <p:cNvSpPr>
                <a:spLocks/>
              </p:cNvSpPr>
              <p:nvPr/>
            </p:nvSpPr>
            <p:spPr bwMode="auto">
              <a:xfrm>
                <a:off x="3676" y="661"/>
                <a:ext cx="12" cy="35"/>
              </a:xfrm>
              <a:custGeom>
                <a:avLst/>
                <a:gdLst>
                  <a:gd name="T0" fmla="*/ 7 w 7"/>
                  <a:gd name="T1" fmla="*/ 18 h 20"/>
                  <a:gd name="T2" fmla="*/ 6 w 7"/>
                  <a:gd name="T3" fmla="*/ 9 h 20"/>
                  <a:gd name="T4" fmla="*/ 5 w 7"/>
                  <a:gd name="T5" fmla="*/ 1 h 20"/>
                  <a:gd name="T6" fmla="*/ 2 w 7"/>
                  <a:gd name="T7" fmla="*/ 1 h 20"/>
                  <a:gd name="T8" fmla="*/ 4 w 7"/>
                  <a:gd name="T9" fmla="*/ 19 h 20"/>
                  <a:gd name="T10" fmla="*/ 7 w 7"/>
                  <a:gd name="T11" fmla="*/ 18 h 20"/>
                </a:gdLst>
                <a:ahLst/>
                <a:cxnLst>
                  <a:cxn ang="0">
                    <a:pos x="T0" y="T1"/>
                  </a:cxn>
                  <a:cxn ang="0">
                    <a:pos x="T2" y="T3"/>
                  </a:cxn>
                  <a:cxn ang="0">
                    <a:pos x="T4" y="T5"/>
                  </a:cxn>
                  <a:cxn ang="0">
                    <a:pos x="T6" y="T7"/>
                  </a:cxn>
                  <a:cxn ang="0">
                    <a:pos x="T8" y="T9"/>
                  </a:cxn>
                  <a:cxn ang="0">
                    <a:pos x="T10" y="T11"/>
                  </a:cxn>
                </a:cxnLst>
                <a:rect l="0" t="0" r="r" b="b"/>
                <a:pathLst>
                  <a:path w="7" h="20">
                    <a:moveTo>
                      <a:pt x="7" y="18"/>
                    </a:moveTo>
                    <a:cubicBezTo>
                      <a:pt x="7" y="15"/>
                      <a:pt x="6" y="12"/>
                      <a:pt x="6" y="9"/>
                    </a:cubicBezTo>
                    <a:cubicBezTo>
                      <a:pt x="6" y="7"/>
                      <a:pt x="6" y="4"/>
                      <a:pt x="5" y="1"/>
                    </a:cubicBezTo>
                    <a:cubicBezTo>
                      <a:pt x="5" y="0"/>
                      <a:pt x="3" y="0"/>
                      <a:pt x="2" y="1"/>
                    </a:cubicBezTo>
                    <a:cubicBezTo>
                      <a:pt x="0" y="6"/>
                      <a:pt x="1" y="14"/>
                      <a:pt x="4" y="19"/>
                    </a:cubicBezTo>
                    <a:cubicBezTo>
                      <a:pt x="5" y="20"/>
                      <a:pt x="7" y="19"/>
                      <a:pt x="7"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14"/>
              <p:cNvSpPr>
                <a:spLocks/>
              </p:cNvSpPr>
              <p:nvPr/>
            </p:nvSpPr>
            <p:spPr bwMode="auto">
              <a:xfrm>
                <a:off x="3644" y="661"/>
                <a:ext cx="12" cy="23"/>
              </a:xfrm>
              <a:custGeom>
                <a:avLst/>
                <a:gdLst>
                  <a:gd name="T0" fmla="*/ 6 w 7"/>
                  <a:gd name="T1" fmla="*/ 10 h 13"/>
                  <a:gd name="T2" fmla="*/ 5 w 7"/>
                  <a:gd name="T3" fmla="*/ 2 h 13"/>
                  <a:gd name="T4" fmla="*/ 2 w 7"/>
                  <a:gd name="T5" fmla="*/ 1 h 13"/>
                  <a:gd name="T6" fmla="*/ 3 w 7"/>
                  <a:gd name="T7" fmla="*/ 12 h 13"/>
                  <a:gd name="T8" fmla="*/ 6 w 7"/>
                  <a:gd name="T9" fmla="*/ 10 h 13"/>
                </a:gdLst>
                <a:ahLst/>
                <a:cxnLst>
                  <a:cxn ang="0">
                    <a:pos x="T0" y="T1"/>
                  </a:cxn>
                  <a:cxn ang="0">
                    <a:pos x="T2" y="T3"/>
                  </a:cxn>
                  <a:cxn ang="0">
                    <a:pos x="T4" y="T5"/>
                  </a:cxn>
                  <a:cxn ang="0">
                    <a:pos x="T6" y="T7"/>
                  </a:cxn>
                  <a:cxn ang="0">
                    <a:pos x="T8" y="T9"/>
                  </a:cxn>
                </a:cxnLst>
                <a:rect l="0" t="0" r="r" b="b"/>
                <a:pathLst>
                  <a:path w="7" h="13">
                    <a:moveTo>
                      <a:pt x="6" y="10"/>
                    </a:moveTo>
                    <a:cubicBezTo>
                      <a:pt x="5" y="8"/>
                      <a:pt x="5" y="5"/>
                      <a:pt x="5" y="2"/>
                    </a:cubicBezTo>
                    <a:cubicBezTo>
                      <a:pt x="5" y="0"/>
                      <a:pt x="3" y="0"/>
                      <a:pt x="2" y="1"/>
                    </a:cubicBezTo>
                    <a:cubicBezTo>
                      <a:pt x="0" y="4"/>
                      <a:pt x="1" y="9"/>
                      <a:pt x="3" y="12"/>
                    </a:cubicBezTo>
                    <a:cubicBezTo>
                      <a:pt x="4" y="13"/>
                      <a:pt x="7" y="12"/>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15"/>
              <p:cNvSpPr>
                <a:spLocks/>
              </p:cNvSpPr>
              <p:nvPr/>
            </p:nvSpPr>
            <p:spPr bwMode="auto">
              <a:xfrm>
                <a:off x="3612" y="659"/>
                <a:ext cx="9" cy="22"/>
              </a:xfrm>
              <a:custGeom>
                <a:avLst/>
                <a:gdLst>
                  <a:gd name="T0" fmla="*/ 4 w 5"/>
                  <a:gd name="T1" fmla="*/ 9 h 12"/>
                  <a:gd name="T2" fmla="*/ 4 w 5"/>
                  <a:gd name="T3" fmla="*/ 2 h 12"/>
                  <a:gd name="T4" fmla="*/ 1 w 5"/>
                  <a:gd name="T5" fmla="*/ 1 h 12"/>
                  <a:gd name="T6" fmla="*/ 1 w 5"/>
                  <a:gd name="T7" fmla="*/ 10 h 12"/>
                  <a:gd name="T8" fmla="*/ 4 w 5"/>
                  <a:gd name="T9" fmla="*/ 9 h 12"/>
                </a:gdLst>
                <a:ahLst/>
                <a:cxnLst>
                  <a:cxn ang="0">
                    <a:pos x="T0" y="T1"/>
                  </a:cxn>
                  <a:cxn ang="0">
                    <a:pos x="T2" y="T3"/>
                  </a:cxn>
                  <a:cxn ang="0">
                    <a:pos x="T4" y="T5"/>
                  </a:cxn>
                  <a:cxn ang="0">
                    <a:pos x="T6" y="T7"/>
                  </a:cxn>
                  <a:cxn ang="0">
                    <a:pos x="T8" y="T9"/>
                  </a:cxn>
                </a:cxnLst>
                <a:rect l="0" t="0" r="r" b="b"/>
                <a:pathLst>
                  <a:path w="5" h="12">
                    <a:moveTo>
                      <a:pt x="4" y="9"/>
                    </a:moveTo>
                    <a:cubicBezTo>
                      <a:pt x="4" y="6"/>
                      <a:pt x="4" y="4"/>
                      <a:pt x="4" y="2"/>
                    </a:cubicBezTo>
                    <a:cubicBezTo>
                      <a:pt x="4" y="1"/>
                      <a:pt x="2" y="0"/>
                      <a:pt x="1" y="1"/>
                    </a:cubicBezTo>
                    <a:cubicBezTo>
                      <a:pt x="0" y="4"/>
                      <a:pt x="0" y="7"/>
                      <a:pt x="1" y="10"/>
                    </a:cubicBezTo>
                    <a:cubicBezTo>
                      <a:pt x="2" y="12"/>
                      <a:pt x="5" y="10"/>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16"/>
              <p:cNvSpPr>
                <a:spLocks/>
              </p:cNvSpPr>
              <p:nvPr/>
            </p:nvSpPr>
            <p:spPr bwMode="auto">
              <a:xfrm>
                <a:off x="3771" y="665"/>
                <a:ext cx="63" cy="23"/>
              </a:xfrm>
              <a:custGeom>
                <a:avLst/>
                <a:gdLst>
                  <a:gd name="T0" fmla="*/ 2 w 36"/>
                  <a:gd name="T1" fmla="*/ 12 h 13"/>
                  <a:gd name="T2" fmla="*/ 33 w 36"/>
                  <a:gd name="T3" fmla="*/ 10 h 13"/>
                  <a:gd name="T4" fmla="*/ 35 w 36"/>
                  <a:gd name="T5" fmla="*/ 7 h 13"/>
                  <a:gd name="T6" fmla="*/ 1 w 36"/>
                  <a:gd name="T7" fmla="*/ 9 h 13"/>
                  <a:gd name="T8" fmla="*/ 2 w 36"/>
                  <a:gd name="T9" fmla="*/ 12 h 13"/>
                </a:gdLst>
                <a:ahLst/>
                <a:cxnLst>
                  <a:cxn ang="0">
                    <a:pos x="T0" y="T1"/>
                  </a:cxn>
                  <a:cxn ang="0">
                    <a:pos x="T2" y="T3"/>
                  </a:cxn>
                  <a:cxn ang="0">
                    <a:pos x="T4" y="T5"/>
                  </a:cxn>
                  <a:cxn ang="0">
                    <a:pos x="T6" y="T7"/>
                  </a:cxn>
                  <a:cxn ang="0">
                    <a:pos x="T8" y="T9"/>
                  </a:cxn>
                </a:cxnLst>
                <a:rect l="0" t="0" r="r" b="b"/>
                <a:pathLst>
                  <a:path w="36" h="13">
                    <a:moveTo>
                      <a:pt x="2" y="12"/>
                    </a:moveTo>
                    <a:cubicBezTo>
                      <a:pt x="13" y="8"/>
                      <a:pt x="22" y="7"/>
                      <a:pt x="33" y="10"/>
                    </a:cubicBezTo>
                    <a:cubicBezTo>
                      <a:pt x="35" y="10"/>
                      <a:pt x="36" y="8"/>
                      <a:pt x="35" y="7"/>
                    </a:cubicBezTo>
                    <a:cubicBezTo>
                      <a:pt x="25" y="0"/>
                      <a:pt x="11" y="5"/>
                      <a:pt x="1" y="9"/>
                    </a:cubicBezTo>
                    <a:cubicBezTo>
                      <a:pt x="0" y="10"/>
                      <a:pt x="1"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17"/>
              <p:cNvSpPr>
                <a:spLocks/>
              </p:cNvSpPr>
              <p:nvPr/>
            </p:nvSpPr>
            <p:spPr bwMode="auto">
              <a:xfrm>
                <a:off x="3732" y="695"/>
                <a:ext cx="67" cy="22"/>
              </a:xfrm>
              <a:custGeom>
                <a:avLst/>
                <a:gdLst>
                  <a:gd name="T0" fmla="*/ 3 w 38"/>
                  <a:gd name="T1" fmla="*/ 12 h 13"/>
                  <a:gd name="T2" fmla="*/ 37 w 38"/>
                  <a:gd name="T3" fmla="*/ 6 h 13"/>
                  <a:gd name="T4" fmla="*/ 37 w 38"/>
                  <a:gd name="T5" fmla="*/ 3 h 13"/>
                  <a:gd name="T6" fmla="*/ 2 w 38"/>
                  <a:gd name="T7" fmla="*/ 9 h 13"/>
                  <a:gd name="T8" fmla="*/ 3 w 38"/>
                  <a:gd name="T9" fmla="*/ 12 h 13"/>
                </a:gdLst>
                <a:ahLst/>
                <a:cxnLst>
                  <a:cxn ang="0">
                    <a:pos x="T0" y="T1"/>
                  </a:cxn>
                  <a:cxn ang="0">
                    <a:pos x="T2" y="T3"/>
                  </a:cxn>
                  <a:cxn ang="0">
                    <a:pos x="T4" y="T5"/>
                  </a:cxn>
                  <a:cxn ang="0">
                    <a:pos x="T6" y="T7"/>
                  </a:cxn>
                  <a:cxn ang="0">
                    <a:pos x="T8" y="T9"/>
                  </a:cxn>
                </a:cxnLst>
                <a:rect l="0" t="0" r="r" b="b"/>
                <a:pathLst>
                  <a:path w="38" h="13">
                    <a:moveTo>
                      <a:pt x="3" y="12"/>
                    </a:moveTo>
                    <a:cubicBezTo>
                      <a:pt x="14" y="8"/>
                      <a:pt x="25" y="8"/>
                      <a:pt x="37" y="6"/>
                    </a:cubicBezTo>
                    <a:cubicBezTo>
                      <a:pt x="38" y="6"/>
                      <a:pt x="38" y="3"/>
                      <a:pt x="37" y="3"/>
                    </a:cubicBezTo>
                    <a:cubicBezTo>
                      <a:pt x="25" y="0"/>
                      <a:pt x="12" y="4"/>
                      <a:pt x="2" y="9"/>
                    </a:cubicBezTo>
                    <a:cubicBezTo>
                      <a:pt x="0" y="10"/>
                      <a:pt x="2"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18"/>
              <p:cNvSpPr>
                <a:spLocks/>
              </p:cNvSpPr>
              <p:nvPr/>
            </p:nvSpPr>
            <p:spPr bwMode="auto">
              <a:xfrm>
                <a:off x="3721" y="730"/>
                <a:ext cx="62" cy="26"/>
              </a:xfrm>
              <a:custGeom>
                <a:avLst/>
                <a:gdLst>
                  <a:gd name="T0" fmla="*/ 4 w 35"/>
                  <a:gd name="T1" fmla="*/ 14 h 15"/>
                  <a:gd name="T2" fmla="*/ 34 w 35"/>
                  <a:gd name="T3" fmla="*/ 5 h 15"/>
                  <a:gd name="T4" fmla="*/ 34 w 35"/>
                  <a:gd name="T5" fmla="*/ 1 h 15"/>
                  <a:gd name="T6" fmla="*/ 1 w 35"/>
                  <a:gd name="T7" fmla="*/ 11 h 15"/>
                  <a:gd name="T8" fmla="*/ 4 w 35"/>
                  <a:gd name="T9" fmla="*/ 14 h 15"/>
                </a:gdLst>
                <a:ahLst/>
                <a:cxnLst>
                  <a:cxn ang="0">
                    <a:pos x="T0" y="T1"/>
                  </a:cxn>
                  <a:cxn ang="0">
                    <a:pos x="T2" y="T3"/>
                  </a:cxn>
                  <a:cxn ang="0">
                    <a:pos x="T4" y="T5"/>
                  </a:cxn>
                  <a:cxn ang="0">
                    <a:pos x="T6" y="T7"/>
                  </a:cxn>
                  <a:cxn ang="0">
                    <a:pos x="T8" y="T9"/>
                  </a:cxn>
                </a:cxnLst>
                <a:rect l="0" t="0" r="r" b="b"/>
                <a:pathLst>
                  <a:path w="35" h="15">
                    <a:moveTo>
                      <a:pt x="4" y="14"/>
                    </a:moveTo>
                    <a:cubicBezTo>
                      <a:pt x="13" y="6"/>
                      <a:pt x="23" y="7"/>
                      <a:pt x="34" y="5"/>
                    </a:cubicBezTo>
                    <a:cubicBezTo>
                      <a:pt x="35" y="4"/>
                      <a:pt x="35" y="2"/>
                      <a:pt x="34" y="1"/>
                    </a:cubicBezTo>
                    <a:cubicBezTo>
                      <a:pt x="23" y="0"/>
                      <a:pt x="9" y="2"/>
                      <a:pt x="1" y="11"/>
                    </a:cubicBezTo>
                    <a:cubicBezTo>
                      <a:pt x="0" y="13"/>
                      <a:pt x="2"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19"/>
              <p:cNvSpPr>
                <a:spLocks/>
              </p:cNvSpPr>
              <p:nvPr/>
            </p:nvSpPr>
            <p:spPr bwMode="auto">
              <a:xfrm>
                <a:off x="3727" y="760"/>
                <a:ext cx="49" cy="40"/>
              </a:xfrm>
              <a:custGeom>
                <a:avLst/>
                <a:gdLst>
                  <a:gd name="T0" fmla="*/ 3 w 28"/>
                  <a:gd name="T1" fmla="*/ 21 h 23"/>
                  <a:gd name="T2" fmla="*/ 27 w 28"/>
                  <a:gd name="T3" fmla="*/ 4 h 23"/>
                  <a:gd name="T4" fmla="*/ 26 w 28"/>
                  <a:gd name="T5" fmla="*/ 0 h 23"/>
                  <a:gd name="T6" fmla="*/ 1 w 28"/>
                  <a:gd name="T7" fmla="*/ 19 h 23"/>
                  <a:gd name="T8" fmla="*/ 3 w 28"/>
                  <a:gd name="T9" fmla="*/ 21 h 23"/>
                </a:gdLst>
                <a:ahLst/>
                <a:cxnLst>
                  <a:cxn ang="0">
                    <a:pos x="T0" y="T1"/>
                  </a:cxn>
                  <a:cxn ang="0">
                    <a:pos x="T2" y="T3"/>
                  </a:cxn>
                  <a:cxn ang="0">
                    <a:pos x="T4" y="T5"/>
                  </a:cxn>
                  <a:cxn ang="0">
                    <a:pos x="T6" y="T7"/>
                  </a:cxn>
                  <a:cxn ang="0">
                    <a:pos x="T8" y="T9"/>
                  </a:cxn>
                </a:cxnLst>
                <a:rect l="0" t="0" r="r" b="b"/>
                <a:pathLst>
                  <a:path w="28" h="23">
                    <a:moveTo>
                      <a:pt x="3" y="21"/>
                    </a:moveTo>
                    <a:cubicBezTo>
                      <a:pt x="10" y="13"/>
                      <a:pt x="18" y="9"/>
                      <a:pt x="27" y="4"/>
                    </a:cubicBezTo>
                    <a:cubicBezTo>
                      <a:pt x="28" y="3"/>
                      <a:pt x="28" y="0"/>
                      <a:pt x="26" y="0"/>
                    </a:cubicBezTo>
                    <a:cubicBezTo>
                      <a:pt x="15" y="2"/>
                      <a:pt x="6" y="10"/>
                      <a:pt x="1" y="19"/>
                    </a:cubicBezTo>
                    <a:cubicBezTo>
                      <a:pt x="0" y="21"/>
                      <a:pt x="2"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20"/>
              <p:cNvSpPr>
                <a:spLocks/>
              </p:cNvSpPr>
              <p:nvPr/>
            </p:nvSpPr>
            <p:spPr bwMode="auto">
              <a:xfrm>
                <a:off x="3734" y="791"/>
                <a:ext cx="52" cy="44"/>
              </a:xfrm>
              <a:custGeom>
                <a:avLst/>
                <a:gdLst>
                  <a:gd name="T0" fmla="*/ 4 w 30"/>
                  <a:gd name="T1" fmla="*/ 24 h 25"/>
                  <a:gd name="T2" fmla="*/ 14 w 30"/>
                  <a:gd name="T3" fmla="*/ 12 h 25"/>
                  <a:gd name="T4" fmla="*/ 28 w 30"/>
                  <a:gd name="T5" fmla="*/ 3 h 25"/>
                  <a:gd name="T6" fmla="*/ 27 w 30"/>
                  <a:gd name="T7" fmla="*/ 0 h 25"/>
                  <a:gd name="T8" fmla="*/ 1 w 30"/>
                  <a:gd name="T9" fmla="*/ 22 h 25"/>
                  <a:gd name="T10" fmla="*/ 4 w 30"/>
                  <a:gd name="T11" fmla="*/ 24 h 25"/>
                </a:gdLst>
                <a:ahLst/>
                <a:cxnLst>
                  <a:cxn ang="0">
                    <a:pos x="T0" y="T1"/>
                  </a:cxn>
                  <a:cxn ang="0">
                    <a:pos x="T2" y="T3"/>
                  </a:cxn>
                  <a:cxn ang="0">
                    <a:pos x="T4" y="T5"/>
                  </a:cxn>
                  <a:cxn ang="0">
                    <a:pos x="T6" y="T7"/>
                  </a:cxn>
                  <a:cxn ang="0">
                    <a:pos x="T8" y="T9"/>
                  </a:cxn>
                  <a:cxn ang="0">
                    <a:pos x="T10" y="T11"/>
                  </a:cxn>
                </a:cxnLst>
                <a:rect l="0" t="0" r="r" b="b"/>
                <a:pathLst>
                  <a:path w="30" h="25">
                    <a:moveTo>
                      <a:pt x="4" y="24"/>
                    </a:moveTo>
                    <a:cubicBezTo>
                      <a:pt x="7" y="20"/>
                      <a:pt x="10" y="15"/>
                      <a:pt x="14" y="12"/>
                    </a:cubicBezTo>
                    <a:cubicBezTo>
                      <a:pt x="18" y="8"/>
                      <a:pt x="23" y="5"/>
                      <a:pt x="28" y="3"/>
                    </a:cubicBezTo>
                    <a:cubicBezTo>
                      <a:pt x="30" y="2"/>
                      <a:pt x="29" y="0"/>
                      <a:pt x="27" y="0"/>
                    </a:cubicBezTo>
                    <a:cubicBezTo>
                      <a:pt x="16" y="2"/>
                      <a:pt x="4" y="11"/>
                      <a:pt x="1" y="22"/>
                    </a:cubicBezTo>
                    <a:cubicBezTo>
                      <a:pt x="0" y="24"/>
                      <a:pt x="2"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21"/>
              <p:cNvSpPr>
                <a:spLocks/>
              </p:cNvSpPr>
              <p:nvPr/>
            </p:nvSpPr>
            <p:spPr bwMode="auto">
              <a:xfrm>
                <a:off x="3746" y="821"/>
                <a:ext cx="46" cy="46"/>
              </a:xfrm>
              <a:custGeom>
                <a:avLst/>
                <a:gdLst>
                  <a:gd name="T0" fmla="*/ 4 w 26"/>
                  <a:gd name="T1" fmla="*/ 25 h 26"/>
                  <a:gd name="T2" fmla="*/ 13 w 26"/>
                  <a:gd name="T3" fmla="*/ 13 h 26"/>
                  <a:gd name="T4" fmla="*/ 25 w 26"/>
                  <a:gd name="T5" fmla="*/ 3 h 26"/>
                  <a:gd name="T6" fmla="*/ 24 w 26"/>
                  <a:gd name="T7" fmla="*/ 0 h 26"/>
                  <a:gd name="T8" fmla="*/ 1 w 26"/>
                  <a:gd name="T9" fmla="*/ 23 h 26"/>
                  <a:gd name="T10" fmla="*/ 4 w 26"/>
                  <a:gd name="T11" fmla="*/ 25 h 26"/>
                </a:gdLst>
                <a:ahLst/>
                <a:cxnLst>
                  <a:cxn ang="0">
                    <a:pos x="T0" y="T1"/>
                  </a:cxn>
                  <a:cxn ang="0">
                    <a:pos x="T2" y="T3"/>
                  </a:cxn>
                  <a:cxn ang="0">
                    <a:pos x="T4" y="T5"/>
                  </a:cxn>
                  <a:cxn ang="0">
                    <a:pos x="T6" y="T7"/>
                  </a:cxn>
                  <a:cxn ang="0">
                    <a:pos x="T8" y="T9"/>
                  </a:cxn>
                  <a:cxn ang="0">
                    <a:pos x="T10" y="T11"/>
                  </a:cxn>
                </a:cxnLst>
                <a:rect l="0" t="0" r="r" b="b"/>
                <a:pathLst>
                  <a:path w="26" h="26">
                    <a:moveTo>
                      <a:pt x="4" y="25"/>
                    </a:moveTo>
                    <a:cubicBezTo>
                      <a:pt x="7" y="21"/>
                      <a:pt x="10" y="16"/>
                      <a:pt x="13" y="13"/>
                    </a:cubicBezTo>
                    <a:cubicBezTo>
                      <a:pt x="17" y="9"/>
                      <a:pt x="21" y="6"/>
                      <a:pt x="25" y="3"/>
                    </a:cubicBezTo>
                    <a:cubicBezTo>
                      <a:pt x="26" y="2"/>
                      <a:pt x="25" y="0"/>
                      <a:pt x="24" y="0"/>
                    </a:cubicBezTo>
                    <a:cubicBezTo>
                      <a:pt x="14" y="4"/>
                      <a:pt x="5" y="13"/>
                      <a:pt x="1" y="23"/>
                    </a:cubicBezTo>
                    <a:cubicBezTo>
                      <a:pt x="0" y="24"/>
                      <a:pt x="2" y="26"/>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Freeform 22"/>
              <p:cNvSpPr>
                <a:spLocks/>
              </p:cNvSpPr>
              <p:nvPr/>
            </p:nvSpPr>
            <p:spPr bwMode="auto">
              <a:xfrm>
                <a:off x="3753" y="856"/>
                <a:ext cx="55" cy="23"/>
              </a:xfrm>
              <a:custGeom>
                <a:avLst/>
                <a:gdLst>
                  <a:gd name="T0" fmla="*/ 3 w 31"/>
                  <a:gd name="T1" fmla="*/ 13 h 13"/>
                  <a:gd name="T2" fmla="*/ 29 w 31"/>
                  <a:gd name="T3" fmla="*/ 3 h 13"/>
                  <a:gd name="T4" fmla="*/ 29 w 31"/>
                  <a:gd name="T5" fmla="*/ 0 h 13"/>
                  <a:gd name="T6" fmla="*/ 1 w 31"/>
                  <a:gd name="T7" fmla="*/ 10 h 13"/>
                  <a:gd name="T8" fmla="*/ 3 w 31"/>
                  <a:gd name="T9" fmla="*/ 13 h 13"/>
                </a:gdLst>
                <a:ahLst/>
                <a:cxnLst>
                  <a:cxn ang="0">
                    <a:pos x="T0" y="T1"/>
                  </a:cxn>
                  <a:cxn ang="0">
                    <a:pos x="T2" y="T3"/>
                  </a:cxn>
                  <a:cxn ang="0">
                    <a:pos x="T4" y="T5"/>
                  </a:cxn>
                  <a:cxn ang="0">
                    <a:pos x="T6" y="T7"/>
                  </a:cxn>
                  <a:cxn ang="0">
                    <a:pos x="T8" y="T9"/>
                  </a:cxn>
                </a:cxnLst>
                <a:rect l="0" t="0" r="r" b="b"/>
                <a:pathLst>
                  <a:path w="31" h="13">
                    <a:moveTo>
                      <a:pt x="3" y="13"/>
                    </a:moveTo>
                    <a:cubicBezTo>
                      <a:pt x="11" y="8"/>
                      <a:pt x="20" y="6"/>
                      <a:pt x="29" y="3"/>
                    </a:cubicBezTo>
                    <a:cubicBezTo>
                      <a:pt x="31" y="3"/>
                      <a:pt x="30" y="0"/>
                      <a:pt x="29" y="0"/>
                    </a:cubicBezTo>
                    <a:cubicBezTo>
                      <a:pt x="19" y="0"/>
                      <a:pt x="9" y="4"/>
                      <a:pt x="1" y="10"/>
                    </a:cubicBezTo>
                    <a:cubicBezTo>
                      <a:pt x="0" y="11"/>
                      <a:pt x="1"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23"/>
              <p:cNvSpPr>
                <a:spLocks/>
              </p:cNvSpPr>
              <p:nvPr/>
            </p:nvSpPr>
            <p:spPr bwMode="auto">
              <a:xfrm>
                <a:off x="3878" y="716"/>
                <a:ext cx="32" cy="72"/>
              </a:xfrm>
              <a:custGeom>
                <a:avLst/>
                <a:gdLst>
                  <a:gd name="T0" fmla="*/ 15 w 18"/>
                  <a:gd name="T1" fmla="*/ 1 h 41"/>
                  <a:gd name="T2" fmla="*/ 1 w 18"/>
                  <a:gd name="T3" fmla="*/ 39 h 41"/>
                  <a:gd name="T4" fmla="*/ 5 w 18"/>
                  <a:gd name="T5" fmla="*/ 39 h 41"/>
                  <a:gd name="T6" fmla="*/ 16 w 18"/>
                  <a:gd name="T7" fmla="*/ 3 h 41"/>
                  <a:gd name="T8" fmla="*/ 15 w 18"/>
                  <a:gd name="T9" fmla="*/ 1 h 41"/>
                </a:gdLst>
                <a:ahLst/>
                <a:cxnLst>
                  <a:cxn ang="0">
                    <a:pos x="T0" y="T1"/>
                  </a:cxn>
                  <a:cxn ang="0">
                    <a:pos x="T2" y="T3"/>
                  </a:cxn>
                  <a:cxn ang="0">
                    <a:pos x="T4" y="T5"/>
                  </a:cxn>
                  <a:cxn ang="0">
                    <a:pos x="T6" y="T7"/>
                  </a:cxn>
                  <a:cxn ang="0">
                    <a:pos x="T8" y="T9"/>
                  </a:cxn>
                </a:cxnLst>
                <a:rect l="0" t="0" r="r" b="b"/>
                <a:pathLst>
                  <a:path w="18" h="41">
                    <a:moveTo>
                      <a:pt x="15" y="1"/>
                    </a:moveTo>
                    <a:cubicBezTo>
                      <a:pt x="2" y="7"/>
                      <a:pt x="0" y="27"/>
                      <a:pt x="1" y="39"/>
                    </a:cubicBezTo>
                    <a:cubicBezTo>
                      <a:pt x="2" y="41"/>
                      <a:pt x="4" y="41"/>
                      <a:pt x="5" y="39"/>
                    </a:cubicBezTo>
                    <a:cubicBezTo>
                      <a:pt x="5" y="28"/>
                      <a:pt x="6" y="11"/>
                      <a:pt x="16" y="3"/>
                    </a:cubicBezTo>
                    <a:cubicBezTo>
                      <a:pt x="18" y="2"/>
                      <a:pt x="17" y="0"/>
                      <a:pt x="1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24"/>
              <p:cNvSpPr>
                <a:spLocks/>
              </p:cNvSpPr>
              <p:nvPr/>
            </p:nvSpPr>
            <p:spPr bwMode="auto">
              <a:xfrm>
                <a:off x="3902" y="705"/>
                <a:ext cx="27" cy="58"/>
              </a:xfrm>
              <a:custGeom>
                <a:avLst/>
                <a:gdLst>
                  <a:gd name="T0" fmla="*/ 12 w 15"/>
                  <a:gd name="T1" fmla="*/ 2 h 33"/>
                  <a:gd name="T2" fmla="*/ 3 w 15"/>
                  <a:gd name="T3" fmla="*/ 31 h 33"/>
                  <a:gd name="T4" fmla="*/ 6 w 15"/>
                  <a:gd name="T5" fmla="*/ 31 h 33"/>
                  <a:gd name="T6" fmla="*/ 14 w 15"/>
                  <a:gd name="T7" fmla="*/ 4 h 33"/>
                  <a:gd name="T8" fmla="*/ 12 w 15"/>
                  <a:gd name="T9" fmla="*/ 2 h 33"/>
                </a:gdLst>
                <a:ahLst/>
                <a:cxnLst>
                  <a:cxn ang="0">
                    <a:pos x="T0" y="T1"/>
                  </a:cxn>
                  <a:cxn ang="0">
                    <a:pos x="T2" y="T3"/>
                  </a:cxn>
                  <a:cxn ang="0">
                    <a:pos x="T4" y="T5"/>
                  </a:cxn>
                  <a:cxn ang="0">
                    <a:pos x="T6" y="T7"/>
                  </a:cxn>
                  <a:cxn ang="0">
                    <a:pos x="T8" y="T9"/>
                  </a:cxn>
                </a:cxnLst>
                <a:rect l="0" t="0" r="r" b="b"/>
                <a:pathLst>
                  <a:path w="15" h="33">
                    <a:moveTo>
                      <a:pt x="12" y="2"/>
                    </a:moveTo>
                    <a:cubicBezTo>
                      <a:pt x="5" y="9"/>
                      <a:pt x="0" y="21"/>
                      <a:pt x="3" y="31"/>
                    </a:cubicBezTo>
                    <a:cubicBezTo>
                      <a:pt x="3" y="33"/>
                      <a:pt x="6" y="32"/>
                      <a:pt x="6" y="31"/>
                    </a:cubicBezTo>
                    <a:cubicBezTo>
                      <a:pt x="6" y="20"/>
                      <a:pt x="7" y="12"/>
                      <a:pt x="14" y="4"/>
                    </a:cubicBezTo>
                    <a:cubicBezTo>
                      <a:pt x="15" y="2"/>
                      <a:pt x="13" y="0"/>
                      <a:pt x="1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Freeform 25"/>
              <p:cNvSpPr>
                <a:spLocks/>
              </p:cNvSpPr>
              <p:nvPr/>
            </p:nvSpPr>
            <p:spPr bwMode="auto">
              <a:xfrm>
                <a:off x="3939" y="700"/>
                <a:ext cx="25" cy="47"/>
              </a:xfrm>
              <a:custGeom>
                <a:avLst/>
                <a:gdLst>
                  <a:gd name="T0" fmla="*/ 11 w 14"/>
                  <a:gd name="T1" fmla="*/ 2 h 27"/>
                  <a:gd name="T2" fmla="*/ 1 w 14"/>
                  <a:gd name="T3" fmla="*/ 25 h 27"/>
                  <a:gd name="T4" fmla="*/ 4 w 14"/>
                  <a:gd name="T5" fmla="*/ 25 h 27"/>
                  <a:gd name="T6" fmla="*/ 13 w 14"/>
                  <a:gd name="T7" fmla="*/ 3 h 27"/>
                  <a:gd name="T8" fmla="*/ 11 w 14"/>
                  <a:gd name="T9" fmla="*/ 2 h 27"/>
                </a:gdLst>
                <a:ahLst/>
                <a:cxnLst>
                  <a:cxn ang="0">
                    <a:pos x="T0" y="T1"/>
                  </a:cxn>
                  <a:cxn ang="0">
                    <a:pos x="T2" y="T3"/>
                  </a:cxn>
                  <a:cxn ang="0">
                    <a:pos x="T4" y="T5"/>
                  </a:cxn>
                  <a:cxn ang="0">
                    <a:pos x="T6" y="T7"/>
                  </a:cxn>
                  <a:cxn ang="0">
                    <a:pos x="T8" y="T9"/>
                  </a:cxn>
                </a:cxnLst>
                <a:rect l="0" t="0" r="r" b="b"/>
                <a:pathLst>
                  <a:path w="14" h="27">
                    <a:moveTo>
                      <a:pt x="11" y="2"/>
                    </a:moveTo>
                    <a:cubicBezTo>
                      <a:pt x="4" y="7"/>
                      <a:pt x="0" y="16"/>
                      <a:pt x="1" y="25"/>
                    </a:cubicBezTo>
                    <a:cubicBezTo>
                      <a:pt x="2" y="27"/>
                      <a:pt x="4" y="26"/>
                      <a:pt x="4" y="25"/>
                    </a:cubicBezTo>
                    <a:cubicBezTo>
                      <a:pt x="5" y="17"/>
                      <a:pt x="7" y="10"/>
                      <a:pt x="13" y="3"/>
                    </a:cubicBezTo>
                    <a:cubicBezTo>
                      <a:pt x="14" y="2"/>
                      <a:pt x="12" y="0"/>
                      <a:pt x="1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26"/>
              <p:cNvSpPr>
                <a:spLocks/>
              </p:cNvSpPr>
              <p:nvPr/>
            </p:nvSpPr>
            <p:spPr bwMode="auto">
              <a:xfrm>
                <a:off x="3966" y="700"/>
                <a:ext cx="14" cy="35"/>
              </a:xfrm>
              <a:custGeom>
                <a:avLst/>
                <a:gdLst>
                  <a:gd name="T0" fmla="*/ 5 w 8"/>
                  <a:gd name="T1" fmla="*/ 1 h 20"/>
                  <a:gd name="T2" fmla="*/ 1 w 8"/>
                  <a:gd name="T3" fmla="*/ 18 h 20"/>
                  <a:gd name="T4" fmla="*/ 4 w 8"/>
                  <a:gd name="T5" fmla="*/ 18 h 20"/>
                  <a:gd name="T6" fmla="*/ 7 w 8"/>
                  <a:gd name="T7" fmla="*/ 3 h 20"/>
                  <a:gd name="T8" fmla="*/ 5 w 8"/>
                  <a:gd name="T9" fmla="*/ 1 h 20"/>
                </a:gdLst>
                <a:ahLst/>
                <a:cxnLst>
                  <a:cxn ang="0">
                    <a:pos x="T0" y="T1"/>
                  </a:cxn>
                  <a:cxn ang="0">
                    <a:pos x="T2" y="T3"/>
                  </a:cxn>
                  <a:cxn ang="0">
                    <a:pos x="T4" y="T5"/>
                  </a:cxn>
                  <a:cxn ang="0">
                    <a:pos x="T6" y="T7"/>
                  </a:cxn>
                  <a:cxn ang="0">
                    <a:pos x="T8" y="T9"/>
                  </a:cxn>
                </a:cxnLst>
                <a:rect l="0" t="0" r="r" b="b"/>
                <a:pathLst>
                  <a:path w="8" h="20">
                    <a:moveTo>
                      <a:pt x="5" y="1"/>
                    </a:moveTo>
                    <a:cubicBezTo>
                      <a:pt x="2" y="7"/>
                      <a:pt x="0" y="12"/>
                      <a:pt x="1" y="18"/>
                    </a:cubicBezTo>
                    <a:cubicBezTo>
                      <a:pt x="2" y="20"/>
                      <a:pt x="4" y="19"/>
                      <a:pt x="4" y="18"/>
                    </a:cubicBezTo>
                    <a:cubicBezTo>
                      <a:pt x="5" y="13"/>
                      <a:pt x="5" y="8"/>
                      <a:pt x="7" y="3"/>
                    </a:cubicBezTo>
                    <a:cubicBezTo>
                      <a:pt x="8"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27"/>
              <p:cNvSpPr>
                <a:spLocks/>
              </p:cNvSpPr>
              <p:nvPr/>
            </p:nvSpPr>
            <p:spPr bwMode="auto">
              <a:xfrm>
                <a:off x="4008" y="700"/>
                <a:ext cx="19" cy="40"/>
              </a:xfrm>
              <a:custGeom>
                <a:avLst/>
                <a:gdLst>
                  <a:gd name="T0" fmla="*/ 7 w 11"/>
                  <a:gd name="T1" fmla="*/ 2 h 23"/>
                  <a:gd name="T2" fmla="*/ 2 w 11"/>
                  <a:gd name="T3" fmla="*/ 21 h 23"/>
                  <a:gd name="T4" fmla="*/ 5 w 11"/>
                  <a:gd name="T5" fmla="*/ 21 h 23"/>
                  <a:gd name="T6" fmla="*/ 7 w 11"/>
                  <a:gd name="T7" fmla="*/ 13 h 23"/>
                  <a:gd name="T8" fmla="*/ 10 w 11"/>
                  <a:gd name="T9" fmla="*/ 4 h 23"/>
                  <a:gd name="T10" fmla="*/ 7 w 11"/>
                  <a:gd name="T11" fmla="*/ 2 h 23"/>
                </a:gdLst>
                <a:ahLst/>
                <a:cxnLst>
                  <a:cxn ang="0">
                    <a:pos x="T0" y="T1"/>
                  </a:cxn>
                  <a:cxn ang="0">
                    <a:pos x="T2" y="T3"/>
                  </a:cxn>
                  <a:cxn ang="0">
                    <a:pos x="T4" y="T5"/>
                  </a:cxn>
                  <a:cxn ang="0">
                    <a:pos x="T6" y="T7"/>
                  </a:cxn>
                  <a:cxn ang="0">
                    <a:pos x="T8" y="T9"/>
                  </a:cxn>
                  <a:cxn ang="0">
                    <a:pos x="T10" y="T11"/>
                  </a:cxn>
                </a:cxnLst>
                <a:rect l="0" t="0" r="r" b="b"/>
                <a:pathLst>
                  <a:path w="11" h="23">
                    <a:moveTo>
                      <a:pt x="7" y="2"/>
                    </a:moveTo>
                    <a:cubicBezTo>
                      <a:pt x="4" y="7"/>
                      <a:pt x="0" y="15"/>
                      <a:pt x="2" y="21"/>
                    </a:cubicBezTo>
                    <a:cubicBezTo>
                      <a:pt x="3" y="23"/>
                      <a:pt x="5" y="23"/>
                      <a:pt x="5" y="21"/>
                    </a:cubicBezTo>
                    <a:cubicBezTo>
                      <a:pt x="6" y="18"/>
                      <a:pt x="6" y="15"/>
                      <a:pt x="7" y="13"/>
                    </a:cubicBezTo>
                    <a:cubicBezTo>
                      <a:pt x="7" y="10"/>
                      <a:pt x="9" y="7"/>
                      <a:pt x="10" y="4"/>
                    </a:cubicBezTo>
                    <a:cubicBezTo>
                      <a:pt x="11" y="2"/>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28"/>
              <p:cNvSpPr>
                <a:spLocks/>
              </p:cNvSpPr>
              <p:nvPr/>
            </p:nvSpPr>
            <p:spPr bwMode="auto">
              <a:xfrm>
                <a:off x="3992" y="709"/>
                <a:ext cx="7" cy="17"/>
              </a:xfrm>
              <a:custGeom>
                <a:avLst/>
                <a:gdLst>
                  <a:gd name="T0" fmla="*/ 0 w 4"/>
                  <a:gd name="T1" fmla="*/ 2 h 10"/>
                  <a:gd name="T2" fmla="*/ 1 w 4"/>
                  <a:gd name="T3" fmla="*/ 9 h 10"/>
                  <a:gd name="T4" fmla="*/ 3 w 4"/>
                  <a:gd name="T5" fmla="*/ 9 h 10"/>
                  <a:gd name="T6" fmla="*/ 4 w 4"/>
                  <a:gd name="T7" fmla="*/ 2 h 10"/>
                  <a:gd name="T8" fmla="*/ 0 w 4"/>
                  <a:gd name="T9" fmla="*/ 2 h 10"/>
                </a:gdLst>
                <a:ahLst/>
                <a:cxnLst>
                  <a:cxn ang="0">
                    <a:pos x="T0" y="T1"/>
                  </a:cxn>
                  <a:cxn ang="0">
                    <a:pos x="T2" y="T3"/>
                  </a:cxn>
                  <a:cxn ang="0">
                    <a:pos x="T4" y="T5"/>
                  </a:cxn>
                  <a:cxn ang="0">
                    <a:pos x="T6" y="T7"/>
                  </a:cxn>
                  <a:cxn ang="0">
                    <a:pos x="T8" y="T9"/>
                  </a:cxn>
                </a:cxnLst>
                <a:rect l="0" t="0" r="r" b="b"/>
                <a:pathLst>
                  <a:path w="4" h="10">
                    <a:moveTo>
                      <a:pt x="0" y="2"/>
                    </a:moveTo>
                    <a:cubicBezTo>
                      <a:pt x="0" y="5"/>
                      <a:pt x="0" y="7"/>
                      <a:pt x="1" y="9"/>
                    </a:cubicBezTo>
                    <a:cubicBezTo>
                      <a:pt x="1" y="10"/>
                      <a:pt x="3" y="10"/>
                      <a:pt x="3" y="9"/>
                    </a:cubicBezTo>
                    <a:cubicBezTo>
                      <a:pt x="4" y="7"/>
                      <a:pt x="4" y="5"/>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29"/>
              <p:cNvSpPr>
                <a:spLocks/>
              </p:cNvSpPr>
              <p:nvPr/>
            </p:nvSpPr>
            <p:spPr bwMode="auto">
              <a:xfrm>
                <a:off x="4062" y="700"/>
                <a:ext cx="15" cy="24"/>
              </a:xfrm>
              <a:custGeom>
                <a:avLst/>
                <a:gdLst>
                  <a:gd name="T0" fmla="*/ 5 w 8"/>
                  <a:gd name="T1" fmla="*/ 1 h 14"/>
                  <a:gd name="T2" fmla="*/ 0 w 8"/>
                  <a:gd name="T3" fmla="*/ 12 h 14"/>
                  <a:gd name="T4" fmla="*/ 2 w 8"/>
                  <a:gd name="T5" fmla="*/ 13 h 14"/>
                  <a:gd name="T6" fmla="*/ 7 w 8"/>
                  <a:gd name="T7" fmla="*/ 3 h 14"/>
                  <a:gd name="T8" fmla="*/ 5 w 8"/>
                  <a:gd name="T9" fmla="*/ 1 h 14"/>
                </a:gdLst>
                <a:ahLst/>
                <a:cxnLst>
                  <a:cxn ang="0">
                    <a:pos x="T0" y="T1"/>
                  </a:cxn>
                  <a:cxn ang="0">
                    <a:pos x="T2" y="T3"/>
                  </a:cxn>
                  <a:cxn ang="0">
                    <a:pos x="T4" y="T5"/>
                  </a:cxn>
                  <a:cxn ang="0">
                    <a:pos x="T6" y="T7"/>
                  </a:cxn>
                  <a:cxn ang="0">
                    <a:pos x="T8" y="T9"/>
                  </a:cxn>
                </a:cxnLst>
                <a:rect l="0" t="0" r="r" b="b"/>
                <a:pathLst>
                  <a:path w="8" h="14">
                    <a:moveTo>
                      <a:pt x="5" y="1"/>
                    </a:moveTo>
                    <a:cubicBezTo>
                      <a:pt x="2" y="5"/>
                      <a:pt x="0" y="8"/>
                      <a:pt x="0" y="12"/>
                    </a:cubicBezTo>
                    <a:cubicBezTo>
                      <a:pt x="0" y="14"/>
                      <a:pt x="2" y="14"/>
                      <a:pt x="2" y="13"/>
                    </a:cubicBezTo>
                    <a:cubicBezTo>
                      <a:pt x="4" y="10"/>
                      <a:pt x="5" y="6"/>
                      <a:pt x="7" y="3"/>
                    </a:cubicBezTo>
                    <a:cubicBezTo>
                      <a:pt x="8"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30"/>
              <p:cNvSpPr>
                <a:spLocks/>
              </p:cNvSpPr>
              <p:nvPr/>
            </p:nvSpPr>
            <p:spPr bwMode="auto">
              <a:xfrm>
                <a:off x="4043" y="707"/>
                <a:ext cx="12" cy="19"/>
              </a:xfrm>
              <a:custGeom>
                <a:avLst/>
                <a:gdLst>
                  <a:gd name="T0" fmla="*/ 3 w 7"/>
                  <a:gd name="T1" fmla="*/ 2 h 11"/>
                  <a:gd name="T2" fmla="*/ 1 w 7"/>
                  <a:gd name="T3" fmla="*/ 9 h 11"/>
                  <a:gd name="T4" fmla="*/ 4 w 7"/>
                  <a:gd name="T5" fmla="*/ 9 h 11"/>
                  <a:gd name="T6" fmla="*/ 6 w 7"/>
                  <a:gd name="T7" fmla="*/ 5 h 11"/>
                  <a:gd name="T8" fmla="*/ 3 w 7"/>
                  <a:gd name="T9" fmla="*/ 2 h 11"/>
                </a:gdLst>
                <a:ahLst/>
                <a:cxnLst>
                  <a:cxn ang="0">
                    <a:pos x="T0" y="T1"/>
                  </a:cxn>
                  <a:cxn ang="0">
                    <a:pos x="T2" y="T3"/>
                  </a:cxn>
                  <a:cxn ang="0">
                    <a:pos x="T4" y="T5"/>
                  </a:cxn>
                  <a:cxn ang="0">
                    <a:pos x="T6" y="T7"/>
                  </a:cxn>
                  <a:cxn ang="0">
                    <a:pos x="T8" y="T9"/>
                  </a:cxn>
                </a:cxnLst>
                <a:rect l="0" t="0" r="r" b="b"/>
                <a:pathLst>
                  <a:path w="7" h="11">
                    <a:moveTo>
                      <a:pt x="3" y="2"/>
                    </a:moveTo>
                    <a:cubicBezTo>
                      <a:pt x="1" y="4"/>
                      <a:pt x="0" y="7"/>
                      <a:pt x="1" y="9"/>
                    </a:cubicBezTo>
                    <a:cubicBezTo>
                      <a:pt x="1" y="11"/>
                      <a:pt x="3" y="11"/>
                      <a:pt x="4" y="9"/>
                    </a:cubicBezTo>
                    <a:cubicBezTo>
                      <a:pt x="4" y="8"/>
                      <a:pt x="4" y="6"/>
                      <a:pt x="6" y="5"/>
                    </a:cubicBezTo>
                    <a:cubicBezTo>
                      <a:pt x="7" y="3"/>
                      <a:pt x="4"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31"/>
              <p:cNvSpPr>
                <a:spLocks/>
              </p:cNvSpPr>
              <p:nvPr/>
            </p:nvSpPr>
            <p:spPr bwMode="auto">
              <a:xfrm>
                <a:off x="4099" y="696"/>
                <a:ext cx="13" cy="20"/>
              </a:xfrm>
              <a:custGeom>
                <a:avLst/>
                <a:gdLst>
                  <a:gd name="T0" fmla="*/ 1 w 7"/>
                  <a:gd name="T1" fmla="*/ 4 h 11"/>
                  <a:gd name="T2" fmla="*/ 3 w 7"/>
                  <a:gd name="T3" fmla="*/ 9 h 11"/>
                  <a:gd name="T4" fmla="*/ 6 w 7"/>
                  <a:gd name="T5" fmla="*/ 9 h 11"/>
                  <a:gd name="T6" fmla="*/ 4 w 7"/>
                  <a:gd name="T7" fmla="*/ 2 h 11"/>
                  <a:gd name="T8" fmla="*/ 1 w 7"/>
                  <a:gd name="T9" fmla="*/ 4 h 11"/>
                </a:gdLst>
                <a:ahLst/>
                <a:cxnLst>
                  <a:cxn ang="0">
                    <a:pos x="T0" y="T1"/>
                  </a:cxn>
                  <a:cxn ang="0">
                    <a:pos x="T2" y="T3"/>
                  </a:cxn>
                  <a:cxn ang="0">
                    <a:pos x="T4" y="T5"/>
                  </a:cxn>
                  <a:cxn ang="0">
                    <a:pos x="T6" y="T7"/>
                  </a:cxn>
                  <a:cxn ang="0">
                    <a:pos x="T8" y="T9"/>
                  </a:cxn>
                </a:cxnLst>
                <a:rect l="0" t="0" r="r" b="b"/>
                <a:pathLst>
                  <a:path w="7" h="11">
                    <a:moveTo>
                      <a:pt x="1" y="4"/>
                    </a:moveTo>
                    <a:cubicBezTo>
                      <a:pt x="2" y="6"/>
                      <a:pt x="2" y="7"/>
                      <a:pt x="3" y="9"/>
                    </a:cubicBezTo>
                    <a:cubicBezTo>
                      <a:pt x="3" y="10"/>
                      <a:pt x="5" y="11"/>
                      <a:pt x="6" y="9"/>
                    </a:cubicBezTo>
                    <a:cubicBezTo>
                      <a:pt x="7" y="7"/>
                      <a:pt x="6" y="4"/>
                      <a:pt x="4"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32"/>
              <p:cNvSpPr>
                <a:spLocks/>
              </p:cNvSpPr>
              <p:nvPr/>
            </p:nvSpPr>
            <p:spPr bwMode="auto">
              <a:xfrm>
                <a:off x="4171" y="709"/>
                <a:ext cx="34" cy="31"/>
              </a:xfrm>
              <a:custGeom>
                <a:avLst/>
                <a:gdLst>
                  <a:gd name="T0" fmla="*/ 18 w 19"/>
                  <a:gd name="T1" fmla="*/ 14 h 18"/>
                  <a:gd name="T2" fmla="*/ 9 w 19"/>
                  <a:gd name="T3" fmla="*/ 10 h 18"/>
                  <a:gd name="T4" fmla="*/ 3 w 19"/>
                  <a:gd name="T5" fmla="*/ 2 h 18"/>
                  <a:gd name="T6" fmla="*/ 0 w 19"/>
                  <a:gd name="T7" fmla="*/ 2 h 18"/>
                  <a:gd name="T8" fmla="*/ 17 w 19"/>
                  <a:gd name="T9" fmla="*/ 18 h 18"/>
                  <a:gd name="T10" fmla="*/ 18 w 19"/>
                  <a:gd name="T11" fmla="*/ 14 h 18"/>
                </a:gdLst>
                <a:ahLst/>
                <a:cxnLst>
                  <a:cxn ang="0">
                    <a:pos x="T0" y="T1"/>
                  </a:cxn>
                  <a:cxn ang="0">
                    <a:pos x="T2" y="T3"/>
                  </a:cxn>
                  <a:cxn ang="0">
                    <a:pos x="T4" y="T5"/>
                  </a:cxn>
                  <a:cxn ang="0">
                    <a:pos x="T6" y="T7"/>
                  </a:cxn>
                  <a:cxn ang="0">
                    <a:pos x="T8" y="T9"/>
                  </a:cxn>
                  <a:cxn ang="0">
                    <a:pos x="T10" y="T11"/>
                  </a:cxn>
                </a:cxnLst>
                <a:rect l="0" t="0" r="r" b="b"/>
                <a:pathLst>
                  <a:path w="19" h="18">
                    <a:moveTo>
                      <a:pt x="18" y="14"/>
                    </a:moveTo>
                    <a:cubicBezTo>
                      <a:pt x="14" y="13"/>
                      <a:pt x="11" y="12"/>
                      <a:pt x="9" y="10"/>
                    </a:cubicBezTo>
                    <a:cubicBezTo>
                      <a:pt x="6" y="7"/>
                      <a:pt x="5" y="4"/>
                      <a:pt x="3" y="2"/>
                    </a:cubicBezTo>
                    <a:cubicBezTo>
                      <a:pt x="2" y="0"/>
                      <a:pt x="0" y="1"/>
                      <a:pt x="0" y="2"/>
                    </a:cubicBezTo>
                    <a:cubicBezTo>
                      <a:pt x="0" y="10"/>
                      <a:pt x="9" y="18"/>
                      <a:pt x="17" y="18"/>
                    </a:cubicBezTo>
                    <a:cubicBezTo>
                      <a:pt x="19" y="18"/>
                      <a:pt x="19" y="15"/>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Freeform 33"/>
              <p:cNvSpPr>
                <a:spLocks/>
              </p:cNvSpPr>
              <p:nvPr/>
            </p:nvSpPr>
            <p:spPr bwMode="auto">
              <a:xfrm>
                <a:off x="4196" y="703"/>
                <a:ext cx="26" cy="51"/>
              </a:xfrm>
              <a:custGeom>
                <a:avLst/>
                <a:gdLst>
                  <a:gd name="T0" fmla="*/ 14 w 15"/>
                  <a:gd name="T1" fmla="*/ 25 h 29"/>
                  <a:gd name="T2" fmla="*/ 5 w 15"/>
                  <a:gd name="T3" fmla="*/ 2 h 29"/>
                  <a:gd name="T4" fmla="*/ 3 w 15"/>
                  <a:gd name="T5" fmla="*/ 1 h 29"/>
                  <a:gd name="T6" fmla="*/ 11 w 15"/>
                  <a:gd name="T7" fmla="*/ 27 h 29"/>
                  <a:gd name="T8" fmla="*/ 14 w 15"/>
                  <a:gd name="T9" fmla="*/ 25 h 29"/>
                </a:gdLst>
                <a:ahLst/>
                <a:cxnLst>
                  <a:cxn ang="0">
                    <a:pos x="T0" y="T1"/>
                  </a:cxn>
                  <a:cxn ang="0">
                    <a:pos x="T2" y="T3"/>
                  </a:cxn>
                  <a:cxn ang="0">
                    <a:pos x="T4" y="T5"/>
                  </a:cxn>
                  <a:cxn ang="0">
                    <a:pos x="T6" y="T7"/>
                  </a:cxn>
                  <a:cxn ang="0">
                    <a:pos x="T8" y="T9"/>
                  </a:cxn>
                </a:cxnLst>
                <a:rect l="0" t="0" r="r" b="b"/>
                <a:pathLst>
                  <a:path w="15" h="29">
                    <a:moveTo>
                      <a:pt x="14" y="25"/>
                    </a:moveTo>
                    <a:cubicBezTo>
                      <a:pt x="8" y="18"/>
                      <a:pt x="6" y="10"/>
                      <a:pt x="5" y="2"/>
                    </a:cubicBezTo>
                    <a:cubicBezTo>
                      <a:pt x="5" y="0"/>
                      <a:pt x="3" y="0"/>
                      <a:pt x="3" y="1"/>
                    </a:cubicBezTo>
                    <a:cubicBezTo>
                      <a:pt x="0" y="11"/>
                      <a:pt x="4" y="21"/>
                      <a:pt x="11" y="27"/>
                    </a:cubicBezTo>
                    <a:cubicBezTo>
                      <a:pt x="13" y="29"/>
                      <a:pt x="15" y="26"/>
                      <a:pt x="1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34"/>
              <p:cNvSpPr>
                <a:spLocks/>
              </p:cNvSpPr>
              <p:nvPr/>
            </p:nvSpPr>
            <p:spPr bwMode="auto">
              <a:xfrm>
                <a:off x="4233" y="714"/>
                <a:ext cx="18" cy="51"/>
              </a:xfrm>
              <a:custGeom>
                <a:avLst/>
                <a:gdLst>
                  <a:gd name="T0" fmla="*/ 9 w 10"/>
                  <a:gd name="T1" fmla="*/ 25 h 29"/>
                  <a:gd name="T2" fmla="*/ 6 w 10"/>
                  <a:gd name="T3" fmla="*/ 2 h 29"/>
                  <a:gd name="T4" fmla="*/ 4 w 10"/>
                  <a:gd name="T5" fmla="*/ 1 h 29"/>
                  <a:gd name="T6" fmla="*/ 6 w 10"/>
                  <a:gd name="T7" fmla="*/ 27 h 29"/>
                  <a:gd name="T8" fmla="*/ 9 w 10"/>
                  <a:gd name="T9" fmla="*/ 25 h 29"/>
                </a:gdLst>
                <a:ahLst/>
                <a:cxnLst>
                  <a:cxn ang="0">
                    <a:pos x="T0" y="T1"/>
                  </a:cxn>
                  <a:cxn ang="0">
                    <a:pos x="T2" y="T3"/>
                  </a:cxn>
                  <a:cxn ang="0">
                    <a:pos x="T4" y="T5"/>
                  </a:cxn>
                  <a:cxn ang="0">
                    <a:pos x="T6" y="T7"/>
                  </a:cxn>
                  <a:cxn ang="0">
                    <a:pos x="T8" y="T9"/>
                  </a:cxn>
                </a:cxnLst>
                <a:rect l="0" t="0" r="r" b="b"/>
                <a:pathLst>
                  <a:path w="10" h="29">
                    <a:moveTo>
                      <a:pt x="9" y="25"/>
                    </a:moveTo>
                    <a:cubicBezTo>
                      <a:pt x="6" y="18"/>
                      <a:pt x="6" y="10"/>
                      <a:pt x="6" y="2"/>
                    </a:cubicBezTo>
                    <a:cubicBezTo>
                      <a:pt x="7" y="1"/>
                      <a:pt x="4" y="0"/>
                      <a:pt x="4" y="1"/>
                    </a:cubicBezTo>
                    <a:cubicBezTo>
                      <a:pt x="0" y="10"/>
                      <a:pt x="1" y="19"/>
                      <a:pt x="6" y="27"/>
                    </a:cubicBezTo>
                    <a:cubicBezTo>
                      <a:pt x="8" y="29"/>
                      <a:pt x="10" y="27"/>
                      <a:pt x="9"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35"/>
              <p:cNvSpPr>
                <a:spLocks/>
              </p:cNvSpPr>
              <p:nvPr/>
            </p:nvSpPr>
            <p:spPr bwMode="auto">
              <a:xfrm>
                <a:off x="4268" y="739"/>
                <a:ext cx="11" cy="31"/>
              </a:xfrm>
              <a:custGeom>
                <a:avLst/>
                <a:gdLst>
                  <a:gd name="T0" fmla="*/ 5 w 6"/>
                  <a:gd name="T1" fmla="*/ 16 h 18"/>
                  <a:gd name="T2" fmla="*/ 6 w 6"/>
                  <a:gd name="T3" fmla="*/ 2 h 18"/>
                  <a:gd name="T4" fmla="*/ 3 w 6"/>
                  <a:gd name="T5" fmla="*/ 1 h 18"/>
                  <a:gd name="T6" fmla="*/ 2 w 6"/>
                  <a:gd name="T7" fmla="*/ 16 h 18"/>
                  <a:gd name="T8" fmla="*/ 5 w 6"/>
                  <a:gd name="T9" fmla="*/ 16 h 18"/>
                </a:gdLst>
                <a:ahLst/>
                <a:cxnLst>
                  <a:cxn ang="0">
                    <a:pos x="T0" y="T1"/>
                  </a:cxn>
                  <a:cxn ang="0">
                    <a:pos x="T2" y="T3"/>
                  </a:cxn>
                  <a:cxn ang="0">
                    <a:pos x="T4" y="T5"/>
                  </a:cxn>
                  <a:cxn ang="0">
                    <a:pos x="T6" y="T7"/>
                  </a:cxn>
                  <a:cxn ang="0">
                    <a:pos x="T8" y="T9"/>
                  </a:cxn>
                </a:cxnLst>
                <a:rect l="0" t="0" r="r" b="b"/>
                <a:pathLst>
                  <a:path w="6" h="18">
                    <a:moveTo>
                      <a:pt x="5" y="16"/>
                    </a:moveTo>
                    <a:cubicBezTo>
                      <a:pt x="5" y="11"/>
                      <a:pt x="5" y="6"/>
                      <a:pt x="6" y="2"/>
                    </a:cubicBezTo>
                    <a:cubicBezTo>
                      <a:pt x="6" y="0"/>
                      <a:pt x="4" y="0"/>
                      <a:pt x="3" y="1"/>
                    </a:cubicBezTo>
                    <a:cubicBezTo>
                      <a:pt x="1" y="5"/>
                      <a:pt x="0" y="11"/>
                      <a:pt x="2" y="16"/>
                    </a:cubicBezTo>
                    <a:cubicBezTo>
                      <a:pt x="2" y="18"/>
                      <a:pt x="5"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36"/>
              <p:cNvSpPr>
                <a:spLocks/>
              </p:cNvSpPr>
              <p:nvPr/>
            </p:nvSpPr>
            <p:spPr bwMode="auto">
              <a:xfrm>
                <a:off x="4293" y="726"/>
                <a:ext cx="23" cy="48"/>
              </a:xfrm>
              <a:custGeom>
                <a:avLst/>
                <a:gdLst>
                  <a:gd name="T0" fmla="*/ 3 w 13"/>
                  <a:gd name="T1" fmla="*/ 26 h 27"/>
                  <a:gd name="T2" fmla="*/ 11 w 13"/>
                  <a:gd name="T3" fmla="*/ 2 h 27"/>
                  <a:gd name="T4" fmla="*/ 8 w 13"/>
                  <a:gd name="T5" fmla="*/ 2 h 27"/>
                  <a:gd name="T6" fmla="*/ 1 w 13"/>
                  <a:gd name="T7" fmla="*/ 24 h 27"/>
                  <a:gd name="T8" fmla="*/ 3 w 13"/>
                  <a:gd name="T9" fmla="*/ 26 h 27"/>
                </a:gdLst>
                <a:ahLst/>
                <a:cxnLst>
                  <a:cxn ang="0">
                    <a:pos x="T0" y="T1"/>
                  </a:cxn>
                  <a:cxn ang="0">
                    <a:pos x="T2" y="T3"/>
                  </a:cxn>
                  <a:cxn ang="0">
                    <a:pos x="T4" y="T5"/>
                  </a:cxn>
                  <a:cxn ang="0">
                    <a:pos x="T6" y="T7"/>
                  </a:cxn>
                  <a:cxn ang="0">
                    <a:pos x="T8" y="T9"/>
                  </a:cxn>
                </a:cxnLst>
                <a:rect l="0" t="0" r="r" b="b"/>
                <a:pathLst>
                  <a:path w="13" h="27">
                    <a:moveTo>
                      <a:pt x="3" y="26"/>
                    </a:moveTo>
                    <a:cubicBezTo>
                      <a:pt x="10" y="20"/>
                      <a:pt x="13" y="10"/>
                      <a:pt x="11" y="2"/>
                    </a:cubicBezTo>
                    <a:cubicBezTo>
                      <a:pt x="10" y="0"/>
                      <a:pt x="8" y="1"/>
                      <a:pt x="8" y="2"/>
                    </a:cubicBezTo>
                    <a:cubicBezTo>
                      <a:pt x="8" y="11"/>
                      <a:pt x="6" y="17"/>
                      <a:pt x="1" y="24"/>
                    </a:cubicBezTo>
                    <a:cubicBezTo>
                      <a:pt x="0" y="26"/>
                      <a:pt x="2" y="27"/>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37"/>
              <p:cNvSpPr>
                <a:spLocks/>
              </p:cNvSpPr>
              <p:nvPr/>
            </p:nvSpPr>
            <p:spPr bwMode="auto">
              <a:xfrm>
                <a:off x="4310" y="749"/>
                <a:ext cx="28" cy="26"/>
              </a:xfrm>
              <a:custGeom>
                <a:avLst/>
                <a:gdLst>
                  <a:gd name="T0" fmla="*/ 4 w 16"/>
                  <a:gd name="T1" fmla="*/ 14 h 15"/>
                  <a:gd name="T2" fmla="*/ 16 w 16"/>
                  <a:gd name="T3" fmla="*/ 3 h 15"/>
                  <a:gd name="T4" fmla="*/ 13 w 16"/>
                  <a:gd name="T5" fmla="*/ 2 h 15"/>
                  <a:gd name="T6" fmla="*/ 2 w 16"/>
                  <a:gd name="T7" fmla="*/ 11 h 15"/>
                  <a:gd name="T8" fmla="*/ 4 w 16"/>
                  <a:gd name="T9" fmla="*/ 14 h 15"/>
                </a:gdLst>
                <a:ahLst/>
                <a:cxnLst>
                  <a:cxn ang="0">
                    <a:pos x="T0" y="T1"/>
                  </a:cxn>
                  <a:cxn ang="0">
                    <a:pos x="T2" y="T3"/>
                  </a:cxn>
                  <a:cxn ang="0">
                    <a:pos x="T4" y="T5"/>
                  </a:cxn>
                  <a:cxn ang="0">
                    <a:pos x="T6" y="T7"/>
                  </a:cxn>
                  <a:cxn ang="0">
                    <a:pos x="T8" y="T9"/>
                  </a:cxn>
                </a:cxnLst>
                <a:rect l="0" t="0" r="r" b="b"/>
                <a:pathLst>
                  <a:path w="16" h="15">
                    <a:moveTo>
                      <a:pt x="4" y="14"/>
                    </a:moveTo>
                    <a:cubicBezTo>
                      <a:pt x="9" y="12"/>
                      <a:pt x="13" y="8"/>
                      <a:pt x="16" y="3"/>
                    </a:cubicBezTo>
                    <a:cubicBezTo>
                      <a:pt x="16" y="2"/>
                      <a:pt x="14" y="0"/>
                      <a:pt x="13" y="2"/>
                    </a:cubicBezTo>
                    <a:cubicBezTo>
                      <a:pt x="9" y="5"/>
                      <a:pt x="6" y="9"/>
                      <a:pt x="2" y="11"/>
                    </a:cubicBezTo>
                    <a:cubicBezTo>
                      <a:pt x="0" y="12"/>
                      <a:pt x="2"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38"/>
              <p:cNvSpPr>
                <a:spLocks/>
              </p:cNvSpPr>
              <p:nvPr/>
            </p:nvSpPr>
            <p:spPr bwMode="auto">
              <a:xfrm>
                <a:off x="4375" y="760"/>
                <a:ext cx="78" cy="17"/>
              </a:xfrm>
              <a:custGeom>
                <a:avLst/>
                <a:gdLst>
                  <a:gd name="T0" fmla="*/ 42 w 44"/>
                  <a:gd name="T1" fmla="*/ 0 h 10"/>
                  <a:gd name="T2" fmla="*/ 2 w 44"/>
                  <a:gd name="T3" fmla="*/ 5 h 10"/>
                  <a:gd name="T4" fmla="*/ 2 w 44"/>
                  <a:gd name="T5" fmla="*/ 8 h 10"/>
                  <a:gd name="T6" fmla="*/ 42 w 44"/>
                  <a:gd name="T7" fmla="*/ 4 h 10"/>
                  <a:gd name="T8" fmla="*/ 42 w 44"/>
                  <a:gd name="T9" fmla="*/ 0 h 10"/>
                </a:gdLst>
                <a:ahLst/>
                <a:cxnLst>
                  <a:cxn ang="0">
                    <a:pos x="T0" y="T1"/>
                  </a:cxn>
                  <a:cxn ang="0">
                    <a:pos x="T2" y="T3"/>
                  </a:cxn>
                  <a:cxn ang="0">
                    <a:pos x="T4" y="T5"/>
                  </a:cxn>
                  <a:cxn ang="0">
                    <a:pos x="T6" y="T7"/>
                  </a:cxn>
                  <a:cxn ang="0">
                    <a:pos x="T8" y="T9"/>
                  </a:cxn>
                </a:cxnLst>
                <a:rect l="0" t="0" r="r" b="b"/>
                <a:pathLst>
                  <a:path w="44" h="10">
                    <a:moveTo>
                      <a:pt x="42" y="0"/>
                    </a:moveTo>
                    <a:cubicBezTo>
                      <a:pt x="29" y="2"/>
                      <a:pt x="15" y="3"/>
                      <a:pt x="2" y="5"/>
                    </a:cubicBezTo>
                    <a:cubicBezTo>
                      <a:pt x="0" y="6"/>
                      <a:pt x="1" y="8"/>
                      <a:pt x="2" y="8"/>
                    </a:cubicBezTo>
                    <a:cubicBezTo>
                      <a:pt x="15" y="10"/>
                      <a:pt x="30" y="7"/>
                      <a:pt x="42" y="4"/>
                    </a:cubicBezTo>
                    <a:cubicBezTo>
                      <a:pt x="44" y="3"/>
                      <a:pt x="44"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Freeform 39"/>
              <p:cNvSpPr>
                <a:spLocks/>
              </p:cNvSpPr>
              <p:nvPr/>
            </p:nvSpPr>
            <p:spPr bwMode="auto">
              <a:xfrm>
                <a:off x="4421" y="770"/>
                <a:ext cx="58" cy="25"/>
              </a:xfrm>
              <a:custGeom>
                <a:avLst/>
                <a:gdLst>
                  <a:gd name="T0" fmla="*/ 30 w 33"/>
                  <a:gd name="T1" fmla="*/ 1 h 14"/>
                  <a:gd name="T2" fmla="*/ 2 w 33"/>
                  <a:gd name="T3" fmla="*/ 10 h 14"/>
                  <a:gd name="T4" fmla="*/ 2 w 33"/>
                  <a:gd name="T5" fmla="*/ 13 h 14"/>
                  <a:gd name="T6" fmla="*/ 32 w 33"/>
                  <a:gd name="T7" fmla="*/ 3 h 14"/>
                  <a:gd name="T8" fmla="*/ 30 w 33"/>
                  <a:gd name="T9" fmla="*/ 1 h 14"/>
                </a:gdLst>
                <a:ahLst/>
                <a:cxnLst>
                  <a:cxn ang="0">
                    <a:pos x="T0" y="T1"/>
                  </a:cxn>
                  <a:cxn ang="0">
                    <a:pos x="T2" y="T3"/>
                  </a:cxn>
                  <a:cxn ang="0">
                    <a:pos x="T4" y="T5"/>
                  </a:cxn>
                  <a:cxn ang="0">
                    <a:pos x="T6" y="T7"/>
                  </a:cxn>
                  <a:cxn ang="0">
                    <a:pos x="T8" y="T9"/>
                  </a:cxn>
                </a:cxnLst>
                <a:rect l="0" t="0" r="r" b="b"/>
                <a:pathLst>
                  <a:path w="33" h="14">
                    <a:moveTo>
                      <a:pt x="30" y="1"/>
                    </a:moveTo>
                    <a:cubicBezTo>
                      <a:pt x="21" y="7"/>
                      <a:pt x="13" y="9"/>
                      <a:pt x="2" y="10"/>
                    </a:cubicBezTo>
                    <a:cubicBezTo>
                      <a:pt x="1" y="10"/>
                      <a:pt x="0" y="13"/>
                      <a:pt x="2" y="13"/>
                    </a:cubicBezTo>
                    <a:cubicBezTo>
                      <a:pt x="13" y="14"/>
                      <a:pt x="24" y="10"/>
                      <a:pt x="32" y="3"/>
                    </a:cubicBezTo>
                    <a:cubicBezTo>
                      <a:pt x="33" y="2"/>
                      <a:pt x="32" y="0"/>
                      <a:pt x="3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Freeform 40"/>
              <p:cNvSpPr>
                <a:spLocks/>
              </p:cNvSpPr>
              <p:nvPr/>
            </p:nvSpPr>
            <p:spPr bwMode="auto">
              <a:xfrm>
                <a:off x="4477" y="775"/>
                <a:ext cx="37" cy="23"/>
              </a:xfrm>
              <a:custGeom>
                <a:avLst/>
                <a:gdLst>
                  <a:gd name="T0" fmla="*/ 17 w 21"/>
                  <a:gd name="T1" fmla="*/ 2 h 13"/>
                  <a:gd name="T2" fmla="*/ 9 w 21"/>
                  <a:gd name="T3" fmla="*/ 6 h 13"/>
                  <a:gd name="T4" fmla="*/ 1 w 21"/>
                  <a:gd name="T5" fmla="*/ 10 h 13"/>
                  <a:gd name="T6" fmla="*/ 2 w 21"/>
                  <a:gd name="T7" fmla="*/ 13 h 13"/>
                  <a:gd name="T8" fmla="*/ 19 w 21"/>
                  <a:gd name="T9" fmla="*/ 5 h 13"/>
                  <a:gd name="T10" fmla="*/ 17 w 21"/>
                  <a:gd name="T11" fmla="*/ 2 h 13"/>
                </a:gdLst>
                <a:ahLst/>
                <a:cxnLst>
                  <a:cxn ang="0">
                    <a:pos x="T0" y="T1"/>
                  </a:cxn>
                  <a:cxn ang="0">
                    <a:pos x="T2" y="T3"/>
                  </a:cxn>
                  <a:cxn ang="0">
                    <a:pos x="T4" y="T5"/>
                  </a:cxn>
                  <a:cxn ang="0">
                    <a:pos x="T6" y="T7"/>
                  </a:cxn>
                  <a:cxn ang="0">
                    <a:pos x="T8" y="T9"/>
                  </a:cxn>
                  <a:cxn ang="0">
                    <a:pos x="T10" y="T11"/>
                  </a:cxn>
                </a:cxnLst>
                <a:rect l="0" t="0" r="r" b="b"/>
                <a:pathLst>
                  <a:path w="21" h="13">
                    <a:moveTo>
                      <a:pt x="17" y="2"/>
                    </a:moveTo>
                    <a:cubicBezTo>
                      <a:pt x="14" y="3"/>
                      <a:pt x="12" y="5"/>
                      <a:pt x="9" y="6"/>
                    </a:cubicBezTo>
                    <a:cubicBezTo>
                      <a:pt x="6" y="7"/>
                      <a:pt x="3" y="8"/>
                      <a:pt x="1" y="10"/>
                    </a:cubicBezTo>
                    <a:cubicBezTo>
                      <a:pt x="0" y="11"/>
                      <a:pt x="0" y="13"/>
                      <a:pt x="2" y="13"/>
                    </a:cubicBezTo>
                    <a:cubicBezTo>
                      <a:pt x="8" y="12"/>
                      <a:pt x="14" y="8"/>
                      <a:pt x="19" y="5"/>
                    </a:cubicBezTo>
                    <a:cubicBezTo>
                      <a:pt x="21" y="3"/>
                      <a:pt x="19" y="0"/>
                      <a:pt x="1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 name="Freeform 41"/>
              <p:cNvSpPr>
                <a:spLocks/>
              </p:cNvSpPr>
              <p:nvPr/>
            </p:nvSpPr>
            <p:spPr bwMode="auto">
              <a:xfrm>
                <a:off x="4379" y="737"/>
                <a:ext cx="40" cy="23"/>
              </a:xfrm>
              <a:custGeom>
                <a:avLst/>
                <a:gdLst>
                  <a:gd name="T0" fmla="*/ 19 w 23"/>
                  <a:gd name="T1" fmla="*/ 1 h 13"/>
                  <a:gd name="T2" fmla="*/ 1 w 23"/>
                  <a:gd name="T3" fmla="*/ 10 h 13"/>
                  <a:gd name="T4" fmla="*/ 3 w 23"/>
                  <a:gd name="T5" fmla="*/ 12 h 13"/>
                  <a:gd name="T6" fmla="*/ 21 w 23"/>
                  <a:gd name="T7" fmla="*/ 4 h 13"/>
                  <a:gd name="T8" fmla="*/ 19 w 23"/>
                  <a:gd name="T9" fmla="*/ 1 h 13"/>
                </a:gdLst>
                <a:ahLst/>
                <a:cxnLst>
                  <a:cxn ang="0">
                    <a:pos x="T0" y="T1"/>
                  </a:cxn>
                  <a:cxn ang="0">
                    <a:pos x="T2" y="T3"/>
                  </a:cxn>
                  <a:cxn ang="0">
                    <a:pos x="T4" y="T5"/>
                  </a:cxn>
                  <a:cxn ang="0">
                    <a:pos x="T6" y="T7"/>
                  </a:cxn>
                  <a:cxn ang="0">
                    <a:pos x="T8" y="T9"/>
                  </a:cxn>
                </a:cxnLst>
                <a:rect l="0" t="0" r="r" b="b"/>
                <a:pathLst>
                  <a:path w="23" h="13">
                    <a:moveTo>
                      <a:pt x="19" y="1"/>
                    </a:moveTo>
                    <a:cubicBezTo>
                      <a:pt x="13" y="4"/>
                      <a:pt x="7" y="6"/>
                      <a:pt x="1" y="10"/>
                    </a:cubicBezTo>
                    <a:cubicBezTo>
                      <a:pt x="0" y="11"/>
                      <a:pt x="1" y="13"/>
                      <a:pt x="3" y="12"/>
                    </a:cubicBezTo>
                    <a:cubicBezTo>
                      <a:pt x="9" y="10"/>
                      <a:pt x="15" y="7"/>
                      <a:pt x="21" y="4"/>
                    </a:cubicBezTo>
                    <a:cubicBezTo>
                      <a:pt x="23" y="3"/>
                      <a:pt x="21"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Freeform 42"/>
              <p:cNvSpPr>
                <a:spLocks/>
              </p:cNvSpPr>
              <p:nvPr/>
            </p:nvSpPr>
            <p:spPr bwMode="auto">
              <a:xfrm>
                <a:off x="4588" y="844"/>
                <a:ext cx="77" cy="49"/>
              </a:xfrm>
              <a:custGeom>
                <a:avLst/>
                <a:gdLst>
                  <a:gd name="T0" fmla="*/ 43 w 44"/>
                  <a:gd name="T1" fmla="*/ 24 h 28"/>
                  <a:gd name="T2" fmla="*/ 2 w 44"/>
                  <a:gd name="T3" fmla="*/ 1 h 28"/>
                  <a:gd name="T4" fmla="*/ 1 w 44"/>
                  <a:gd name="T5" fmla="*/ 4 h 28"/>
                  <a:gd name="T6" fmla="*/ 41 w 44"/>
                  <a:gd name="T7" fmla="*/ 27 h 28"/>
                  <a:gd name="T8" fmla="*/ 43 w 44"/>
                  <a:gd name="T9" fmla="*/ 24 h 28"/>
                </a:gdLst>
                <a:ahLst/>
                <a:cxnLst>
                  <a:cxn ang="0">
                    <a:pos x="T0" y="T1"/>
                  </a:cxn>
                  <a:cxn ang="0">
                    <a:pos x="T2" y="T3"/>
                  </a:cxn>
                  <a:cxn ang="0">
                    <a:pos x="T4" y="T5"/>
                  </a:cxn>
                  <a:cxn ang="0">
                    <a:pos x="T6" y="T7"/>
                  </a:cxn>
                  <a:cxn ang="0">
                    <a:pos x="T8" y="T9"/>
                  </a:cxn>
                </a:cxnLst>
                <a:rect l="0" t="0" r="r" b="b"/>
                <a:pathLst>
                  <a:path w="44" h="28">
                    <a:moveTo>
                      <a:pt x="43" y="24"/>
                    </a:moveTo>
                    <a:cubicBezTo>
                      <a:pt x="29" y="18"/>
                      <a:pt x="18" y="2"/>
                      <a:pt x="2" y="1"/>
                    </a:cubicBezTo>
                    <a:cubicBezTo>
                      <a:pt x="0" y="0"/>
                      <a:pt x="0" y="3"/>
                      <a:pt x="1" y="4"/>
                    </a:cubicBezTo>
                    <a:cubicBezTo>
                      <a:pt x="17" y="8"/>
                      <a:pt x="26" y="22"/>
                      <a:pt x="41" y="27"/>
                    </a:cubicBezTo>
                    <a:cubicBezTo>
                      <a:pt x="43" y="28"/>
                      <a:pt x="44" y="25"/>
                      <a:pt x="4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43"/>
              <p:cNvSpPr>
                <a:spLocks/>
              </p:cNvSpPr>
              <p:nvPr/>
            </p:nvSpPr>
            <p:spPr bwMode="auto">
              <a:xfrm>
                <a:off x="4476" y="858"/>
                <a:ext cx="29" cy="32"/>
              </a:xfrm>
              <a:custGeom>
                <a:avLst/>
                <a:gdLst>
                  <a:gd name="T0" fmla="*/ 16 w 17"/>
                  <a:gd name="T1" fmla="*/ 14 h 18"/>
                  <a:gd name="T2" fmla="*/ 3 w 17"/>
                  <a:gd name="T3" fmla="*/ 1 h 18"/>
                  <a:gd name="T4" fmla="*/ 1 w 17"/>
                  <a:gd name="T5" fmla="*/ 3 h 18"/>
                  <a:gd name="T6" fmla="*/ 12 w 17"/>
                  <a:gd name="T7" fmla="*/ 16 h 18"/>
                  <a:gd name="T8" fmla="*/ 16 w 17"/>
                  <a:gd name="T9" fmla="*/ 14 h 18"/>
                </a:gdLst>
                <a:ahLst/>
                <a:cxnLst>
                  <a:cxn ang="0">
                    <a:pos x="T0" y="T1"/>
                  </a:cxn>
                  <a:cxn ang="0">
                    <a:pos x="T2" y="T3"/>
                  </a:cxn>
                  <a:cxn ang="0">
                    <a:pos x="T4" y="T5"/>
                  </a:cxn>
                  <a:cxn ang="0">
                    <a:pos x="T6" y="T7"/>
                  </a:cxn>
                  <a:cxn ang="0">
                    <a:pos x="T8" y="T9"/>
                  </a:cxn>
                </a:cxnLst>
                <a:rect l="0" t="0" r="r" b="b"/>
                <a:pathLst>
                  <a:path w="17" h="18">
                    <a:moveTo>
                      <a:pt x="16" y="14"/>
                    </a:moveTo>
                    <a:cubicBezTo>
                      <a:pt x="12" y="9"/>
                      <a:pt x="8" y="4"/>
                      <a:pt x="3" y="1"/>
                    </a:cubicBezTo>
                    <a:cubicBezTo>
                      <a:pt x="1" y="0"/>
                      <a:pt x="0" y="2"/>
                      <a:pt x="1" y="3"/>
                    </a:cubicBezTo>
                    <a:cubicBezTo>
                      <a:pt x="5" y="7"/>
                      <a:pt x="9" y="12"/>
                      <a:pt x="12" y="16"/>
                    </a:cubicBezTo>
                    <a:cubicBezTo>
                      <a:pt x="14" y="18"/>
                      <a:pt x="17" y="17"/>
                      <a:pt x="1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44"/>
              <p:cNvSpPr>
                <a:spLocks/>
              </p:cNvSpPr>
              <p:nvPr/>
            </p:nvSpPr>
            <p:spPr bwMode="auto">
              <a:xfrm>
                <a:off x="4521" y="858"/>
                <a:ext cx="25" cy="27"/>
              </a:xfrm>
              <a:custGeom>
                <a:avLst/>
                <a:gdLst>
                  <a:gd name="T0" fmla="*/ 13 w 14"/>
                  <a:gd name="T1" fmla="*/ 11 h 15"/>
                  <a:gd name="T2" fmla="*/ 4 w 14"/>
                  <a:gd name="T3" fmla="*/ 1 h 15"/>
                  <a:gd name="T4" fmla="*/ 1 w 14"/>
                  <a:gd name="T5" fmla="*/ 3 h 15"/>
                  <a:gd name="T6" fmla="*/ 9 w 14"/>
                  <a:gd name="T7" fmla="*/ 13 h 15"/>
                  <a:gd name="T8" fmla="*/ 13 w 14"/>
                  <a:gd name="T9" fmla="*/ 11 h 15"/>
                </a:gdLst>
                <a:ahLst/>
                <a:cxnLst>
                  <a:cxn ang="0">
                    <a:pos x="T0" y="T1"/>
                  </a:cxn>
                  <a:cxn ang="0">
                    <a:pos x="T2" y="T3"/>
                  </a:cxn>
                  <a:cxn ang="0">
                    <a:pos x="T4" y="T5"/>
                  </a:cxn>
                  <a:cxn ang="0">
                    <a:pos x="T6" y="T7"/>
                  </a:cxn>
                  <a:cxn ang="0">
                    <a:pos x="T8" y="T9"/>
                  </a:cxn>
                </a:cxnLst>
                <a:rect l="0" t="0" r="r" b="b"/>
                <a:pathLst>
                  <a:path w="14" h="15">
                    <a:moveTo>
                      <a:pt x="13" y="11"/>
                    </a:moveTo>
                    <a:cubicBezTo>
                      <a:pt x="10" y="7"/>
                      <a:pt x="8" y="3"/>
                      <a:pt x="4" y="1"/>
                    </a:cubicBezTo>
                    <a:cubicBezTo>
                      <a:pt x="2" y="0"/>
                      <a:pt x="0" y="2"/>
                      <a:pt x="1" y="3"/>
                    </a:cubicBezTo>
                    <a:cubicBezTo>
                      <a:pt x="4" y="7"/>
                      <a:pt x="7" y="9"/>
                      <a:pt x="9" y="13"/>
                    </a:cubicBezTo>
                    <a:cubicBezTo>
                      <a:pt x="11" y="15"/>
                      <a:pt x="14" y="13"/>
                      <a:pt x="1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2" name="Freeform 45"/>
              <p:cNvSpPr>
                <a:spLocks/>
              </p:cNvSpPr>
              <p:nvPr/>
            </p:nvSpPr>
            <p:spPr bwMode="auto">
              <a:xfrm>
                <a:off x="4428" y="876"/>
                <a:ext cx="25" cy="26"/>
              </a:xfrm>
              <a:custGeom>
                <a:avLst/>
                <a:gdLst>
                  <a:gd name="T0" fmla="*/ 13 w 14"/>
                  <a:gd name="T1" fmla="*/ 12 h 15"/>
                  <a:gd name="T2" fmla="*/ 3 w 14"/>
                  <a:gd name="T3" fmla="*/ 1 h 15"/>
                  <a:gd name="T4" fmla="*/ 2 w 14"/>
                  <a:gd name="T5" fmla="*/ 3 h 15"/>
                  <a:gd name="T6" fmla="*/ 10 w 14"/>
                  <a:gd name="T7" fmla="*/ 13 h 15"/>
                  <a:gd name="T8" fmla="*/ 13 w 14"/>
                  <a:gd name="T9" fmla="*/ 12 h 15"/>
                </a:gdLst>
                <a:ahLst/>
                <a:cxnLst>
                  <a:cxn ang="0">
                    <a:pos x="T0" y="T1"/>
                  </a:cxn>
                  <a:cxn ang="0">
                    <a:pos x="T2" y="T3"/>
                  </a:cxn>
                  <a:cxn ang="0">
                    <a:pos x="T4" y="T5"/>
                  </a:cxn>
                  <a:cxn ang="0">
                    <a:pos x="T6" y="T7"/>
                  </a:cxn>
                  <a:cxn ang="0">
                    <a:pos x="T8" y="T9"/>
                  </a:cxn>
                </a:cxnLst>
                <a:rect l="0" t="0" r="r" b="b"/>
                <a:pathLst>
                  <a:path w="14" h="15">
                    <a:moveTo>
                      <a:pt x="13" y="12"/>
                    </a:moveTo>
                    <a:cubicBezTo>
                      <a:pt x="11" y="7"/>
                      <a:pt x="8" y="3"/>
                      <a:pt x="3" y="1"/>
                    </a:cubicBezTo>
                    <a:cubicBezTo>
                      <a:pt x="2" y="0"/>
                      <a:pt x="0" y="2"/>
                      <a:pt x="2" y="3"/>
                    </a:cubicBezTo>
                    <a:cubicBezTo>
                      <a:pt x="5" y="6"/>
                      <a:pt x="8" y="10"/>
                      <a:pt x="10" y="13"/>
                    </a:cubicBezTo>
                    <a:cubicBezTo>
                      <a:pt x="11" y="15"/>
                      <a:pt x="14" y="14"/>
                      <a:pt x="1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Freeform 46"/>
              <p:cNvSpPr>
                <a:spLocks/>
              </p:cNvSpPr>
              <p:nvPr/>
            </p:nvSpPr>
            <p:spPr bwMode="auto">
              <a:xfrm>
                <a:off x="4374" y="878"/>
                <a:ext cx="24" cy="22"/>
              </a:xfrm>
              <a:custGeom>
                <a:avLst/>
                <a:gdLst>
                  <a:gd name="T0" fmla="*/ 14 w 14"/>
                  <a:gd name="T1" fmla="*/ 11 h 13"/>
                  <a:gd name="T2" fmla="*/ 2 w 14"/>
                  <a:gd name="T3" fmla="*/ 1 h 13"/>
                  <a:gd name="T4" fmla="*/ 2 w 14"/>
                  <a:gd name="T5" fmla="*/ 3 h 13"/>
                  <a:gd name="T6" fmla="*/ 10 w 14"/>
                  <a:gd name="T7" fmla="*/ 12 h 13"/>
                  <a:gd name="T8" fmla="*/ 14 w 14"/>
                  <a:gd name="T9" fmla="*/ 11 h 13"/>
                </a:gdLst>
                <a:ahLst/>
                <a:cxnLst>
                  <a:cxn ang="0">
                    <a:pos x="T0" y="T1"/>
                  </a:cxn>
                  <a:cxn ang="0">
                    <a:pos x="T2" y="T3"/>
                  </a:cxn>
                  <a:cxn ang="0">
                    <a:pos x="T4" y="T5"/>
                  </a:cxn>
                  <a:cxn ang="0">
                    <a:pos x="T6" y="T7"/>
                  </a:cxn>
                  <a:cxn ang="0">
                    <a:pos x="T8" y="T9"/>
                  </a:cxn>
                </a:cxnLst>
                <a:rect l="0" t="0" r="r" b="b"/>
                <a:pathLst>
                  <a:path w="14" h="13">
                    <a:moveTo>
                      <a:pt x="14" y="11"/>
                    </a:moveTo>
                    <a:cubicBezTo>
                      <a:pt x="13" y="5"/>
                      <a:pt x="8" y="1"/>
                      <a:pt x="2" y="1"/>
                    </a:cubicBezTo>
                    <a:cubicBezTo>
                      <a:pt x="1" y="0"/>
                      <a:pt x="0" y="3"/>
                      <a:pt x="2" y="3"/>
                    </a:cubicBezTo>
                    <a:cubicBezTo>
                      <a:pt x="6" y="5"/>
                      <a:pt x="9" y="8"/>
                      <a:pt x="10" y="12"/>
                    </a:cubicBezTo>
                    <a:cubicBezTo>
                      <a:pt x="11" y="13"/>
                      <a:pt x="14" y="12"/>
                      <a:pt x="1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Freeform 47"/>
              <p:cNvSpPr>
                <a:spLocks/>
              </p:cNvSpPr>
              <p:nvPr/>
            </p:nvSpPr>
            <p:spPr bwMode="auto">
              <a:xfrm>
                <a:off x="4861" y="1064"/>
                <a:ext cx="21" cy="42"/>
              </a:xfrm>
              <a:custGeom>
                <a:avLst/>
                <a:gdLst>
                  <a:gd name="T0" fmla="*/ 4 w 12"/>
                  <a:gd name="T1" fmla="*/ 22 h 24"/>
                  <a:gd name="T2" fmla="*/ 11 w 12"/>
                  <a:gd name="T3" fmla="*/ 3 h 24"/>
                  <a:gd name="T4" fmla="*/ 9 w 12"/>
                  <a:gd name="T5" fmla="*/ 1 h 24"/>
                  <a:gd name="T6" fmla="*/ 1 w 12"/>
                  <a:gd name="T7" fmla="*/ 21 h 24"/>
                  <a:gd name="T8" fmla="*/ 4 w 12"/>
                  <a:gd name="T9" fmla="*/ 22 h 24"/>
                </a:gdLst>
                <a:ahLst/>
                <a:cxnLst>
                  <a:cxn ang="0">
                    <a:pos x="T0" y="T1"/>
                  </a:cxn>
                  <a:cxn ang="0">
                    <a:pos x="T2" y="T3"/>
                  </a:cxn>
                  <a:cxn ang="0">
                    <a:pos x="T4" y="T5"/>
                  </a:cxn>
                  <a:cxn ang="0">
                    <a:pos x="T6" y="T7"/>
                  </a:cxn>
                  <a:cxn ang="0">
                    <a:pos x="T8" y="T9"/>
                  </a:cxn>
                </a:cxnLst>
                <a:rect l="0" t="0" r="r" b="b"/>
                <a:pathLst>
                  <a:path w="12" h="24">
                    <a:moveTo>
                      <a:pt x="4" y="22"/>
                    </a:moveTo>
                    <a:cubicBezTo>
                      <a:pt x="5" y="15"/>
                      <a:pt x="8" y="9"/>
                      <a:pt x="11" y="3"/>
                    </a:cubicBezTo>
                    <a:cubicBezTo>
                      <a:pt x="12" y="2"/>
                      <a:pt x="10" y="0"/>
                      <a:pt x="9" y="1"/>
                    </a:cubicBezTo>
                    <a:cubicBezTo>
                      <a:pt x="4" y="7"/>
                      <a:pt x="2" y="13"/>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48"/>
              <p:cNvSpPr>
                <a:spLocks/>
              </p:cNvSpPr>
              <p:nvPr/>
            </p:nvSpPr>
            <p:spPr bwMode="auto">
              <a:xfrm>
                <a:off x="4843" y="1029"/>
                <a:ext cx="23" cy="42"/>
              </a:xfrm>
              <a:custGeom>
                <a:avLst/>
                <a:gdLst>
                  <a:gd name="T0" fmla="*/ 4 w 13"/>
                  <a:gd name="T1" fmla="*/ 22 h 24"/>
                  <a:gd name="T2" fmla="*/ 12 w 13"/>
                  <a:gd name="T3" fmla="*/ 3 h 24"/>
                  <a:gd name="T4" fmla="*/ 10 w 13"/>
                  <a:gd name="T5" fmla="*/ 1 h 24"/>
                  <a:gd name="T6" fmla="*/ 0 w 13"/>
                  <a:gd name="T7" fmla="*/ 21 h 24"/>
                  <a:gd name="T8" fmla="*/ 4 w 13"/>
                  <a:gd name="T9" fmla="*/ 22 h 24"/>
                </a:gdLst>
                <a:ahLst/>
                <a:cxnLst>
                  <a:cxn ang="0">
                    <a:pos x="T0" y="T1"/>
                  </a:cxn>
                  <a:cxn ang="0">
                    <a:pos x="T2" y="T3"/>
                  </a:cxn>
                  <a:cxn ang="0">
                    <a:pos x="T4" y="T5"/>
                  </a:cxn>
                  <a:cxn ang="0">
                    <a:pos x="T6" y="T7"/>
                  </a:cxn>
                  <a:cxn ang="0">
                    <a:pos x="T8" y="T9"/>
                  </a:cxn>
                </a:cxnLst>
                <a:rect l="0" t="0" r="r" b="b"/>
                <a:pathLst>
                  <a:path w="13" h="24">
                    <a:moveTo>
                      <a:pt x="4" y="22"/>
                    </a:moveTo>
                    <a:cubicBezTo>
                      <a:pt x="6" y="15"/>
                      <a:pt x="10" y="9"/>
                      <a:pt x="12" y="3"/>
                    </a:cubicBezTo>
                    <a:cubicBezTo>
                      <a:pt x="13" y="1"/>
                      <a:pt x="11" y="0"/>
                      <a:pt x="10" y="1"/>
                    </a:cubicBezTo>
                    <a:cubicBezTo>
                      <a:pt x="6" y="7"/>
                      <a:pt x="3" y="14"/>
                      <a:pt x="0"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Freeform 49"/>
              <p:cNvSpPr>
                <a:spLocks/>
              </p:cNvSpPr>
              <p:nvPr/>
            </p:nvSpPr>
            <p:spPr bwMode="auto">
              <a:xfrm>
                <a:off x="4815" y="1001"/>
                <a:ext cx="16" cy="38"/>
              </a:xfrm>
              <a:custGeom>
                <a:avLst/>
                <a:gdLst>
                  <a:gd name="T0" fmla="*/ 4 w 9"/>
                  <a:gd name="T1" fmla="*/ 19 h 22"/>
                  <a:gd name="T2" fmla="*/ 9 w 9"/>
                  <a:gd name="T3" fmla="*/ 3 h 22"/>
                  <a:gd name="T4" fmla="*/ 6 w 9"/>
                  <a:gd name="T5" fmla="*/ 2 h 22"/>
                  <a:gd name="T6" fmla="*/ 1 w 9"/>
                  <a:gd name="T7" fmla="*/ 18 h 22"/>
                  <a:gd name="T8" fmla="*/ 4 w 9"/>
                  <a:gd name="T9" fmla="*/ 19 h 22"/>
                </a:gdLst>
                <a:ahLst/>
                <a:cxnLst>
                  <a:cxn ang="0">
                    <a:pos x="T0" y="T1"/>
                  </a:cxn>
                  <a:cxn ang="0">
                    <a:pos x="T2" y="T3"/>
                  </a:cxn>
                  <a:cxn ang="0">
                    <a:pos x="T4" y="T5"/>
                  </a:cxn>
                  <a:cxn ang="0">
                    <a:pos x="T6" y="T7"/>
                  </a:cxn>
                  <a:cxn ang="0">
                    <a:pos x="T8" y="T9"/>
                  </a:cxn>
                </a:cxnLst>
                <a:rect l="0" t="0" r="r" b="b"/>
                <a:pathLst>
                  <a:path w="9" h="22">
                    <a:moveTo>
                      <a:pt x="4" y="19"/>
                    </a:moveTo>
                    <a:cubicBezTo>
                      <a:pt x="6" y="14"/>
                      <a:pt x="8" y="8"/>
                      <a:pt x="9" y="3"/>
                    </a:cubicBezTo>
                    <a:cubicBezTo>
                      <a:pt x="9" y="1"/>
                      <a:pt x="7" y="0"/>
                      <a:pt x="6" y="2"/>
                    </a:cubicBezTo>
                    <a:cubicBezTo>
                      <a:pt x="3" y="7"/>
                      <a:pt x="2" y="13"/>
                      <a:pt x="1" y="18"/>
                    </a:cubicBezTo>
                    <a:cubicBezTo>
                      <a:pt x="0" y="21"/>
                      <a:pt x="3"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50"/>
              <p:cNvSpPr>
                <a:spLocks/>
              </p:cNvSpPr>
              <p:nvPr/>
            </p:nvSpPr>
            <p:spPr bwMode="auto">
              <a:xfrm>
                <a:off x="4787" y="972"/>
                <a:ext cx="16" cy="41"/>
              </a:xfrm>
              <a:custGeom>
                <a:avLst/>
                <a:gdLst>
                  <a:gd name="T0" fmla="*/ 3 w 9"/>
                  <a:gd name="T1" fmla="*/ 21 h 23"/>
                  <a:gd name="T2" fmla="*/ 8 w 9"/>
                  <a:gd name="T3" fmla="*/ 3 h 23"/>
                  <a:gd name="T4" fmla="*/ 6 w 9"/>
                  <a:gd name="T5" fmla="*/ 1 h 23"/>
                  <a:gd name="T6" fmla="*/ 0 w 9"/>
                  <a:gd name="T7" fmla="*/ 20 h 23"/>
                  <a:gd name="T8" fmla="*/ 3 w 9"/>
                  <a:gd name="T9" fmla="*/ 21 h 23"/>
                </a:gdLst>
                <a:ahLst/>
                <a:cxnLst>
                  <a:cxn ang="0">
                    <a:pos x="T0" y="T1"/>
                  </a:cxn>
                  <a:cxn ang="0">
                    <a:pos x="T2" y="T3"/>
                  </a:cxn>
                  <a:cxn ang="0">
                    <a:pos x="T4" y="T5"/>
                  </a:cxn>
                  <a:cxn ang="0">
                    <a:pos x="T6" y="T7"/>
                  </a:cxn>
                  <a:cxn ang="0">
                    <a:pos x="T8" y="T9"/>
                  </a:cxn>
                </a:cxnLst>
                <a:rect l="0" t="0" r="r" b="b"/>
                <a:pathLst>
                  <a:path w="9" h="23">
                    <a:moveTo>
                      <a:pt x="3" y="21"/>
                    </a:moveTo>
                    <a:cubicBezTo>
                      <a:pt x="5" y="15"/>
                      <a:pt x="7" y="9"/>
                      <a:pt x="8" y="3"/>
                    </a:cubicBezTo>
                    <a:cubicBezTo>
                      <a:pt x="9" y="1"/>
                      <a:pt x="7" y="0"/>
                      <a:pt x="6" y="1"/>
                    </a:cubicBezTo>
                    <a:cubicBezTo>
                      <a:pt x="2" y="7"/>
                      <a:pt x="1" y="14"/>
                      <a:pt x="0" y="20"/>
                    </a:cubicBezTo>
                    <a:cubicBezTo>
                      <a:pt x="0" y="22"/>
                      <a:pt x="3"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Freeform 51"/>
              <p:cNvSpPr>
                <a:spLocks/>
              </p:cNvSpPr>
              <p:nvPr/>
            </p:nvSpPr>
            <p:spPr bwMode="auto">
              <a:xfrm>
                <a:off x="4762" y="943"/>
                <a:ext cx="16" cy="33"/>
              </a:xfrm>
              <a:custGeom>
                <a:avLst/>
                <a:gdLst>
                  <a:gd name="T0" fmla="*/ 4 w 9"/>
                  <a:gd name="T1" fmla="*/ 17 h 19"/>
                  <a:gd name="T2" fmla="*/ 9 w 9"/>
                  <a:gd name="T3" fmla="*/ 2 h 19"/>
                  <a:gd name="T4" fmla="*/ 6 w 9"/>
                  <a:gd name="T5" fmla="*/ 1 h 19"/>
                  <a:gd name="T6" fmla="*/ 1 w 9"/>
                  <a:gd name="T7" fmla="*/ 16 h 19"/>
                  <a:gd name="T8" fmla="*/ 4 w 9"/>
                  <a:gd name="T9" fmla="*/ 17 h 19"/>
                </a:gdLst>
                <a:ahLst/>
                <a:cxnLst>
                  <a:cxn ang="0">
                    <a:pos x="T0" y="T1"/>
                  </a:cxn>
                  <a:cxn ang="0">
                    <a:pos x="T2" y="T3"/>
                  </a:cxn>
                  <a:cxn ang="0">
                    <a:pos x="T4" y="T5"/>
                  </a:cxn>
                  <a:cxn ang="0">
                    <a:pos x="T6" y="T7"/>
                  </a:cxn>
                  <a:cxn ang="0">
                    <a:pos x="T8" y="T9"/>
                  </a:cxn>
                </a:cxnLst>
                <a:rect l="0" t="0" r="r" b="b"/>
                <a:pathLst>
                  <a:path w="9" h="19">
                    <a:moveTo>
                      <a:pt x="4" y="17"/>
                    </a:moveTo>
                    <a:cubicBezTo>
                      <a:pt x="6" y="12"/>
                      <a:pt x="8" y="7"/>
                      <a:pt x="9" y="2"/>
                    </a:cubicBezTo>
                    <a:cubicBezTo>
                      <a:pt x="9" y="1"/>
                      <a:pt x="7" y="0"/>
                      <a:pt x="6" y="1"/>
                    </a:cubicBezTo>
                    <a:cubicBezTo>
                      <a:pt x="4" y="6"/>
                      <a:pt x="2" y="11"/>
                      <a:pt x="1" y="16"/>
                    </a:cubicBezTo>
                    <a:cubicBezTo>
                      <a:pt x="0" y="18"/>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Freeform 52"/>
              <p:cNvSpPr>
                <a:spLocks/>
              </p:cNvSpPr>
              <p:nvPr/>
            </p:nvSpPr>
            <p:spPr bwMode="auto">
              <a:xfrm>
                <a:off x="4732" y="914"/>
                <a:ext cx="27" cy="34"/>
              </a:xfrm>
              <a:custGeom>
                <a:avLst/>
                <a:gdLst>
                  <a:gd name="T0" fmla="*/ 5 w 15"/>
                  <a:gd name="T1" fmla="*/ 17 h 19"/>
                  <a:gd name="T2" fmla="*/ 14 w 15"/>
                  <a:gd name="T3" fmla="*/ 4 h 19"/>
                  <a:gd name="T4" fmla="*/ 12 w 15"/>
                  <a:gd name="T5" fmla="*/ 1 h 19"/>
                  <a:gd name="T6" fmla="*/ 1 w 15"/>
                  <a:gd name="T7" fmla="*/ 15 h 19"/>
                  <a:gd name="T8" fmla="*/ 5 w 15"/>
                  <a:gd name="T9" fmla="*/ 17 h 19"/>
                </a:gdLst>
                <a:ahLst/>
                <a:cxnLst>
                  <a:cxn ang="0">
                    <a:pos x="T0" y="T1"/>
                  </a:cxn>
                  <a:cxn ang="0">
                    <a:pos x="T2" y="T3"/>
                  </a:cxn>
                  <a:cxn ang="0">
                    <a:pos x="T4" y="T5"/>
                  </a:cxn>
                  <a:cxn ang="0">
                    <a:pos x="T6" y="T7"/>
                  </a:cxn>
                  <a:cxn ang="0">
                    <a:pos x="T8" y="T9"/>
                  </a:cxn>
                </a:cxnLst>
                <a:rect l="0" t="0" r="r" b="b"/>
                <a:pathLst>
                  <a:path w="15" h="19">
                    <a:moveTo>
                      <a:pt x="5" y="17"/>
                    </a:moveTo>
                    <a:cubicBezTo>
                      <a:pt x="7" y="12"/>
                      <a:pt x="11" y="8"/>
                      <a:pt x="14" y="4"/>
                    </a:cubicBezTo>
                    <a:cubicBezTo>
                      <a:pt x="15" y="2"/>
                      <a:pt x="14" y="0"/>
                      <a:pt x="12" y="1"/>
                    </a:cubicBezTo>
                    <a:cubicBezTo>
                      <a:pt x="7" y="5"/>
                      <a:pt x="4" y="10"/>
                      <a:pt x="1" y="15"/>
                    </a:cubicBezTo>
                    <a:cubicBezTo>
                      <a:pt x="0" y="17"/>
                      <a:pt x="3"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Freeform 53"/>
              <p:cNvSpPr>
                <a:spLocks/>
              </p:cNvSpPr>
              <p:nvPr/>
            </p:nvSpPr>
            <p:spPr bwMode="auto">
              <a:xfrm>
                <a:off x="4887" y="1073"/>
                <a:ext cx="19" cy="33"/>
              </a:xfrm>
              <a:custGeom>
                <a:avLst/>
                <a:gdLst>
                  <a:gd name="T0" fmla="*/ 5 w 11"/>
                  <a:gd name="T1" fmla="*/ 17 h 19"/>
                  <a:gd name="T2" fmla="*/ 11 w 11"/>
                  <a:gd name="T3" fmla="*/ 2 h 19"/>
                  <a:gd name="T4" fmla="*/ 8 w 11"/>
                  <a:gd name="T5" fmla="*/ 1 h 19"/>
                  <a:gd name="T6" fmla="*/ 1 w 11"/>
                  <a:gd name="T7" fmla="*/ 16 h 19"/>
                  <a:gd name="T8" fmla="*/ 5 w 11"/>
                  <a:gd name="T9" fmla="*/ 17 h 19"/>
                </a:gdLst>
                <a:ahLst/>
                <a:cxnLst>
                  <a:cxn ang="0">
                    <a:pos x="T0" y="T1"/>
                  </a:cxn>
                  <a:cxn ang="0">
                    <a:pos x="T2" y="T3"/>
                  </a:cxn>
                  <a:cxn ang="0">
                    <a:pos x="T4" y="T5"/>
                  </a:cxn>
                  <a:cxn ang="0">
                    <a:pos x="T6" y="T7"/>
                  </a:cxn>
                  <a:cxn ang="0">
                    <a:pos x="T8" y="T9"/>
                  </a:cxn>
                </a:cxnLst>
                <a:rect l="0" t="0" r="r" b="b"/>
                <a:pathLst>
                  <a:path w="11" h="19">
                    <a:moveTo>
                      <a:pt x="5" y="17"/>
                    </a:moveTo>
                    <a:cubicBezTo>
                      <a:pt x="7" y="12"/>
                      <a:pt x="9" y="7"/>
                      <a:pt x="11" y="2"/>
                    </a:cubicBezTo>
                    <a:cubicBezTo>
                      <a:pt x="11" y="1"/>
                      <a:pt x="9" y="0"/>
                      <a:pt x="8" y="1"/>
                    </a:cubicBezTo>
                    <a:cubicBezTo>
                      <a:pt x="5" y="6"/>
                      <a:pt x="3" y="11"/>
                      <a:pt x="1" y="16"/>
                    </a:cubicBezTo>
                    <a:cubicBezTo>
                      <a:pt x="0" y="18"/>
                      <a:pt x="4"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54"/>
              <p:cNvSpPr>
                <a:spLocks/>
              </p:cNvSpPr>
              <p:nvPr/>
            </p:nvSpPr>
            <p:spPr bwMode="auto">
              <a:xfrm>
                <a:off x="4920" y="1071"/>
                <a:ext cx="20" cy="33"/>
              </a:xfrm>
              <a:custGeom>
                <a:avLst/>
                <a:gdLst>
                  <a:gd name="T0" fmla="*/ 4 w 11"/>
                  <a:gd name="T1" fmla="*/ 17 h 19"/>
                  <a:gd name="T2" fmla="*/ 10 w 11"/>
                  <a:gd name="T3" fmla="*/ 3 h 19"/>
                  <a:gd name="T4" fmla="*/ 8 w 11"/>
                  <a:gd name="T5" fmla="*/ 1 h 19"/>
                  <a:gd name="T6" fmla="*/ 0 w 11"/>
                  <a:gd name="T7" fmla="*/ 17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4" y="11"/>
                      <a:pt x="6" y="7"/>
                      <a:pt x="10" y="3"/>
                    </a:cubicBezTo>
                    <a:cubicBezTo>
                      <a:pt x="11" y="2"/>
                      <a:pt x="9" y="0"/>
                      <a:pt x="8" y="1"/>
                    </a:cubicBezTo>
                    <a:cubicBezTo>
                      <a:pt x="2" y="4"/>
                      <a:pt x="0" y="10"/>
                      <a:pt x="0" y="17"/>
                    </a:cubicBezTo>
                    <a:cubicBezTo>
                      <a:pt x="0" y="19"/>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Freeform 55"/>
              <p:cNvSpPr>
                <a:spLocks/>
              </p:cNvSpPr>
              <p:nvPr/>
            </p:nvSpPr>
            <p:spPr bwMode="auto">
              <a:xfrm>
                <a:off x="4955" y="1076"/>
                <a:ext cx="16" cy="32"/>
              </a:xfrm>
              <a:custGeom>
                <a:avLst/>
                <a:gdLst>
                  <a:gd name="T0" fmla="*/ 4 w 9"/>
                  <a:gd name="T1" fmla="*/ 15 h 18"/>
                  <a:gd name="T2" fmla="*/ 9 w 9"/>
                  <a:gd name="T3" fmla="*/ 3 h 18"/>
                  <a:gd name="T4" fmla="*/ 6 w 9"/>
                  <a:gd name="T5" fmla="*/ 2 h 18"/>
                  <a:gd name="T6" fmla="*/ 1 w 9"/>
                  <a:gd name="T7" fmla="*/ 13 h 18"/>
                  <a:gd name="T8" fmla="*/ 4 w 9"/>
                  <a:gd name="T9" fmla="*/ 15 h 18"/>
                </a:gdLst>
                <a:ahLst/>
                <a:cxnLst>
                  <a:cxn ang="0">
                    <a:pos x="T0" y="T1"/>
                  </a:cxn>
                  <a:cxn ang="0">
                    <a:pos x="T2" y="T3"/>
                  </a:cxn>
                  <a:cxn ang="0">
                    <a:pos x="T4" y="T5"/>
                  </a:cxn>
                  <a:cxn ang="0">
                    <a:pos x="T6" y="T7"/>
                  </a:cxn>
                  <a:cxn ang="0">
                    <a:pos x="T8" y="T9"/>
                  </a:cxn>
                </a:cxnLst>
                <a:rect l="0" t="0" r="r" b="b"/>
                <a:pathLst>
                  <a:path w="9" h="18">
                    <a:moveTo>
                      <a:pt x="4" y="15"/>
                    </a:moveTo>
                    <a:cubicBezTo>
                      <a:pt x="6" y="11"/>
                      <a:pt x="8" y="8"/>
                      <a:pt x="9" y="3"/>
                    </a:cubicBezTo>
                    <a:cubicBezTo>
                      <a:pt x="9" y="2"/>
                      <a:pt x="7" y="0"/>
                      <a:pt x="6" y="2"/>
                    </a:cubicBezTo>
                    <a:cubicBezTo>
                      <a:pt x="4" y="6"/>
                      <a:pt x="3" y="10"/>
                      <a:pt x="1" y="13"/>
                    </a:cubicBezTo>
                    <a:cubicBezTo>
                      <a:pt x="0" y="16"/>
                      <a:pt x="3" y="18"/>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Freeform 56"/>
              <p:cNvSpPr>
                <a:spLocks/>
              </p:cNvSpPr>
              <p:nvPr/>
            </p:nvSpPr>
            <p:spPr bwMode="auto">
              <a:xfrm>
                <a:off x="4773" y="1108"/>
                <a:ext cx="81" cy="14"/>
              </a:xfrm>
              <a:custGeom>
                <a:avLst/>
                <a:gdLst>
                  <a:gd name="T0" fmla="*/ 44 w 46"/>
                  <a:gd name="T1" fmla="*/ 4 h 8"/>
                  <a:gd name="T2" fmla="*/ 2 w 46"/>
                  <a:gd name="T3" fmla="*/ 4 h 8"/>
                  <a:gd name="T4" fmla="*/ 2 w 46"/>
                  <a:gd name="T5" fmla="*/ 7 h 8"/>
                  <a:gd name="T6" fmla="*/ 43 w 46"/>
                  <a:gd name="T7" fmla="*/ 7 h 8"/>
                  <a:gd name="T8" fmla="*/ 44 w 46"/>
                  <a:gd name="T9" fmla="*/ 4 h 8"/>
                </a:gdLst>
                <a:ahLst/>
                <a:cxnLst>
                  <a:cxn ang="0">
                    <a:pos x="T0" y="T1"/>
                  </a:cxn>
                  <a:cxn ang="0">
                    <a:pos x="T2" y="T3"/>
                  </a:cxn>
                  <a:cxn ang="0">
                    <a:pos x="T4" y="T5"/>
                  </a:cxn>
                  <a:cxn ang="0">
                    <a:pos x="T6" y="T7"/>
                  </a:cxn>
                  <a:cxn ang="0">
                    <a:pos x="T8" y="T9"/>
                  </a:cxn>
                </a:cxnLst>
                <a:rect l="0" t="0" r="r" b="b"/>
                <a:pathLst>
                  <a:path w="46" h="8">
                    <a:moveTo>
                      <a:pt x="44" y="4"/>
                    </a:moveTo>
                    <a:cubicBezTo>
                      <a:pt x="30" y="0"/>
                      <a:pt x="15" y="0"/>
                      <a:pt x="2" y="4"/>
                    </a:cubicBezTo>
                    <a:cubicBezTo>
                      <a:pt x="0" y="5"/>
                      <a:pt x="1" y="8"/>
                      <a:pt x="2" y="7"/>
                    </a:cubicBezTo>
                    <a:cubicBezTo>
                      <a:pt x="16" y="6"/>
                      <a:pt x="29" y="5"/>
                      <a:pt x="43" y="7"/>
                    </a:cubicBezTo>
                    <a:cubicBezTo>
                      <a:pt x="45" y="8"/>
                      <a:pt x="46"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Freeform 57"/>
              <p:cNvSpPr>
                <a:spLocks/>
              </p:cNvSpPr>
              <p:nvPr/>
            </p:nvSpPr>
            <p:spPr bwMode="auto">
              <a:xfrm>
                <a:off x="4783" y="1074"/>
                <a:ext cx="65" cy="22"/>
              </a:xfrm>
              <a:custGeom>
                <a:avLst/>
                <a:gdLst>
                  <a:gd name="T0" fmla="*/ 36 w 37"/>
                  <a:gd name="T1" fmla="*/ 9 h 12"/>
                  <a:gd name="T2" fmla="*/ 3 w 37"/>
                  <a:gd name="T3" fmla="*/ 0 h 12"/>
                  <a:gd name="T4" fmla="*/ 2 w 37"/>
                  <a:gd name="T5" fmla="*/ 3 h 12"/>
                  <a:gd name="T6" fmla="*/ 35 w 37"/>
                  <a:gd name="T7" fmla="*/ 12 h 12"/>
                  <a:gd name="T8" fmla="*/ 36 w 37"/>
                  <a:gd name="T9" fmla="*/ 9 h 12"/>
                </a:gdLst>
                <a:ahLst/>
                <a:cxnLst>
                  <a:cxn ang="0">
                    <a:pos x="T0" y="T1"/>
                  </a:cxn>
                  <a:cxn ang="0">
                    <a:pos x="T2" y="T3"/>
                  </a:cxn>
                  <a:cxn ang="0">
                    <a:pos x="T4" y="T5"/>
                  </a:cxn>
                  <a:cxn ang="0">
                    <a:pos x="T6" y="T7"/>
                  </a:cxn>
                  <a:cxn ang="0">
                    <a:pos x="T8" y="T9"/>
                  </a:cxn>
                </a:cxnLst>
                <a:rect l="0" t="0" r="r" b="b"/>
                <a:pathLst>
                  <a:path w="37" h="12">
                    <a:moveTo>
                      <a:pt x="36" y="9"/>
                    </a:moveTo>
                    <a:cubicBezTo>
                      <a:pt x="26" y="4"/>
                      <a:pt x="14" y="0"/>
                      <a:pt x="3" y="0"/>
                    </a:cubicBezTo>
                    <a:cubicBezTo>
                      <a:pt x="1" y="0"/>
                      <a:pt x="0" y="3"/>
                      <a:pt x="2" y="3"/>
                    </a:cubicBezTo>
                    <a:cubicBezTo>
                      <a:pt x="13" y="5"/>
                      <a:pt x="24" y="8"/>
                      <a:pt x="35" y="12"/>
                    </a:cubicBezTo>
                    <a:cubicBezTo>
                      <a:pt x="36" y="12"/>
                      <a:pt x="37" y="10"/>
                      <a:pt x="3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58"/>
              <p:cNvSpPr>
                <a:spLocks/>
              </p:cNvSpPr>
              <p:nvPr/>
            </p:nvSpPr>
            <p:spPr bwMode="auto">
              <a:xfrm>
                <a:off x="4760" y="1034"/>
                <a:ext cx="53" cy="19"/>
              </a:xfrm>
              <a:custGeom>
                <a:avLst/>
                <a:gdLst>
                  <a:gd name="T0" fmla="*/ 29 w 30"/>
                  <a:gd name="T1" fmla="*/ 7 h 11"/>
                  <a:gd name="T2" fmla="*/ 3 w 30"/>
                  <a:gd name="T3" fmla="*/ 1 h 11"/>
                  <a:gd name="T4" fmla="*/ 2 w 30"/>
                  <a:gd name="T5" fmla="*/ 4 h 11"/>
                  <a:gd name="T6" fmla="*/ 27 w 30"/>
                  <a:gd name="T7" fmla="*/ 10 h 11"/>
                  <a:gd name="T8" fmla="*/ 29 w 30"/>
                  <a:gd name="T9" fmla="*/ 7 h 11"/>
                </a:gdLst>
                <a:ahLst/>
                <a:cxnLst>
                  <a:cxn ang="0">
                    <a:pos x="T0" y="T1"/>
                  </a:cxn>
                  <a:cxn ang="0">
                    <a:pos x="T2" y="T3"/>
                  </a:cxn>
                  <a:cxn ang="0">
                    <a:pos x="T4" y="T5"/>
                  </a:cxn>
                  <a:cxn ang="0">
                    <a:pos x="T6" y="T7"/>
                  </a:cxn>
                  <a:cxn ang="0">
                    <a:pos x="T8" y="T9"/>
                  </a:cxn>
                </a:cxnLst>
                <a:rect l="0" t="0" r="r" b="b"/>
                <a:pathLst>
                  <a:path w="30" h="11">
                    <a:moveTo>
                      <a:pt x="29" y="7"/>
                    </a:moveTo>
                    <a:cubicBezTo>
                      <a:pt x="21" y="3"/>
                      <a:pt x="12" y="0"/>
                      <a:pt x="3" y="1"/>
                    </a:cubicBezTo>
                    <a:cubicBezTo>
                      <a:pt x="1" y="1"/>
                      <a:pt x="0" y="4"/>
                      <a:pt x="2" y="4"/>
                    </a:cubicBezTo>
                    <a:cubicBezTo>
                      <a:pt x="11" y="6"/>
                      <a:pt x="19" y="7"/>
                      <a:pt x="27" y="10"/>
                    </a:cubicBezTo>
                    <a:cubicBezTo>
                      <a:pt x="29" y="11"/>
                      <a:pt x="30" y="8"/>
                      <a:pt x="2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Freeform 59"/>
              <p:cNvSpPr>
                <a:spLocks/>
              </p:cNvSpPr>
              <p:nvPr/>
            </p:nvSpPr>
            <p:spPr bwMode="auto">
              <a:xfrm>
                <a:off x="4729" y="997"/>
                <a:ext cx="61" cy="21"/>
              </a:xfrm>
              <a:custGeom>
                <a:avLst/>
                <a:gdLst>
                  <a:gd name="T0" fmla="*/ 33 w 35"/>
                  <a:gd name="T1" fmla="*/ 8 h 12"/>
                  <a:gd name="T2" fmla="*/ 1 w 35"/>
                  <a:gd name="T3" fmla="*/ 3 h 12"/>
                  <a:gd name="T4" fmla="*/ 2 w 35"/>
                  <a:gd name="T5" fmla="*/ 6 h 12"/>
                  <a:gd name="T6" fmla="*/ 31 w 35"/>
                  <a:gd name="T7" fmla="*/ 11 h 12"/>
                  <a:gd name="T8" fmla="*/ 33 w 35"/>
                  <a:gd name="T9" fmla="*/ 8 h 12"/>
                </a:gdLst>
                <a:ahLst/>
                <a:cxnLst>
                  <a:cxn ang="0">
                    <a:pos x="T0" y="T1"/>
                  </a:cxn>
                  <a:cxn ang="0">
                    <a:pos x="T2" y="T3"/>
                  </a:cxn>
                  <a:cxn ang="0">
                    <a:pos x="T4" y="T5"/>
                  </a:cxn>
                  <a:cxn ang="0">
                    <a:pos x="T6" y="T7"/>
                  </a:cxn>
                  <a:cxn ang="0">
                    <a:pos x="T8" y="T9"/>
                  </a:cxn>
                </a:cxnLst>
                <a:rect l="0" t="0" r="r" b="b"/>
                <a:pathLst>
                  <a:path w="35" h="12">
                    <a:moveTo>
                      <a:pt x="33" y="8"/>
                    </a:moveTo>
                    <a:cubicBezTo>
                      <a:pt x="24" y="2"/>
                      <a:pt x="12" y="0"/>
                      <a:pt x="1" y="3"/>
                    </a:cubicBezTo>
                    <a:cubicBezTo>
                      <a:pt x="0" y="4"/>
                      <a:pt x="0" y="6"/>
                      <a:pt x="2" y="6"/>
                    </a:cubicBezTo>
                    <a:cubicBezTo>
                      <a:pt x="12" y="5"/>
                      <a:pt x="22" y="7"/>
                      <a:pt x="31" y="11"/>
                    </a:cubicBezTo>
                    <a:cubicBezTo>
                      <a:pt x="33" y="12"/>
                      <a:pt x="35" y="9"/>
                      <a:pt x="3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Freeform 60"/>
              <p:cNvSpPr>
                <a:spLocks/>
              </p:cNvSpPr>
              <p:nvPr/>
            </p:nvSpPr>
            <p:spPr bwMode="auto">
              <a:xfrm>
                <a:off x="4694" y="951"/>
                <a:ext cx="49" cy="14"/>
              </a:xfrm>
              <a:custGeom>
                <a:avLst/>
                <a:gdLst>
                  <a:gd name="T0" fmla="*/ 26 w 28"/>
                  <a:gd name="T1" fmla="*/ 4 h 8"/>
                  <a:gd name="T2" fmla="*/ 2 w 28"/>
                  <a:gd name="T3" fmla="*/ 2 h 8"/>
                  <a:gd name="T4" fmla="*/ 2 w 28"/>
                  <a:gd name="T5" fmla="*/ 4 h 8"/>
                  <a:gd name="T6" fmla="*/ 25 w 28"/>
                  <a:gd name="T7" fmla="*/ 7 h 8"/>
                  <a:gd name="T8" fmla="*/ 26 w 28"/>
                  <a:gd name="T9" fmla="*/ 4 h 8"/>
                </a:gdLst>
                <a:ahLst/>
                <a:cxnLst>
                  <a:cxn ang="0">
                    <a:pos x="T0" y="T1"/>
                  </a:cxn>
                  <a:cxn ang="0">
                    <a:pos x="T2" y="T3"/>
                  </a:cxn>
                  <a:cxn ang="0">
                    <a:pos x="T4" y="T5"/>
                  </a:cxn>
                  <a:cxn ang="0">
                    <a:pos x="T6" y="T7"/>
                  </a:cxn>
                  <a:cxn ang="0">
                    <a:pos x="T8" y="T9"/>
                  </a:cxn>
                </a:cxnLst>
                <a:rect l="0" t="0" r="r" b="b"/>
                <a:pathLst>
                  <a:path w="28" h="8">
                    <a:moveTo>
                      <a:pt x="26" y="4"/>
                    </a:moveTo>
                    <a:cubicBezTo>
                      <a:pt x="18" y="1"/>
                      <a:pt x="10" y="0"/>
                      <a:pt x="2" y="2"/>
                    </a:cubicBezTo>
                    <a:cubicBezTo>
                      <a:pt x="0" y="2"/>
                      <a:pt x="1" y="4"/>
                      <a:pt x="2" y="4"/>
                    </a:cubicBezTo>
                    <a:cubicBezTo>
                      <a:pt x="10" y="5"/>
                      <a:pt x="17" y="5"/>
                      <a:pt x="25" y="7"/>
                    </a:cubicBezTo>
                    <a:cubicBezTo>
                      <a:pt x="27" y="8"/>
                      <a:pt x="28" y="5"/>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Freeform 61"/>
              <p:cNvSpPr>
                <a:spLocks/>
              </p:cNvSpPr>
              <p:nvPr/>
            </p:nvSpPr>
            <p:spPr bwMode="auto">
              <a:xfrm>
                <a:off x="4671" y="921"/>
                <a:ext cx="31" cy="13"/>
              </a:xfrm>
              <a:custGeom>
                <a:avLst/>
                <a:gdLst>
                  <a:gd name="T0" fmla="*/ 17 w 18"/>
                  <a:gd name="T1" fmla="*/ 5 h 7"/>
                  <a:gd name="T2" fmla="*/ 14 w 18"/>
                  <a:gd name="T3" fmla="*/ 1 h 7"/>
                  <a:gd name="T4" fmla="*/ 1 w 18"/>
                  <a:gd name="T5" fmla="*/ 3 h 7"/>
                  <a:gd name="T6" fmla="*/ 2 w 18"/>
                  <a:gd name="T7" fmla="*/ 5 h 7"/>
                  <a:gd name="T8" fmla="*/ 9 w 18"/>
                  <a:gd name="T9" fmla="*/ 5 h 7"/>
                  <a:gd name="T10" fmla="*/ 15 w 18"/>
                  <a:gd name="T11" fmla="*/ 5 h 7"/>
                  <a:gd name="T12" fmla="*/ 17 w 1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7" y="5"/>
                    </a:moveTo>
                    <a:cubicBezTo>
                      <a:pt x="18" y="3"/>
                      <a:pt x="16" y="1"/>
                      <a:pt x="14" y="1"/>
                    </a:cubicBezTo>
                    <a:cubicBezTo>
                      <a:pt x="10" y="0"/>
                      <a:pt x="5" y="1"/>
                      <a:pt x="1" y="3"/>
                    </a:cubicBezTo>
                    <a:cubicBezTo>
                      <a:pt x="0" y="3"/>
                      <a:pt x="0" y="6"/>
                      <a:pt x="2" y="5"/>
                    </a:cubicBezTo>
                    <a:cubicBezTo>
                      <a:pt x="4" y="5"/>
                      <a:pt x="6" y="5"/>
                      <a:pt x="9" y="5"/>
                    </a:cubicBezTo>
                    <a:cubicBezTo>
                      <a:pt x="9" y="5"/>
                      <a:pt x="15" y="5"/>
                      <a:pt x="15" y="5"/>
                    </a:cubicBezTo>
                    <a:cubicBezTo>
                      <a:pt x="14" y="6"/>
                      <a:pt x="17" y="7"/>
                      <a:pt x="1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Freeform 62"/>
              <p:cNvSpPr>
                <a:spLocks/>
              </p:cNvSpPr>
              <p:nvPr/>
            </p:nvSpPr>
            <p:spPr bwMode="auto">
              <a:xfrm>
                <a:off x="4618" y="1229"/>
                <a:ext cx="61" cy="100"/>
              </a:xfrm>
              <a:custGeom>
                <a:avLst/>
                <a:gdLst>
                  <a:gd name="T0" fmla="*/ 3 w 35"/>
                  <a:gd name="T1" fmla="*/ 55 h 57"/>
                  <a:gd name="T2" fmla="*/ 34 w 35"/>
                  <a:gd name="T3" fmla="*/ 4 h 57"/>
                  <a:gd name="T4" fmla="*/ 32 w 35"/>
                  <a:gd name="T5" fmla="*/ 2 h 57"/>
                  <a:gd name="T6" fmla="*/ 0 w 35"/>
                  <a:gd name="T7" fmla="*/ 54 h 57"/>
                  <a:gd name="T8" fmla="*/ 3 w 35"/>
                  <a:gd name="T9" fmla="*/ 55 h 57"/>
                </a:gdLst>
                <a:ahLst/>
                <a:cxnLst>
                  <a:cxn ang="0">
                    <a:pos x="T0" y="T1"/>
                  </a:cxn>
                  <a:cxn ang="0">
                    <a:pos x="T2" y="T3"/>
                  </a:cxn>
                  <a:cxn ang="0">
                    <a:pos x="T4" y="T5"/>
                  </a:cxn>
                  <a:cxn ang="0">
                    <a:pos x="T6" y="T7"/>
                  </a:cxn>
                  <a:cxn ang="0">
                    <a:pos x="T8" y="T9"/>
                  </a:cxn>
                </a:cxnLst>
                <a:rect l="0" t="0" r="r" b="b"/>
                <a:pathLst>
                  <a:path w="35" h="57">
                    <a:moveTo>
                      <a:pt x="3" y="55"/>
                    </a:moveTo>
                    <a:cubicBezTo>
                      <a:pt x="10" y="35"/>
                      <a:pt x="21" y="20"/>
                      <a:pt x="34" y="4"/>
                    </a:cubicBezTo>
                    <a:cubicBezTo>
                      <a:pt x="35" y="3"/>
                      <a:pt x="34" y="0"/>
                      <a:pt x="32" y="2"/>
                    </a:cubicBezTo>
                    <a:cubicBezTo>
                      <a:pt x="16" y="13"/>
                      <a:pt x="4" y="34"/>
                      <a:pt x="0" y="54"/>
                    </a:cubicBezTo>
                    <a:cubicBezTo>
                      <a:pt x="0" y="56"/>
                      <a:pt x="3" y="57"/>
                      <a:pt x="3"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63"/>
              <p:cNvSpPr>
                <a:spLocks/>
              </p:cNvSpPr>
              <p:nvPr/>
            </p:nvSpPr>
            <p:spPr bwMode="auto">
              <a:xfrm>
                <a:off x="4600" y="1240"/>
                <a:ext cx="36" cy="74"/>
              </a:xfrm>
              <a:custGeom>
                <a:avLst/>
                <a:gdLst>
                  <a:gd name="T0" fmla="*/ 4 w 20"/>
                  <a:gd name="T1" fmla="*/ 40 h 42"/>
                  <a:gd name="T2" fmla="*/ 9 w 20"/>
                  <a:gd name="T3" fmla="*/ 19 h 42"/>
                  <a:gd name="T4" fmla="*/ 19 w 20"/>
                  <a:gd name="T5" fmla="*/ 3 h 42"/>
                  <a:gd name="T6" fmla="*/ 17 w 20"/>
                  <a:gd name="T7" fmla="*/ 1 h 42"/>
                  <a:gd name="T8" fmla="*/ 1 w 20"/>
                  <a:gd name="T9" fmla="*/ 40 h 42"/>
                  <a:gd name="T10" fmla="*/ 4 w 20"/>
                  <a:gd name="T11" fmla="*/ 40 h 42"/>
                </a:gdLst>
                <a:ahLst/>
                <a:cxnLst>
                  <a:cxn ang="0">
                    <a:pos x="T0" y="T1"/>
                  </a:cxn>
                  <a:cxn ang="0">
                    <a:pos x="T2" y="T3"/>
                  </a:cxn>
                  <a:cxn ang="0">
                    <a:pos x="T4" y="T5"/>
                  </a:cxn>
                  <a:cxn ang="0">
                    <a:pos x="T6" y="T7"/>
                  </a:cxn>
                  <a:cxn ang="0">
                    <a:pos x="T8" y="T9"/>
                  </a:cxn>
                  <a:cxn ang="0">
                    <a:pos x="T10" y="T11"/>
                  </a:cxn>
                </a:cxnLst>
                <a:rect l="0" t="0" r="r" b="b"/>
                <a:pathLst>
                  <a:path w="20" h="42">
                    <a:moveTo>
                      <a:pt x="4" y="40"/>
                    </a:moveTo>
                    <a:cubicBezTo>
                      <a:pt x="5" y="33"/>
                      <a:pt x="6" y="25"/>
                      <a:pt x="9" y="19"/>
                    </a:cubicBezTo>
                    <a:cubicBezTo>
                      <a:pt x="12" y="13"/>
                      <a:pt x="16" y="8"/>
                      <a:pt x="19" y="3"/>
                    </a:cubicBezTo>
                    <a:cubicBezTo>
                      <a:pt x="20" y="2"/>
                      <a:pt x="18" y="0"/>
                      <a:pt x="17" y="1"/>
                    </a:cubicBezTo>
                    <a:cubicBezTo>
                      <a:pt x="5" y="9"/>
                      <a:pt x="0" y="26"/>
                      <a:pt x="1" y="40"/>
                    </a:cubicBezTo>
                    <a:cubicBezTo>
                      <a:pt x="1" y="42"/>
                      <a:pt x="4" y="42"/>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64"/>
              <p:cNvSpPr>
                <a:spLocks/>
              </p:cNvSpPr>
              <p:nvPr/>
            </p:nvSpPr>
            <p:spPr bwMode="auto">
              <a:xfrm>
                <a:off x="4583" y="1224"/>
                <a:ext cx="35" cy="67"/>
              </a:xfrm>
              <a:custGeom>
                <a:avLst/>
                <a:gdLst>
                  <a:gd name="T0" fmla="*/ 4 w 20"/>
                  <a:gd name="T1" fmla="*/ 35 h 38"/>
                  <a:gd name="T2" fmla="*/ 19 w 20"/>
                  <a:gd name="T3" fmla="*/ 4 h 38"/>
                  <a:gd name="T4" fmla="*/ 16 w 20"/>
                  <a:gd name="T5" fmla="*/ 2 h 38"/>
                  <a:gd name="T6" fmla="*/ 5 w 20"/>
                  <a:gd name="T7" fmla="*/ 19 h 38"/>
                  <a:gd name="T8" fmla="*/ 0 w 20"/>
                  <a:gd name="T9" fmla="*/ 35 h 38"/>
                  <a:gd name="T10" fmla="*/ 4 w 20"/>
                  <a:gd name="T11" fmla="*/ 35 h 38"/>
                </a:gdLst>
                <a:ahLst/>
                <a:cxnLst>
                  <a:cxn ang="0">
                    <a:pos x="T0" y="T1"/>
                  </a:cxn>
                  <a:cxn ang="0">
                    <a:pos x="T2" y="T3"/>
                  </a:cxn>
                  <a:cxn ang="0">
                    <a:pos x="T4" y="T5"/>
                  </a:cxn>
                  <a:cxn ang="0">
                    <a:pos x="T6" y="T7"/>
                  </a:cxn>
                  <a:cxn ang="0">
                    <a:pos x="T8" y="T9"/>
                  </a:cxn>
                  <a:cxn ang="0">
                    <a:pos x="T10" y="T11"/>
                  </a:cxn>
                </a:cxnLst>
                <a:rect l="0" t="0" r="r" b="b"/>
                <a:pathLst>
                  <a:path w="20" h="38">
                    <a:moveTo>
                      <a:pt x="4" y="35"/>
                    </a:moveTo>
                    <a:cubicBezTo>
                      <a:pt x="5" y="24"/>
                      <a:pt x="15" y="14"/>
                      <a:pt x="19" y="4"/>
                    </a:cubicBezTo>
                    <a:cubicBezTo>
                      <a:pt x="20" y="2"/>
                      <a:pt x="18" y="0"/>
                      <a:pt x="16" y="2"/>
                    </a:cubicBezTo>
                    <a:cubicBezTo>
                      <a:pt x="12" y="7"/>
                      <a:pt x="9" y="13"/>
                      <a:pt x="5" y="19"/>
                    </a:cubicBezTo>
                    <a:cubicBezTo>
                      <a:pt x="3" y="24"/>
                      <a:pt x="0" y="29"/>
                      <a:pt x="0" y="35"/>
                    </a:cubicBezTo>
                    <a:cubicBezTo>
                      <a:pt x="0" y="38"/>
                      <a:pt x="4" y="38"/>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Freeform 65"/>
              <p:cNvSpPr>
                <a:spLocks/>
              </p:cNvSpPr>
              <p:nvPr/>
            </p:nvSpPr>
            <p:spPr bwMode="auto">
              <a:xfrm>
                <a:off x="4563" y="1206"/>
                <a:ext cx="36" cy="55"/>
              </a:xfrm>
              <a:custGeom>
                <a:avLst/>
                <a:gdLst>
                  <a:gd name="T0" fmla="*/ 4 w 20"/>
                  <a:gd name="T1" fmla="*/ 29 h 31"/>
                  <a:gd name="T2" fmla="*/ 11 w 20"/>
                  <a:gd name="T3" fmla="*/ 15 h 31"/>
                  <a:gd name="T4" fmla="*/ 19 w 20"/>
                  <a:gd name="T5" fmla="*/ 3 h 31"/>
                  <a:gd name="T6" fmla="*/ 17 w 20"/>
                  <a:gd name="T7" fmla="*/ 1 h 31"/>
                  <a:gd name="T8" fmla="*/ 1 w 20"/>
                  <a:gd name="T9" fmla="*/ 28 h 31"/>
                  <a:gd name="T10" fmla="*/ 4 w 20"/>
                  <a:gd name="T11" fmla="*/ 29 h 31"/>
                </a:gdLst>
                <a:ahLst/>
                <a:cxnLst>
                  <a:cxn ang="0">
                    <a:pos x="T0" y="T1"/>
                  </a:cxn>
                  <a:cxn ang="0">
                    <a:pos x="T2" y="T3"/>
                  </a:cxn>
                  <a:cxn ang="0">
                    <a:pos x="T4" y="T5"/>
                  </a:cxn>
                  <a:cxn ang="0">
                    <a:pos x="T6" y="T7"/>
                  </a:cxn>
                  <a:cxn ang="0">
                    <a:pos x="T8" y="T9"/>
                  </a:cxn>
                  <a:cxn ang="0">
                    <a:pos x="T10" y="T11"/>
                  </a:cxn>
                </a:cxnLst>
                <a:rect l="0" t="0" r="r" b="b"/>
                <a:pathLst>
                  <a:path w="20" h="31">
                    <a:moveTo>
                      <a:pt x="4" y="29"/>
                    </a:moveTo>
                    <a:cubicBezTo>
                      <a:pt x="6" y="25"/>
                      <a:pt x="8" y="20"/>
                      <a:pt x="11" y="15"/>
                    </a:cubicBezTo>
                    <a:cubicBezTo>
                      <a:pt x="13" y="11"/>
                      <a:pt x="17" y="7"/>
                      <a:pt x="19" y="3"/>
                    </a:cubicBezTo>
                    <a:cubicBezTo>
                      <a:pt x="20" y="2"/>
                      <a:pt x="19" y="0"/>
                      <a:pt x="17" y="1"/>
                    </a:cubicBezTo>
                    <a:cubicBezTo>
                      <a:pt x="9" y="7"/>
                      <a:pt x="3" y="18"/>
                      <a:pt x="1"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66"/>
              <p:cNvSpPr>
                <a:spLocks/>
              </p:cNvSpPr>
              <p:nvPr/>
            </p:nvSpPr>
            <p:spPr bwMode="auto">
              <a:xfrm>
                <a:off x="4549" y="1175"/>
                <a:ext cx="48" cy="56"/>
              </a:xfrm>
              <a:custGeom>
                <a:avLst/>
                <a:gdLst>
                  <a:gd name="T0" fmla="*/ 4 w 27"/>
                  <a:gd name="T1" fmla="*/ 31 h 32"/>
                  <a:gd name="T2" fmla="*/ 13 w 27"/>
                  <a:gd name="T3" fmla="*/ 15 h 32"/>
                  <a:gd name="T4" fmla="*/ 25 w 27"/>
                  <a:gd name="T5" fmla="*/ 4 h 32"/>
                  <a:gd name="T6" fmla="*/ 23 w 27"/>
                  <a:gd name="T7" fmla="*/ 1 h 32"/>
                  <a:gd name="T8" fmla="*/ 1 w 27"/>
                  <a:gd name="T9" fmla="*/ 29 h 32"/>
                  <a:gd name="T10" fmla="*/ 4 w 27"/>
                  <a:gd name="T11" fmla="*/ 31 h 32"/>
                </a:gdLst>
                <a:ahLst/>
                <a:cxnLst>
                  <a:cxn ang="0">
                    <a:pos x="T0" y="T1"/>
                  </a:cxn>
                  <a:cxn ang="0">
                    <a:pos x="T2" y="T3"/>
                  </a:cxn>
                  <a:cxn ang="0">
                    <a:pos x="T4" y="T5"/>
                  </a:cxn>
                  <a:cxn ang="0">
                    <a:pos x="T6" y="T7"/>
                  </a:cxn>
                  <a:cxn ang="0">
                    <a:pos x="T8" y="T9"/>
                  </a:cxn>
                  <a:cxn ang="0">
                    <a:pos x="T10" y="T11"/>
                  </a:cxn>
                </a:cxnLst>
                <a:rect l="0" t="0" r="r" b="b"/>
                <a:pathLst>
                  <a:path w="27" h="32">
                    <a:moveTo>
                      <a:pt x="4" y="31"/>
                    </a:moveTo>
                    <a:cubicBezTo>
                      <a:pt x="6" y="25"/>
                      <a:pt x="9" y="20"/>
                      <a:pt x="13" y="15"/>
                    </a:cubicBezTo>
                    <a:cubicBezTo>
                      <a:pt x="17" y="11"/>
                      <a:pt x="21" y="8"/>
                      <a:pt x="25" y="4"/>
                    </a:cubicBezTo>
                    <a:cubicBezTo>
                      <a:pt x="27" y="2"/>
                      <a:pt x="25" y="0"/>
                      <a:pt x="23" y="1"/>
                    </a:cubicBezTo>
                    <a:cubicBezTo>
                      <a:pt x="12" y="6"/>
                      <a:pt x="4" y="18"/>
                      <a:pt x="1" y="29"/>
                    </a:cubicBezTo>
                    <a:cubicBezTo>
                      <a:pt x="0" y="31"/>
                      <a:pt x="3" y="32"/>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67"/>
              <p:cNvSpPr>
                <a:spLocks/>
              </p:cNvSpPr>
              <p:nvPr/>
            </p:nvSpPr>
            <p:spPr bwMode="auto">
              <a:xfrm>
                <a:off x="4546" y="1150"/>
                <a:ext cx="61" cy="44"/>
              </a:xfrm>
              <a:custGeom>
                <a:avLst/>
                <a:gdLst>
                  <a:gd name="T0" fmla="*/ 4 w 35"/>
                  <a:gd name="T1" fmla="*/ 24 h 25"/>
                  <a:gd name="T2" fmla="*/ 33 w 35"/>
                  <a:gd name="T3" fmla="*/ 4 h 25"/>
                  <a:gd name="T4" fmla="*/ 32 w 35"/>
                  <a:gd name="T5" fmla="*/ 1 h 25"/>
                  <a:gd name="T6" fmla="*/ 1 w 35"/>
                  <a:gd name="T7" fmla="*/ 21 h 25"/>
                  <a:gd name="T8" fmla="*/ 4 w 35"/>
                  <a:gd name="T9" fmla="*/ 24 h 25"/>
                </a:gdLst>
                <a:ahLst/>
                <a:cxnLst>
                  <a:cxn ang="0">
                    <a:pos x="T0" y="T1"/>
                  </a:cxn>
                  <a:cxn ang="0">
                    <a:pos x="T2" y="T3"/>
                  </a:cxn>
                  <a:cxn ang="0">
                    <a:pos x="T4" y="T5"/>
                  </a:cxn>
                  <a:cxn ang="0">
                    <a:pos x="T6" y="T7"/>
                  </a:cxn>
                  <a:cxn ang="0">
                    <a:pos x="T8" y="T9"/>
                  </a:cxn>
                </a:cxnLst>
                <a:rect l="0" t="0" r="r" b="b"/>
                <a:pathLst>
                  <a:path w="35" h="25">
                    <a:moveTo>
                      <a:pt x="4" y="24"/>
                    </a:moveTo>
                    <a:cubicBezTo>
                      <a:pt x="12" y="15"/>
                      <a:pt x="22" y="9"/>
                      <a:pt x="33" y="4"/>
                    </a:cubicBezTo>
                    <a:cubicBezTo>
                      <a:pt x="35" y="3"/>
                      <a:pt x="34" y="0"/>
                      <a:pt x="32" y="1"/>
                    </a:cubicBezTo>
                    <a:cubicBezTo>
                      <a:pt x="20" y="5"/>
                      <a:pt x="10" y="12"/>
                      <a:pt x="1" y="21"/>
                    </a:cubicBezTo>
                    <a:cubicBezTo>
                      <a:pt x="0" y="23"/>
                      <a:pt x="2"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68"/>
              <p:cNvSpPr>
                <a:spLocks/>
              </p:cNvSpPr>
              <p:nvPr/>
            </p:nvSpPr>
            <p:spPr bwMode="auto">
              <a:xfrm>
                <a:off x="4576" y="1129"/>
                <a:ext cx="49" cy="23"/>
              </a:xfrm>
              <a:custGeom>
                <a:avLst/>
                <a:gdLst>
                  <a:gd name="T0" fmla="*/ 3 w 28"/>
                  <a:gd name="T1" fmla="*/ 12 h 13"/>
                  <a:gd name="T2" fmla="*/ 27 w 28"/>
                  <a:gd name="T3" fmla="*/ 3 h 13"/>
                  <a:gd name="T4" fmla="*/ 26 w 28"/>
                  <a:gd name="T5" fmla="*/ 1 h 13"/>
                  <a:gd name="T6" fmla="*/ 2 w 28"/>
                  <a:gd name="T7" fmla="*/ 9 h 13"/>
                  <a:gd name="T8" fmla="*/ 3 w 28"/>
                  <a:gd name="T9" fmla="*/ 12 h 13"/>
                </a:gdLst>
                <a:ahLst/>
                <a:cxnLst>
                  <a:cxn ang="0">
                    <a:pos x="T0" y="T1"/>
                  </a:cxn>
                  <a:cxn ang="0">
                    <a:pos x="T2" y="T3"/>
                  </a:cxn>
                  <a:cxn ang="0">
                    <a:pos x="T4" y="T5"/>
                  </a:cxn>
                  <a:cxn ang="0">
                    <a:pos x="T6" y="T7"/>
                  </a:cxn>
                  <a:cxn ang="0">
                    <a:pos x="T8" y="T9"/>
                  </a:cxn>
                </a:cxnLst>
                <a:rect l="0" t="0" r="r" b="b"/>
                <a:pathLst>
                  <a:path w="28" h="13">
                    <a:moveTo>
                      <a:pt x="3" y="12"/>
                    </a:moveTo>
                    <a:cubicBezTo>
                      <a:pt x="11" y="10"/>
                      <a:pt x="19" y="7"/>
                      <a:pt x="27" y="3"/>
                    </a:cubicBezTo>
                    <a:cubicBezTo>
                      <a:pt x="28" y="2"/>
                      <a:pt x="27" y="0"/>
                      <a:pt x="26" y="1"/>
                    </a:cubicBezTo>
                    <a:cubicBezTo>
                      <a:pt x="18" y="3"/>
                      <a:pt x="10" y="6"/>
                      <a:pt x="2" y="9"/>
                    </a:cubicBezTo>
                    <a:cubicBezTo>
                      <a:pt x="0" y="10"/>
                      <a:pt x="1"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Freeform 69"/>
              <p:cNvSpPr>
                <a:spLocks/>
              </p:cNvSpPr>
              <p:nvPr/>
            </p:nvSpPr>
            <p:spPr bwMode="auto">
              <a:xfrm>
                <a:off x="4620" y="1113"/>
                <a:ext cx="45" cy="14"/>
              </a:xfrm>
              <a:custGeom>
                <a:avLst/>
                <a:gdLst>
                  <a:gd name="T0" fmla="*/ 2 w 26"/>
                  <a:gd name="T1" fmla="*/ 4 h 8"/>
                  <a:gd name="T2" fmla="*/ 23 w 26"/>
                  <a:gd name="T3" fmla="*/ 8 h 8"/>
                  <a:gd name="T4" fmla="*/ 24 w 26"/>
                  <a:gd name="T5" fmla="*/ 5 h 8"/>
                  <a:gd name="T6" fmla="*/ 2 w 26"/>
                  <a:gd name="T7" fmla="*/ 1 h 8"/>
                  <a:gd name="T8" fmla="*/ 2 w 26"/>
                  <a:gd name="T9" fmla="*/ 4 h 8"/>
                </a:gdLst>
                <a:ahLst/>
                <a:cxnLst>
                  <a:cxn ang="0">
                    <a:pos x="T0" y="T1"/>
                  </a:cxn>
                  <a:cxn ang="0">
                    <a:pos x="T2" y="T3"/>
                  </a:cxn>
                  <a:cxn ang="0">
                    <a:pos x="T4" y="T5"/>
                  </a:cxn>
                  <a:cxn ang="0">
                    <a:pos x="T6" y="T7"/>
                  </a:cxn>
                  <a:cxn ang="0">
                    <a:pos x="T8" y="T9"/>
                  </a:cxn>
                </a:cxnLst>
                <a:rect l="0" t="0" r="r" b="b"/>
                <a:pathLst>
                  <a:path w="26" h="8">
                    <a:moveTo>
                      <a:pt x="2" y="4"/>
                    </a:moveTo>
                    <a:cubicBezTo>
                      <a:pt x="10" y="4"/>
                      <a:pt x="16" y="6"/>
                      <a:pt x="23" y="8"/>
                    </a:cubicBezTo>
                    <a:cubicBezTo>
                      <a:pt x="25" y="8"/>
                      <a:pt x="26" y="6"/>
                      <a:pt x="24" y="5"/>
                    </a:cubicBezTo>
                    <a:cubicBezTo>
                      <a:pt x="18" y="1"/>
                      <a:pt x="10" y="0"/>
                      <a:pt x="2" y="1"/>
                    </a:cubicBezTo>
                    <a:cubicBezTo>
                      <a:pt x="0" y="1"/>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70"/>
              <p:cNvSpPr>
                <a:spLocks/>
              </p:cNvSpPr>
              <p:nvPr/>
            </p:nvSpPr>
            <p:spPr bwMode="auto">
              <a:xfrm>
                <a:off x="4644" y="1268"/>
                <a:ext cx="41" cy="56"/>
              </a:xfrm>
              <a:custGeom>
                <a:avLst/>
                <a:gdLst>
                  <a:gd name="T0" fmla="*/ 4 w 23"/>
                  <a:gd name="T1" fmla="*/ 30 h 32"/>
                  <a:gd name="T2" fmla="*/ 22 w 23"/>
                  <a:gd name="T3" fmla="*/ 3 h 32"/>
                  <a:gd name="T4" fmla="*/ 19 w 23"/>
                  <a:gd name="T5" fmla="*/ 1 h 32"/>
                  <a:gd name="T6" fmla="*/ 1 w 23"/>
                  <a:gd name="T7" fmla="*/ 29 h 32"/>
                  <a:gd name="T8" fmla="*/ 4 w 23"/>
                  <a:gd name="T9" fmla="*/ 30 h 32"/>
                </a:gdLst>
                <a:ahLst/>
                <a:cxnLst>
                  <a:cxn ang="0">
                    <a:pos x="T0" y="T1"/>
                  </a:cxn>
                  <a:cxn ang="0">
                    <a:pos x="T2" y="T3"/>
                  </a:cxn>
                  <a:cxn ang="0">
                    <a:pos x="T4" y="T5"/>
                  </a:cxn>
                  <a:cxn ang="0">
                    <a:pos x="T6" y="T7"/>
                  </a:cxn>
                  <a:cxn ang="0">
                    <a:pos x="T8" y="T9"/>
                  </a:cxn>
                </a:cxnLst>
                <a:rect l="0" t="0" r="r" b="b"/>
                <a:pathLst>
                  <a:path w="23" h="32">
                    <a:moveTo>
                      <a:pt x="4" y="30"/>
                    </a:moveTo>
                    <a:cubicBezTo>
                      <a:pt x="9" y="21"/>
                      <a:pt x="15" y="12"/>
                      <a:pt x="22" y="3"/>
                    </a:cubicBezTo>
                    <a:cubicBezTo>
                      <a:pt x="23" y="1"/>
                      <a:pt x="21" y="0"/>
                      <a:pt x="19" y="1"/>
                    </a:cubicBezTo>
                    <a:cubicBezTo>
                      <a:pt x="11" y="9"/>
                      <a:pt x="6" y="19"/>
                      <a:pt x="1" y="29"/>
                    </a:cubicBezTo>
                    <a:cubicBezTo>
                      <a:pt x="0" y="31"/>
                      <a:pt x="3" y="32"/>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Freeform 71"/>
              <p:cNvSpPr>
                <a:spLocks/>
              </p:cNvSpPr>
              <p:nvPr/>
            </p:nvSpPr>
            <p:spPr bwMode="auto">
              <a:xfrm>
                <a:off x="4692" y="1261"/>
                <a:ext cx="33" cy="56"/>
              </a:xfrm>
              <a:custGeom>
                <a:avLst/>
                <a:gdLst>
                  <a:gd name="T0" fmla="*/ 3 w 19"/>
                  <a:gd name="T1" fmla="*/ 31 h 32"/>
                  <a:gd name="T2" fmla="*/ 18 w 19"/>
                  <a:gd name="T3" fmla="*/ 3 h 32"/>
                  <a:gd name="T4" fmla="*/ 15 w 19"/>
                  <a:gd name="T5" fmla="*/ 1 h 32"/>
                  <a:gd name="T6" fmla="*/ 0 w 19"/>
                  <a:gd name="T7" fmla="*/ 30 h 32"/>
                  <a:gd name="T8" fmla="*/ 3 w 19"/>
                  <a:gd name="T9" fmla="*/ 31 h 32"/>
                </a:gdLst>
                <a:ahLst/>
                <a:cxnLst>
                  <a:cxn ang="0">
                    <a:pos x="T0" y="T1"/>
                  </a:cxn>
                  <a:cxn ang="0">
                    <a:pos x="T2" y="T3"/>
                  </a:cxn>
                  <a:cxn ang="0">
                    <a:pos x="T4" y="T5"/>
                  </a:cxn>
                  <a:cxn ang="0">
                    <a:pos x="T6" y="T7"/>
                  </a:cxn>
                  <a:cxn ang="0">
                    <a:pos x="T8" y="T9"/>
                  </a:cxn>
                </a:cxnLst>
                <a:rect l="0" t="0" r="r" b="b"/>
                <a:pathLst>
                  <a:path w="19" h="32">
                    <a:moveTo>
                      <a:pt x="3" y="31"/>
                    </a:moveTo>
                    <a:cubicBezTo>
                      <a:pt x="8" y="22"/>
                      <a:pt x="14" y="12"/>
                      <a:pt x="18" y="3"/>
                    </a:cubicBezTo>
                    <a:cubicBezTo>
                      <a:pt x="19" y="1"/>
                      <a:pt x="16" y="0"/>
                      <a:pt x="15" y="1"/>
                    </a:cubicBezTo>
                    <a:cubicBezTo>
                      <a:pt x="9" y="9"/>
                      <a:pt x="4" y="20"/>
                      <a:pt x="0" y="30"/>
                    </a:cubicBezTo>
                    <a:cubicBezTo>
                      <a:pt x="0" y="31"/>
                      <a:pt x="2"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72"/>
              <p:cNvSpPr>
                <a:spLocks/>
              </p:cNvSpPr>
              <p:nvPr/>
            </p:nvSpPr>
            <p:spPr bwMode="auto">
              <a:xfrm>
                <a:off x="4723" y="1271"/>
                <a:ext cx="29" cy="43"/>
              </a:xfrm>
              <a:custGeom>
                <a:avLst/>
                <a:gdLst>
                  <a:gd name="T0" fmla="*/ 5 w 16"/>
                  <a:gd name="T1" fmla="*/ 22 h 24"/>
                  <a:gd name="T2" fmla="*/ 10 w 16"/>
                  <a:gd name="T3" fmla="*/ 12 h 24"/>
                  <a:gd name="T4" fmla="*/ 15 w 16"/>
                  <a:gd name="T5" fmla="*/ 4 h 24"/>
                  <a:gd name="T6" fmla="*/ 13 w 16"/>
                  <a:gd name="T7" fmla="*/ 1 h 24"/>
                  <a:gd name="T8" fmla="*/ 1 w 16"/>
                  <a:gd name="T9" fmla="*/ 21 h 24"/>
                  <a:gd name="T10" fmla="*/ 5 w 16"/>
                  <a:gd name="T11" fmla="*/ 22 h 24"/>
                </a:gdLst>
                <a:ahLst/>
                <a:cxnLst>
                  <a:cxn ang="0">
                    <a:pos x="T0" y="T1"/>
                  </a:cxn>
                  <a:cxn ang="0">
                    <a:pos x="T2" y="T3"/>
                  </a:cxn>
                  <a:cxn ang="0">
                    <a:pos x="T4" y="T5"/>
                  </a:cxn>
                  <a:cxn ang="0">
                    <a:pos x="T6" y="T7"/>
                  </a:cxn>
                  <a:cxn ang="0">
                    <a:pos x="T8" y="T9"/>
                  </a:cxn>
                  <a:cxn ang="0">
                    <a:pos x="T10" y="T11"/>
                  </a:cxn>
                </a:cxnLst>
                <a:rect l="0" t="0" r="r" b="b"/>
                <a:pathLst>
                  <a:path w="16" h="24">
                    <a:moveTo>
                      <a:pt x="5" y="22"/>
                    </a:moveTo>
                    <a:cubicBezTo>
                      <a:pt x="6" y="18"/>
                      <a:pt x="8" y="15"/>
                      <a:pt x="10" y="12"/>
                    </a:cubicBezTo>
                    <a:cubicBezTo>
                      <a:pt x="12" y="9"/>
                      <a:pt x="14" y="7"/>
                      <a:pt x="15" y="4"/>
                    </a:cubicBezTo>
                    <a:cubicBezTo>
                      <a:pt x="16" y="2"/>
                      <a:pt x="14" y="0"/>
                      <a:pt x="13" y="1"/>
                    </a:cubicBezTo>
                    <a:cubicBezTo>
                      <a:pt x="7" y="6"/>
                      <a:pt x="3" y="14"/>
                      <a:pt x="1" y="21"/>
                    </a:cubicBezTo>
                    <a:cubicBezTo>
                      <a:pt x="0" y="23"/>
                      <a:pt x="4" y="24"/>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Freeform 73"/>
              <p:cNvSpPr>
                <a:spLocks/>
              </p:cNvSpPr>
              <p:nvPr/>
            </p:nvSpPr>
            <p:spPr bwMode="auto">
              <a:xfrm>
                <a:off x="4750" y="1270"/>
                <a:ext cx="35" cy="51"/>
              </a:xfrm>
              <a:custGeom>
                <a:avLst/>
                <a:gdLst>
                  <a:gd name="T0" fmla="*/ 5 w 20"/>
                  <a:gd name="T1" fmla="*/ 27 h 29"/>
                  <a:gd name="T2" fmla="*/ 19 w 20"/>
                  <a:gd name="T3" fmla="*/ 4 h 29"/>
                  <a:gd name="T4" fmla="*/ 17 w 20"/>
                  <a:gd name="T5" fmla="*/ 2 h 29"/>
                  <a:gd name="T6" fmla="*/ 1 w 20"/>
                  <a:gd name="T7" fmla="*/ 26 h 29"/>
                  <a:gd name="T8" fmla="*/ 5 w 20"/>
                  <a:gd name="T9" fmla="*/ 27 h 29"/>
                </a:gdLst>
                <a:ahLst/>
                <a:cxnLst>
                  <a:cxn ang="0">
                    <a:pos x="T0" y="T1"/>
                  </a:cxn>
                  <a:cxn ang="0">
                    <a:pos x="T2" y="T3"/>
                  </a:cxn>
                  <a:cxn ang="0">
                    <a:pos x="T4" y="T5"/>
                  </a:cxn>
                  <a:cxn ang="0">
                    <a:pos x="T6" y="T7"/>
                  </a:cxn>
                  <a:cxn ang="0">
                    <a:pos x="T8" y="T9"/>
                  </a:cxn>
                </a:cxnLst>
                <a:rect l="0" t="0" r="r" b="b"/>
                <a:pathLst>
                  <a:path w="20" h="29">
                    <a:moveTo>
                      <a:pt x="5" y="27"/>
                    </a:moveTo>
                    <a:cubicBezTo>
                      <a:pt x="9" y="19"/>
                      <a:pt x="14" y="12"/>
                      <a:pt x="19" y="4"/>
                    </a:cubicBezTo>
                    <a:cubicBezTo>
                      <a:pt x="20" y="2"/>
                      <a:pt x="18" y="0"/>
                      <a:pt x="17" y="2"/>
                    </a:cubicBezTo>
                    <a:cubicBezTo>
                      <a:pt x="10" y="8"/>
                      <a:pt x="5" y="17"/>
                      <a:pt x="1" y="26"/>
                    </a:cubicBezTo>
                    <a:cubicBezTo>
                      <a:pt x="0" y="28"/>
                      <a:pt x="4" y="29"/>
                      <a:pt x="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74"/>
              <p:cNvSpPr>
                <a:spLocks/>
              </p:cNvSpPr>
              <p:nvPr/>
            </p:nvSpPr>
            <p:spPr bwMode="auto">
              <a:xfrm>
                <a:off x="4780" y="1280"/>
                <a:ext cx="42" cy="62"/>
              </a:xfrm>
              <a:custGeom>
                <a:avLst/>
                <a:gdLst>
                  <a:gd name="T0" fmla="*/ 4 w 24"/>
                  <a:gd name="T1" fmla="*/ 33 h 35"/>
                  <a:gd name="T2" fmla="*/ 23 w 24"/>
                  <a:gd name="T3" fmla="*/ 3 h 35"/>
                  <a:gd name="T4" fmla="*/ 20 w 24"/>
                  <a:gd name="T5" fmla="*/ 1 h 35"/>
                  <a:gd name="T6" fmla="*/ 1 w 24"/>
                  <a:gd name="T7" fmla="*/ 31 h 35"/>
                  <a:gd name="T8" fmla="*/ 4 w 24"/>
                  <a:gd name="T9" fmla="*/ 33 h 35"/>
                </a:gdLst>
                <a:ahLst/>
                <a:cxnLst>
                  <a:cxn ang="0">
                    <a:pos x="T0" y="T1"/>
                  </a:cxn>
                  <a:cxn ang="0">
                    <a:pos x="T2" y="T3"/>
                  </a:cxn>
                  <a:cxn ang="0">
                    <a:pos x="T4" y="T5"/>
                  </a:cxn>
                  <a:cxn ang="0">
                    <a:pos x="T6" y="T7"/>
                  </a:cxn>
                  <a:cxn ang="0">
                    <a:pos x="T8" y="T9"/>
                  </a:cxn>
                </a:cxnLst>
                <a:rect l="0" t="0" r="r" b="b"/>
                <a:pathLst>
                  <a:path w="24" h="35">
                    <a:moveTo>
                      <a:pt x="4" y="33"/>
                    </a:moveTo>
                    <a:cubicBezTo>
                      <a:pt x="10" y="23"/>
                      <a:pt x="17" y="13"/>
                      <a:pt x="23" y="3"/>
                    </a:cubicBezTo>
                    <a:cubicBezTo>
                      <a:pt x="24" y="1"/>
                      <a:pt x="22" y="0"/>
                      <a:pt x="20" y="1"/>
                    </a:cubicBezTo>
                    <a:cubicBezTo>
                      <a:pt x="12" y="9"/>
                      <a:pt x="6" y="20"/>
                      <a:pt x="1" y="31"/>
                    </a:cubicBezTo>
                    <a:cubicBezTo>
                      <a:pt x="0" y="33"/>
                      <a:pt x="3" y="35"/>
                      <a:pt x="4"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75"/>
              <p:cNvSpPr>
                <a:spLocks/>
              </p:cNvSpPr>
              <p:nvPr/>
            </p:nvSpPr>
            <p:spPr bwMode="auto">
              <a:xfrm>
                <a:off x="4806" y="1319"/>
                <a:ext cx="21" cy="39"/>
              </a:xfrm>
              <a:custGeom>
                <a:avLst/>
                <a:gdLst>
                  <a:gd name="T0" fmla="*/ 4 w 12"/>
                  <a:gd name="T1" fmla="*/ 20 h 22"/>
                  <a:gd name="T2" fmla="*/ 12 w 12"/>
                  <a:gd name="T3" fmla="*/ 2 h 22"/>
                  <a:gd name="T4" fmla="*/ 9 w 12"/>
                  <a:gd name="T5" fmla="*/ 1 h 22"/>
                  <a:gd name="T6" fmla="*/ 1 w 12"/>
                  <a:gd name="T7" fmla="*/ 19 h 22"/>
                  <a:gd name="T8" fmla="*/ 4 w 12"/>
                  <a:gd name="T9" fmla="*/ 20 h 22"/>
                </a:gdLst>
                <a:ahLst/>
                <a:cxnLst>
                  <a:cxn ang="0">
                    <a:pos x="T0" y="T1"/>
                  </a:cxn>
                  <a:cxn ang="0">
                    <a:pos x="T2" y="T3"/>
                  </a:cxn>
                  <a:cxn ang="0">
                    <a:pos x="T4" y="T5"/>
                  </a:cxn>
                  <a:cxn ang="0">
                    <a:pos x="T6" y="T7"/>
                  </a:cxn>
                  <a:cxn ang="0">
                    <a:pos x="T8" y="T9"/>
                  </a:cxn>
                </a:cxnLst>
                <a:rect l="0" t="0" r="r" b="b"/>
                <a:pathLst>
                  <a:path w="12" h="22">
                    <a:moveTo>
                      <a:pt x="4" y="20"/>
                    </a:moveTo>
                    <a:cubicBezTo>
                      <a:pt x="6" y="13"/>
                      <a:pt x="9" y="8"/>
                      <a:pt x="12" y="2"/>
                    </a:cubicBezTo>
                    <a:cubicBezTo>
                      <a:pt x="12" y="1"/>
                      <a:pt x="10" y="0"/>
                      <a:pt x="9" y="1"/>
                    </a:cubicBezTo>
                    <a:cubicBezTo>
                      <a:pt x="4" y="5"/>
                      <a:pt x="2" y="13"/>
                      <a:pt x="1" y="19"/>
                    </a:cubicBezTo>
                    <a:cubicBezTo>
                      <a:pt x="0" y="21"/>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76"/>
              <p:cNvSpPr>
                <a:spLocks/>
              </p:cNvSpPr>
              <p:nvPr/>
            </p:nvSpPr>
            <p:spPr bwMode="auto">
              <a:xfrm>
                <a:off x="4806" y="1134"/>
                <a:ext cx="33" cy="65"/>
              </a:xfrm>
              <a:custGeom>
                <a:avLst/>
                <a:gdLst>
                  <a:gd name="T0" fmla="*/ 15 w 19"/>
                  <a:gd name="T1" fmla="*/ 2 h 37"/>
                  <a:gd name="T2" fmla="*/ 0 w 19"/>
                  <a:gd name="T3" fmla="*/ 35 h 37"/>
                  <a:gd name="T4" fmla="*/ 3 w 19"/>
                  <a:gd name="T5" fmla="*/ 35 h 37"/>
                  <a:gd name="T6" fmla="*/ 17 w 19"/>
                  <a:gd name="T7" fmla="*/ 4 h 37"/>
                  <a:gd name="T8" fmla="*/ 15 w 19"/>
                  <a:gd name="T9" fmla="*/ 2 h 37"/>
                </a:gdLst>
                <a:ahLst/>
                <a:cxnLst>
                  <a:cxn ang="0">
                    <a:pos x="T0" y="T1"/>
                  </a:cxn>
                  <a:cxn ang="0">
                    <a:pos x="T2" y="T3"/>
                  </a:cxn>
                  <a:cxn ang="0">
                    <a:pos x="T4" y="T5"/>
                  </a:cxn>
                  <a:cxn ang="0">
                    <a:pos x="T6" y="T7"/>
                  </a:cxn>
                  <a:cxn ang="0">
                    <a:pos x="T8" y="T9"/>
                  </a:cxn>
                </a:cxnLst>
                <a:rect l="0" t="0" r="r" b="b"/>
                <a:pathLst>
                  <a:path w="19" h="37">
                    <a:moveTo>
                      <a:pt x="15" y="2"/>
                    </a:moveTo>
                    <a:cubicBezTo>
                      <a:pt x="7" y="11"/>
                      <a:pt x="1" y="23"/>
                      <a:pt x="0" y="35"/>
                    </a:cubicBezTo>
                    <a:cubicBezTo>
                      <a:pt x="0" y="37"/>
                      <a:pt x="3" y="37"/>
                      <a:pt x="3" y="35"/>
                    </a:cubicBezTo>
                    <a:cubicBezTo>
                      <a:pt x="7" y="24"/>
                      <a:pt x="11" y="14"/>
                      <a:pt x="17" y="4"/>
                    </a:cubicBezTo>
                    <a:cubicBezTo>
                      <a:pt x="19" y="3"/>
                      <a:pt x="16" y="0"/>
                      <a:pt x="1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Freeform 77"/>
              <p:cNvSpPr>
                <a:spLocks/>
              </p:cNvSpPr>
              <p:nvPr/>
            </p:nvSpPr>
            <p:spPr bwMode="auto">
              <a:xfrm>
                <a:off x="4774" y="1178"/>
                <a:ext cx="23" cy="67"/>
              </a:xfrm>
              <a:custGeom>
                <a:avLst/>
                <a:gdLst>
                  <a:gd name="T0" fmla="*/ 9 w 13"/>
                  <a:gd name="T1" fmla="*/ 1 h 38"/>
                  <a:gd name="T2" fmla="*/ 1 w 13"/>
                  <a:gd name="T3" fmla="*/ 37 h 38"/>
                  <a:gd name="T4" fmla="*/ 4 w 13"/>
                  <a:gd name="T5" fmla="*/ 37 h 38"/>
                  <a:gd name="T6" fmla="*/ 12 w 13"/>
                  <a:gd name="T7" fmla="*/ 3 h 38"/>
                  <a:gd name="T8" fmla="*/ 9 w 13"/>
                  <a:gd name="T9" fmla="*/ 1 h 38"/>
                </a:gdLst>
                <a:ahLst/>
                <a:cxnLst>
                  <a:cxn ang="0">
                    <a:pos x="T0" y="T1"/>
                  </a:cxn>
                  <a:cxn ang="0">
                    <a:pos x="T2" y="T3"/>
                  </a:cxn>
                  <a:cxn ang="0">
                    <a:pos x="T4" y="T5"/>
                  </a:cxn>
                  <a:cxn ang="0">
                    <a:pos x="T6" y="T7"/>
                  </a:cxn>
                  <a:cxn ang="0">
                    <a:pos x="T8" y="T9"/>
                  </a:cxn>
                </a:cxnLst>
                <a:rect l="0" t="0" r="r" b="b"/>
                <a:pathLst>
                  <a:path w="13" h="38">
                    <a:moveTo>
                      <a:pt x="9" y="1"/>
                    </a:moveTo>
                    <a:cubicBezTo>
                      <a:pt x="4" y="12"/>
                      <a:pt x="0" y="25"/>
                      <a:pt x="1" y="37"/>
                    </a:cubicBezTo>
                    <a:cubicBezTo>
                      <a:pt x="2" y="38"/>
                      <a:pt x="4" y="38"/>
                      <a:pt x="4" y="37"/>
                    </a:cubicBezTo>
                    <a:cubicBezTo>
                      <a:pt x="6" y="25"/>
                      <a:pt x="7" y="14"/>
                      <a:pt x="12" y="3"/>
                    </a:cubicBezTo>
                    <a:cubicBezTo>
                      <a:pt x="13" y="1"/>
                      <a:pt x="10" y="0"/>
                      <a:pt x="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78"/>
              <p:cNvSpPr>
                <a:spLocks/>
              </p:cNvSpPr>
              <p:nvPr/>
            </p:nvSpPr>
            <p:spPr bwMode="auto">
              <a:xfrm>
                <a:off x="4746" y="1191"/>
                <a:ext cx="42" cy="72"/>
              </a:xfrm>
              <a:custGeom>
                <a:avLst/>
                <a:gdLst>
                  <a:gd name="T0" fmla="*/ 21 w 24"/>
                  <a:gd name="T1" fmla="*/ 1 h 41"/>
                  <a:gd name="T2" fmla="*/ 0 w 24"/>
                  <a:gd name="T3" fmla="*/ 38 h 41"/>
                  <a:gd name="T4" fmla="*/ 3 w 24"/>
                  <a:gd name="T5" fmla="*/ 39 h 41"/>
                  <a:gd name="T6" fmla="*/ 23 w 24"/>
                  <a:gd name="T7" fmla="*/ 3 h 41"/>
                  <a:gd name="T8" fmla="*/ 21 w 24"/>
                  <a:gd name="T9" fmla="*/ 1 h 41"/>
                </a:gdLst>
                <a:ahLst/>
                <a:cxnLst>
                  <a:cxn ang="0">
                    <a:pos x="T0" y="T1"/>
                  </a:cxn>
                  <a:cxn ang="0">
                    <a:pos x="T2" y="T3"/>
                  </a:cxn>
                  <a:cxn ang="0">
                    <a:pos x="T4" y="T5"/>
                  </a:cxn>
                  <a:cxn ang="0">
                    <a:pos x="T6" y="T7"/>
                  </a:cxn>
                  <a:cxn ang="0">
                    <a:pos x="T8" y="T9"/>
                  </a:cxn>
                </a:cxnLst>
                <a:rect l="0" t="0" r="r" b="b"/>
                <a:pathLst>
                  <a:path w="24" h="41">
                    <a:moveTo>
                      <a:pt x="21" y="1"/>
                    </a:moveTo>
                    <a:cubicBezTo>
                      <a:pt x="10" y="10"/>
                      <a:pt x="3" y="24"/>
                      <a:pt x="0" y="38"/>
                    </a:cubicBezTo>
                    <a:cubicBezTo>
                      <a:pt x="0" y="39"/>
                      <a:pt x="2" y="41"/>
                      <a:pt x="3" y="39"/>
                    </a:cubicBezTo>
                    <a:cubicBezTo>
                      <a:pt x="9" y="26"/>
                      <a:pt x="15" y="15"/>
                      <a:pt x="23" y="3"/>
                    </a:cubicBezTo>
                    <a:cubicBezTo>
                      <a:pt x="24" y="1"/>
                      <a:pt x="22" y="0"/>
                      <a:pt x="2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79"/>
              <p:cNvSpPr>
                <a:spLocks/>
              </p:cNvSpPr>
              <p:nvPr/>
            </p:nvSpPr>
            <p:spPr bwMode="auto">
              <a:xfrm>
                <a:off x="4838" y="1118"/>
                <a:ext cx="19" cy="73"/>
              </a:xfrm>
              <a:custGeom>
                <a:avLst/>
                <a:gdLst>
                  <a:gd name="T0" fmla="*/ 6 w 11"/>
                  <a:gd name="T1" fmla="*/ 2 h 41"/>
                  <a:gd name="T2" fmla="*/ 1 w 11"/>
                  <a:gd name="T3" fmla="*/ 39 h 41"/>
                  <a:gd name="T4" fmla="*/ 4 w 11"/>
                  <a:gd name="T5" fmla="*/ 39 h 41"/>
                  <a:gd name="T6" fmla="*/ 10 w 11"/>
                  <a:gd name="T7" fmla="*/ 3 h 41"/>
                  <a:gd name="T8" fmla="*/ 6 w 11"/>
                  <a:gd name="T9" fmla="*/ 2 h 41"/>
                </a:gdLst>
                <a:ahLst/>
                <a:cxnLst>
                  <a:cxn ang="0">
                    <a:pos x="T0" y="T1"/>
                  </a:cxn>
                  <a:cxn ang="0">
                    <a:pos x="T2" y="T3"/>
                  </a:cxn>
                  <a:cxn ang="0">
                    <a:pos x="T4" y="T5"/>
                  </a:cxn>
                  <a:cxn ang="0">
                    <a:pos x="T6" y="T7"/>
                  </a:cxn>
                  <a:cxn ang="0">
                    <a:pos x="T8" y="T9"/>
                  </a:cxn>
                </a:cxnLst>
                <a:rect l="0" t="0" r="r" b="b"/>
                <a:pathLst>
                  <a:path w="11" h="41">
                    <a:moveTo>
                      <a:pt x="6" y="2"/>
                    </a:moveTo>
                    <a:cubicBezTo>
                      <a:pt x="2" y="14"/>
                      <a:pt x="0" y="26"/>
                      <a:pt x="1" y="39"/>
                    </a:cubicBezTo>
                    <a:cubicBezTo>
                      <a:pt x="1" y="40"/>
                      <a:pt x="4" y="41"/>
                      <a:pt x="4" y="39"/>
                    </a:cubicBezTo>
                    <a:cubicBezTo>
                      <a:pt x="6" y="27"/>
                      <a:pt x="7" y="15"/>
                      <a:pt x="10" y="3"/>
                    </a:cubicBezTo>
                    <a:cubicBezTo>
                      <a:pt x="11" y="1"/>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80"/>
              <p:cNvSpPr>
                <a:spLocks/>
              </p:cNvSpPr>
              <p:nvPr/>
            </p:nvSpPr>
            <p:spPr bwMode="auto">
              <a:xfrm>
                <a:off x="4866" y="1115"/>
                <a:ext cx="16" cy="49"/>
              </a:xfrm>
              <a:custGeom>
                <a:avLst/>
                <a:gdLst>
                  <a:gd name="T0" fmla="*/ 5 w 9"/>
                  <a:gd name="T1" fmla="*/ 2 h 28"/>
                  <a:gd name="T2" fmla="*/ 0 w 9"/>
                  <a:gd name="T3" fmla="*/ 26 h 28"/>
                  <a:gd name="T4" fmla="*/ 3 w 9"/>
                  <a:gd name="T5" fmla="*/ 27 h 28"/>
                  <a:gd name="T6" fmla="*/ 8 w 9"/>
                  <a:gd name="T7" fmla="*/ 3 h 28"/>
                  <a:gd name="T8" fmla="*/ 5 w 9"/>
                  <a:gd name="T9" fmla="*/ 2 h 28"/>
                </a:gdLst>
                <a:ahLst/>
                <a:cxnLst>
                  <a:cxn ang="0">
                    <a:pos x="T0" y="T1"/>
                  </a:cxn>
                  <a:cxn ang="0">
                    <a:pos x="T2" y="T3"/>
                  </a:cxn>
                  <a:cxn ang="0">
                    <a:pos x="T4" y="T5"/>
                  </a:cxn>
                  <a:cxn ang="0">
                    <a:pos x="T6" y="T7"/>
                  </a:cxn>
                  <a:cxn ang="0">
                    <a:pos x="T8" y="T9"/>
                  </a:cxn>
                </a:cxnLst>
                <a:rect l="0" t="0" r="r" b="b"/>
                <a:pathLst>
                  <a:path w="9" h="28">
                    <a:moveTo>
                      <a:pt x="5" y="2"/>
                    </a:moveTo>
                    <a:cubicBezTo>
                      <a:pt x="2" y="10"/>
                      <a:pt x="0" y="18"/>
                      <a:pt x="0" y="26"/>
                    </a:cubicBezTo>
                    <a:cubicBezTo>
                      <a:pt x="0" y="28"/>
                      <a:pt x="3" y="28"/>
                      <a:pt x="3" y="27"/>
                    </a:cubicBezTo>
                    <a:cubicBezTo>
                      <a:pt x="5" y="19"/>
                      <a:pt x="6" y="11"/>
                      <a:pt x="8" y="3"/>
                    </a:cubicBezTo>
                    <a:cubicBezTo>
                      <a:pt x="9" y="1"/>
                      <a:pt x="6" y="0"/>
                      <a:pt x="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Freeform 81"/>
              <p:cNvSpPr>
                <a:spLocks/>
              </p:cNvSpPr>
              <p:nvPr/>
            </p:nvSpPr>
            <p:spPr bwMode="auto">
              <a:xfrm>
                <a:off x="4892" y="1106"/>
                <a:ext cx="14" cy="46"/>
              </a:xfrm>
              <a:custGeom>
                <a:avLst/>
                <a:gdLst>
                  <a:gd name="T0" fmla="*/ 3 w 8"/>
                  <a:gd name="T1" fmla="*/ 2 h 26"/>
                  <a:gd name="T2" fmla="*/ 1 w 8"/>
                  <a:gd name="T3" fmla="*/ 24 h 26"/>
                  <a:gd name="T4" fmla="*/ 4 w 8"/>
                  <a:gd name="T5" fmla="*/ 24 h 26"/>
                  <a:gd name="T6" fmla="*/ 7 w 8"/>
                  <a:gd name="T7" fmla="*/ 3 h 26"/>
                  <a:gd name="T8" fmla="*/ 3 w 8"/>
                  <a:gd name="T9" fmla="*/ 2 h 26"/>
                </a:gdLst>
                <a:ahLst/>
                <a:cxnLst>
                  <a:cxn ang="0">
                    <a:pos x="T0" y="T1"/>
                  </a:cxn>
                  <a:cxn ang="0">
                    <a:pos x="T2" y="T3"/>
                  </a:cxn>
                  <a:cxn ang="0">
                    <a:pos x="T4" y="T5"/>
                  </a:cxn>
                  <a:cxn ang="0">
                    <a:pos x="T6" y="T7"/>
                  </a:cxn>
                  <a:cxn ang="0">
                    <a:pos x="T8" y="T9"/>
                  </a:cxn>
                </a:cxnLst>
                <a:rect l="0" t="0" r="r" b="b"/>
                <a:pathLst>
                  <a:path w="8" h="26">
                    <a:moveTo>
                      <a:pt x="3" y="2"/>
                    </a:moveTo>
                    <a:cubicBezTo>
                      <a:pt x="1" y="9"/>
                      <a:pt x="0" y="17"/>
                      <a:pt x="1" y="24"/>
                    </a:cubicBezTo>
                    <a:cubicBezTo>
                      <a:pt x="1" y="25"/>
                      <a:pt x="4" y="26"/>
                      <a:pt x="4" y="24"/>
                    </a:cubicBezTo>
                    <a:cubicBezTo>
                      <a:pt x="6" y="17"/>
                      <a:pt x="6" y="10"/>
                      <a:pt x="7" y="3"/>
                    </a:cubicBezTo>
                    <a:cubicBezTo>
                      <a:pt x="8" y="1"/>
                      <a:pt x="4"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82"/>
              <p:cNvSpPr>
                <a:spLocks/>
              </p:cNvSpPr>
              <p:nvPr/>
            </p:nvSpPr>
            <p:spPr bwMode="auto">
              <a:xfrm>
                <a:off x="4919" y="1115"/>
                <a:ext cx="14" cy="26"/>
              </a:xfrm>
              <a:custGeom>
                <a:avLst/>
                <a:gdLst>
                  <a:gd name="T0" fmla="*/ 3 w 8"/>
                  <a:gd name="T1" fmla="*/ 2 h 15"/>
                  <a:gd name="T2" fmla="*/ 2 w 8"/>
                  <a:gd name="T3" fmla="*/ 13 h 15"/>
                  <a:gd name="T4" fmla="*/ 5 w 8"/>
                  <a:gd name="T5" fmla="*/ 13 h 15"/>
                  <a:gd name="T6" fmla="*/ 7 w 8"/>
                  <a:gd name="T7" fmla="*/ 4 h 15"/>
                  <a:gd name="T8" fmla="*/ 3 w 8"/>
                  <a:gd name="T9" fmla="*/ 2 h 15"/>
                </a:gdLst>
                <a:ahLst/>
                <a:cxnLst>
                  <a:cxn ang="0">
                    <a:pos x="T0" y="T1"/>
                  </a:cxn>
                  <a:cxn ang="0">
                    <a:pos x="T2" y="T3"/>
                  </a:cxn>
                  <a:cxn ang="0">
                    <a:pos x="T4" y="T5"/>
                  </a:cxn>
                  <a:cxn ang="0">
                    <a:pos x="T6" y="T7"/>
                  </a:cxn>
                  <a:cxn ang="0">
                    <a:pos x="T8" y="T9"/>
                  </a:cxn>
                </a:cxnLst>
                <a:rect l="0" t="0" r="r" b="b"/>
                <a:pathLst>
                  <a:path w="8" h="15">
                    <a:moveTo>
                      <a:pt x="3" y="2"/>
                    </a:moveTo>
                    <a:cubicBezTo>
                      <a:pt x="1" y="5"/>
                      <a:pt x="0" y="9"/>
                      <a:pt x="2" y="13"/>
                    </a:cubicBezTo>
                    <a:cubicBezTo>
                      <a:pt x="2" y="15"/>
                      <a:pt x="4" y="15"/>
                      <a:pt x="5" y="13"/>
                    </a:cubicBezTo>
                    <a:cubicBezTo>
                      <a:pt x="5" y="10"/>
                      <a:pt x="5" y="7"/>
                      <a:pt x="7" y="4"/>
                    </a:cubicBezTo>
                    <a:cubicBezTo>
                      <a:pt x="8" y="2"/>
                      <a:pt x="5"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Freeform 83"/>
              <p:cNvSpPr>
                <a:spLocks/>
              </p:cNvSpPr>
              <p:nvPr/>
            </p:nvSpPr>
            <p:spPr bwMode="auto">
              <a:xfrm>
                <a:off x="4941" y="1113"/>
                <a:ext cx="14" cy="30"/>
              </a:xfrm>
              <a:custGeom>
                <a:avLst/>
                <a:gdLst>
                  <a:gd name="T0" fmla="*/ 4 w 8"/>
                  <a:gd name="T1" fmla="*/ 2 h 17"/>
                  <a:gd name="T2" fmla="*/ 1 w 8"/>
                  <a:gd name="T3" fmla="*/ 15 h 17"/>
                  <a:gd name="T4" fmla="*/ 3 w 8"/>
                  <a:gd name="T5" fmla="*/ 15 h 17"/>
                  <a:gd name="T6" fmla="*/ 7 w 8"/>
                  <a:gd name="T7" fmla="*/ 4 h 17"/>
                  <a:gd name="T8" fmla="*/ 4 w 8"/>
                  <a:gd name="T9" fmla="*/ 2 h 17"/>
                </a:gdLst>
                <a:ahLst/>
                <a:cxnLst>
                  <a:cxn ang="0">
                    <a:pos x="T0" y="T1"/>
                  </a:cxn>
                  <a:cxn ang="0">
                    <a:pos x="T2" y="T3"/>
                  </a:cxn>
                  <a:cxn ang="0">
                    <a:pos x="T4" y="T5"/>
                  </a:cxn>
                  <a:cxn ang="0">
                    <a:pos x="T6" y="T7"/>
                  </a:cxn>
                  <a:cxn ang="0">
                    <a:pos x="T8" y="T9"/>
                  </a:cxn>
                </a:cxnLst>
                <a:rect l="0" t="0" r="r" b="b"/>
                <a:pathLst>
                  <a:path w="8" h="17">
                    <a:moveTo>
                      <a:pt x="4" y="2"/>
                    </a:moveTo>
                    <a:cubicBezTo>
                      <a:pt x="2" y="6"/>
                      <a:pt x="0" y="10"/>
                      <a:pt x="1" y="15"/>
                    </a:cubicBezTo>
                    <a:cubicBezTo>
                      <a:pt x="1" y="16"/>
                      <a:pt x="3" y="17"/>
                      <a:pt x="3" y="15"/>
                    </a:cubicBezTo>
                    <a:cubicBezTo>
                      <a:pt x="5" y="11"/>
                      <a:pt x="6" y="8"/>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84"/>
              <p:cNvSpPr>
                <a:spLocks/>
              </p:cNvSpPr>
              <p:nvPr/>
            </p:nvSpPr>
            <p:spPr bwMode="auto">
              <a:xfrm>
                <a:off x="4963" y="1117"/>
                <a:ext cx="14" cy="24"/>
              </a:xfrm>
              <a:custGeom>
                <a:avLst/>
                <a:gdLst>
                  <a:gd name="T0" fmla="*/ 4 w 8"/>
                  <a:gd name="T1" fmla="*/ 2 h 14"/>
                  <a:gd name="T2" fmla="*/ 0 w 8"/>
                  <a:gd name="T3" fmla="*/ 12 h 14"/>
                  <a:gd name="T4" fmla="*/ 3 w 8"/>
                  <a:gd name="T5" fmla="*/ 13 h 14"/>
                  <a:gd name="T6" fmla="*/ 8 w 8"/>
                  <a:gd name="T7" fmla="*/ 3 h 14"/>
                  <a:gd name="T8" fmla="*/ 4 w 8"/>
                  <a:gd name="T9" fmla="*/ 2 h 14"/>
                </a:gdLst>
                <a:ahLst/>
                <a:cxnLst>
                  <a:cxn ang="0">
                    <a:pos x="T0" y="T1"/>
                  </a:cxn>
                  <a:cxn ang="0">
                    <a:pos x="T2" y="T3"/>
                  </a:cxn>
                  <a:cxn ang="0">
                    <a:pos x="T4" y="T5"/>
                  </a:cxn>
                  <a:cxn ang="0">
                    <a:pos x="T6" y="T7"/>
                  </a:cxn>
                  <a:cxn ang="0">
                    <a:pos x="T8" y="T9"/>
                  </a:cxn>
                </a:cxnLst>
                <a:rect l="0" t="0" r="r" b="b"/>
                <a:pathLst>
                  <a:path w="8" h="14">
                    <a:moveTo>
                      <a:pt x="4" y="2"/>
                    </a:moveTo>
                    <a:cubicBezTo>
                      <a:pt x="3" y="5"/>
                      <a:pt x="1" y="8"/>
                      <a:pt x="0" y="12"/>
                    </a:cubicBezTo>
                    <a:cubicBezTo>
                      <a:pt x="0" y="13"/>
                      <a:pt x="2" y="14"/>
                      <a:pt x="3" y="13"/>
                    </a:cubicBezTo>
                    <a:cubicBezTo>
                      <a:pt x="6" y="10"/>
                      <a:pt x="7" y="6"/>
                      <a:pt x="8" y="3"/>
                    </a:cubicBezTo>
                    <a:cubicBezTo>
                      <a:pt x="8"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85"/>
              <p:cNvSpPr>
                <a:spLocks/>
              </p:cNvSpPr>
              <p:nvPr/>
            </p:nvSpPr>
            <p:spPr bwMode="auto">
              <a:xfrm>
                <a:off x="4984" y="1125"/>
                <a:ext cx="14" cy="27"/>
              </a:xfrm>
              <a:custGeom>
                <a:avLst/>
                <a:gdLst>
                  <a:gd name="T0" fmla="*/ 4 w 8"/>
                  <a:gd name="T1" fmla="*/ 2 h 15"/>
                  <a:gd name="T2" fmla="*/ 0 w 8"/>
                  <a:gd name="T3" fmla="*/ 12 h 15"/>
                  <a:gd name="T4" fmla="*/ 3 w 8"/>
                  <a:gd name="T5" fmla="*/ 13 h 15"/>
                  <a:gd name="T6" fmla="*/ 8 w 8"/>
                  <a:gd name="T7" fmla="*/ 3 h 15"/>
                  <a:gd name="T8" fmla="*/ 4 w 8"/>
                  <a:gd name="T9" fmla="*/ 2 h 15"/>
                </a:gdLst>
                <a:ahLst/>
                <a:cxnLst>
                  <a:cxn ang="0">
                    <a:pos x="T0" y="T1"/>
                  </a:cxn>
                  <a:cxn ang="0">
                    <a:pos x="T2" y="T3"/>
                  </a:cxn>
                  <a:cxn ang="0">
                    <a:pos x="T4" y="T5"/>
                  </a:cxn>
                  <a:cxn ang="0">
                    <a:pos x="T6" y="T7"/>
                  </a:cxn>
                  <a:cxn ang="0">
                    <a:pos x="T8" y="T9"/>
                  </a:cxn>
                </a:cxnLst>
                <a:rect l="0" t="0" r="r" b="b"/>
                <a:pathLst>
                  <a:path w="8" h="15">
                    <a:moveTo>
                      <a:pt x="4" y="2"/>
                    </a:moveTo>
                    <a:cubicBezTo>
                      <a:pt x="2" y="5"/>
                      <a:pt x="1" y="9"/>
                      <a:pt x="0" y="12"/>
                    </a:cubicBezTo>
                    <a:cubicBezTo>
                      <a:pt x="0" y="14"/>
                      <a:pt x="2" y="15"/>
                      <a:pt x="3" y="13"/>
                    </a:cubicBezTo>
                    <a:cubicBezTo>
                      <a:pt x="5" y="10"/>
                      <a:pt x="6" y="7"/>
                      <a:pt x="8" y="3"/>
                    </a:cubicBezTo>
                    <a:cubicBezTo>
                      <a:pt x="8"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86"/>
              <p:cNvSpPr>
                <a:spLocks/>
              </p:cNvSpPr>
              <p:nvPr/>
            </p:nvSpPr>
            <p:spPr bwMode="auto">
              <a:xfrm>
                <a:off x="5006" y="1129"/>
                <a:ext cx="13" cy="23"/>
              </a:xfrm>
              <a:custGeom>
                <a:avLst/>
                <a:gdLst>
                  <a:gd name="T0" fmla="*/ 4 w 7"/>
                  <a:gd name="T1" fmla="*/ 2 h 13"/>
                  <a:gd name="T2" fmla="*/ 1 w 7"/>
                  <a:gd name="T3" fmla="*/ 12 h 13"/>
                  <a:gd name="T4" fmla="*/ 4 w 7"/>
                  <a:gd name="T5" fmla="*/ 12 h 13"/>
                  <a:gd name="T6" fmla="*/ 5 w 7"/>
                  <a:gd name="T7" fmla="*/ 8 h 13"/>
                  <a:gd name="T8" fmla="*/ 7 w 7"/>
                  <a:gd name="T9" fmla="*/ 4 h 13"/>
                  <a:gd name="T10" fmla="*/ 4 w 7"/>
                  <a:gd name="T11" fmla="*/ 2 h 13"/>
                </a:gdLst>
                <a:ahLst/>
                <a:cxnLst>
                  <a:cxn ang="0">
                    <a:pos x="T0" y="T1"/>
                  </a:cxn>
                  <a:cxn ang="0">
                    <a:pos x="T2" y="T3"/>
                  </a:cxn>
                  <a:cxn ang="0">
                    <a:pos x="T4" y="T5"/>
                  </a:cxn>
                  <a:cxn ang="0">
                    <a:pos x="T6" y="T7"/>
                  </a:cxn>
                  <a:cxn ang="0">
                    <a:pos x="T8" y="T9"/>
                  </a:cxn>
                  <a:cxn ang="0">
                    <a:pos x="T10" y="T11"/>
                  </a:cxn>
                </a:cxnLst>
                <a:rect l="0" t="0" r="r" b="b"/>
                <a:pathLst>
                  <a:path w="7" h="13">
                    <a:moveTo>
                      <a:pt x="4" y="2"/>
                    </a:moveTo>
                    <a:cubicBezTo>
                      <a:pt x="2" y="5"/>
                      <a:pt x="0" y="9"/>
                      <a:pt x="1" y="12"/>
                    </a:cubicBezTo>
                    <a:cubicBezTo>
                      <a:pt x="2" y="13"/>
                      <a:pt x="3" y="13"/>
                      <a:pt x="4" y="12"/>
                    </a:cubicBezTo>
                    <a:cubicBezTo>
                      <a:pt x="5" y="11"/>
                      <a:pt x="5" y="10"/>
                      <a:pt x="5" y="8"/>
                    </a:cubicBezTo>
                    <a:cubicBezTo>
                      <a:pt x="5" y="7"/>
                      <a:pt x="6" y="6"/>
                      <a:pt x="7" y="4"/>
                    </a:cubicBezTo>
                    <a:cubicBezTo>
                      <a:pt x="7" y="3"/>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87"/>
              <p:cNvSpPr>
                <a:spLocks/>
              </p:cNvSpPr>
              <p:nvPr/>
            </p:nvSpPr>
            <p:spPr bwMode="auto">
              <a:xfrm>
                <a:off x="5029" y="1150"/>
                <a:ext cx="14" cy="18"/>
              </a:xfrm>
              <a:custGeom>
                <a:avLst/>
                <a:gdLst>
                  <a:gd name="T0" fmla="*/ 4 w 8"/>
                  <a:gd name="T1" fmla="*/ 2 h 10"/>
                  <a:gd name="T2" fmla="*/ 0 w 8"/>
                  <a:gd name="T3" fmla="*/ 7 h 10"/>
                  <a:gd name="T4" fmla="*/ 3 w 8"/>
                  <a:gd name="T5" fmla="*/ 9 h 10"/>
                  <a:gd name="T6" fmla="*/ 7 w 8"/>
                  <a:gd name="T7" fmla="*/ 4 h 10"/>
                  <a:gd name="T8" fmla="*/ 4 w 8"/>
                  <a:gd name="T9" fmla="*/ 2 h 10"/>
                </a:gdLst>
                <a:ahLst/>
                <a:cxnLst>
                  <a:cxn ang="0">
                    <a:pos x="T0" y="T1"/>
                  </a:cxn>
                  <a:cxn ang="0">
                    <a:pos x="T2" y="T3"/>
                  </a:cxn>
                  <a:cxn ang="0">
                    <a:pos x="T4" y="T5"/>
                  </a:cxn>
                  <a:cxn ang="0">
                    <a:pos x="T6" y="T7"/>
                  </a:cxn>
                  <a:cxn ang="0">
                    <a:pos x="T8" y="T9"/>
                  </a:cxn>
                </a:cxnLst>
                <a:rect l="0" t="0" r="r" b="b"/>
                <a:pathLst>
                  <a:path w="8" h="10">
                    <a:moveTo>
                      <a:pt x="4" y="2"/>
                    </a:moveTo>
                    <a:cubicBezTo>
                      <a:pt x="3" y="3"/>
                      <a:pt x="1" y="5"/>
                      <a:pt x="0" y="7"/>
                    </a:cubicBezTo>
                    <a:cubicBezTo>
                      <a:pt x="0" y="9"/>
                      <a:pt x="2" y="10"/>
                      <a:pt x="3" y="9"/>
                    </a:cubicBezTo>
                    <a:cubicBezTo>
                      <a:pt x="5" y="7"/>
                      <a:pt x="6" y="6"/>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88"/>
              <p:cNvSpPr>
                <a:spLocks/>
              </p:cNvSpPr>
              <p:nvPr/>
            </p:nvSpPr>
            <p:spPr bwMode="auto">
              <a:xfrm>
                <a:off x="5052" y="1169"/>
                <a:ext cx="11" cy="16"/>
              </a:xfrm>
              <a:custGeom>
                <a:avLst/>
                <a:gdLst>
                  <a:gd name="T0" fmla="*/ 1 w 6"/>
                  <a:gd name="T1" fmla="*/ 3 h 9"/>
                  <a:gd name="T2" fmla="*/ 0 w 6"/>
                  <a:gd name="T3" fmla="*/ 7 h 9"/>
                  <a:gd name="T4" fmla="*/ 3 w 6"/>
                  <a:gd name="T5" fmla="*/ 8 h 9"/>
                  <a:gd name="T6" fmla="*/ 5 w 6"/>
                  <a:gd name="T7" fmla="*/ 4 h 9"/>
                  <a:gd name="T8" fmla="*/ 1 w 6"/>
                  <a:gd name="T9" fmla="*/ 3 h 9"/>
                </a:gdLst>
                <a:ahLst/>
                <a:cxnLst>
                  <a:cxn ang="0">
                    <a:pos x="T0" y="T1"/>
                  </a:cxn>
                  <a:cxn ang="0">
                    <a:pos x="T2" y="T3"/>
                  </a:cxn>
                  <a:cxn ang="0">
                    <a:pos x="T4" y="T5"/>
                  </a:cxn>
                  <a:cxn ang="0">
                    <a:pos x="T6" y="T7"/>
                  </a:cxn>
                  <a:cxn ang="0">
                    <a:pos x="T8" y="T9"/>
                  </a:cxn>
                </a:cxnLst>
                <a:rect l="0" t="0" r="r" b="b"/>
                <a:pathLst>
                  <a:path w="6" h="9">
                    <a:moveTo>
                      <a:pt x="1" y="3"/>
                    </a:moveTo>
                    <a:cubicBezTo>
                      <a:pt x="1" y="4"/>
                      <a:pt x="0" y="5"/>
                      <a:pt x="0" y="7"/>
                    </a:cubicBezTo>
                    <a:cubicBezTo>
                      <a:pt x="0" y="8"/>
                      <a:pt x="2" y="9"/>
                      <a:pt x="3" y="8"/>
                    </a:cubicBezTo>
                    <a:cubicBezTo>
                      <a:pt x="4" y="7"/>
                      <a:pt x="4" y="6"/>
                      <a:pt x="5" y="4"/>
                    </a:cubicBezTo>
                    <a:cubicBezTo>
                      <a:pt x="6" y="2"/>
                      <a:pt x="2" y="0"/>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89"/>
              <p:cNvSpPr>
                <a:spLocks/>
              </p:cNvSpPr>
              <p:nvPr/>
            </p:nvSpPr>
            <p:spPr bwMode="auto">
              <a:xfrm>
                <a:off x="5075" y="1187"/>
                <a:ext cx="12" cy="16"/>
              </a:xfrm>
              <a:custGeom>
                <a:avLst/>
                <a:gdLst>
                  <a:gd name="T0" fmla="*/ 2 w 7"/>
                  <a:gd name="T1" fmla="*/ 3 h 9"/>
                  <a:gd name="T2" fmla="*/ 1 w 7"/>
                  <a:gd name="T3" fmla="*/ 6 h 9"/>
                  <a:gd name="T4" fmla="*/ 3 w 7"/>
                  <a:gd name="T5" fmla="*/ 8 h 9"/>
                  <a:gd name="T6" fmla="*/ 5 w 7"/>
                  <a:gd name="T7" fmla="*/ 5 h 9"/>
                  <a:gd name="T8" fmla="*/ 2 w 7"/>
                  <a:gd name="T9" fmla="*/ 3 h 9"/>
                </a:gdLst>
                <a:ahLst/>
                <a:cxnLst>
                  <a:cxn ang="0">
                    <a:pos x="T0" y="T1"/>
                  </a:cxn>
                  <a:cxn ang="0">
                    <a:pos x="T2" y="T3"/>
                  </a:cxn>
                  <a:cxn ang="0">
                    <a:pos x="T4" y="T5"/>
                  </a:cxn>
                  <a:cxn ang="0">
                    <a:pos x="T6" y="T7"/>
                  </a:cxn>
                  <a:cxn ang="0">
                    <a:pos x="T8" y="T9"/>
                  </a:cxn>
                </a:cxnLst>
                <a:rect l="0" t="0" r="r" b="b"/>
                <a:pathLst>
                  <a:path w="7" h="9">
                    <a:moveTo>
                      <a:pt x="2" y="3"/>
                    </a:moveTo>
                    <a:cubicBezTo>
                      <a:pt x="1" y="4"/>
                      <a:pt x="1" y="5"/>
                      <a:pt x="1" y="6"/>
                    </a:cubicBezTo>
                    <a:cubicBezTo>
                      <a:pt x="0" y="8"/>
                      <a:pt x="2" y="9"/>
                      <a:pt x="3" y="8"/>
                    </a:cubicBezTo>
                    <a:cubicBezTo>
                      <a:pt x="4" y="7"/>
                      <a:pt x="5" y="6"/>
                      <a:pt x="5" y="5"/>
                    </a:cubicBezTo>
                    <a:cubicBezTo>
                      <a:pt x="7" y="3"/>
                      <a:pt x="3" y="0"/>
                      <a:pt x="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90"/>
              <p:cNvSpPr>
                <a:spLocks/>
              </p:cNvSpPr>
              <p:nvPr/>
            </p:nvSpPr>
            <p:spPr bwMode="auto">
              <a:xfrm>
                <a:off x="4924" y="1495"/>
                <a:ext cx="28" cy="12"/>
              </a:xfrm>
              <a:custGeom>
                <a:avLst/>
                <a:gdLst>
                  <a:gd name="T0" fmla="*/ 2 w 16"/>
                  <a:gd name="T1" fmla="*/ 4 h 7"/>
                  <a:gd name="T2" fmla="*/ 15 w 16"/>
                  <a:gd name="T3" fmla="*/ 6 h 7"/>
                  <a:gd name="T4" fmla="*/ 15 w 16"/>
                  <a:gd name="T5" fmla="*/ 3 h 7"/>
                  <a:gd name="T6" fmla="*/ 9 w 16"/>
                  <a:gd name="T7" fmla="*/ 2 h 7"/>
                  <a:gd name="T8" fmla="*/ 3 w 16"/>
                  <a:gd name="T9" fmla="*/ 1 h 7"/>
                  <a:gd name="T10" fmla="*/ 2 w 16"/>
                  <a:gd name="T11" fmla="*/ 4 h 7"/>
                </a:gdLst>
                <a:ahLst/>
                <a:cxnLst>
                  <a:cxn ang="0">
                    <a:pos x="T0" y="T1"/>
                  </a:cxn>
                  <a:cxn ang="0">
                    <a:pos x="T2" y="T3"/>
                  </a:cxn>
                  <a:cxn ang="0">
                    <a:pos x="T4" y="T5"/>
                  </a:cxn>
                  <a:cxn ang="0">
                    <a:pos x="T6" y="T7"/>
                  </a:cxn>
                  <a:cxn ang="0">
                    <a:pos x="T8" y="T9"/>
                  </a:cxn>
                  <a:cxn ang="0">
                    <a:pos x="T10" y="T11"/>
                  </a:cxn>
                </a:cxnLst>
                <a:rect l="0" t="0" r="r" b="b"/>
                <a:pathLst>
                  <a:path w="16" h="7">
                    <a:moveTo>
                      <a:pt x="2" y="4"/>
                    </a:moveTo>
                    <a:cubicBezTo>
                      <a:pt x="5" y="5"/>
                      <a:pt x="11" y="7"/>
                      <a:pt x="15" y="6"/>
                    </a:cubicBezTo>
                    <a:cubicBezTo>
                      <a:pt x="16" y="6"/>
                      <a:pt x="16" y="3"/>
                      <a:pt x="15" y="3"/>
                    </a:cubicBezTo>
                    <a:cubicBezTo>
                      <a:pt x="13" y="2"/>
                      <a:pt x="11" y="2"/>
                      <a:pt x="9" y="2"/>
                    </a:cubicBezTo>
                    <a:cubicBezTo>
                      <a:pt x="7" y="2"/>
                      <a:pt x="5" y="1"/>
                      <a:pt x="3" y="1"/>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91"/>
              <p:cNvSpPr>
                <a:spLocks/>
              </p:cNvSpPr>
              <p:nvPr/>
            </p:nvSpPr>
            <p:spPr bwMode="auto">
              <a:xfrm>
                <a:off x="4933" y="1514"/>
                <a:ext cx="40" cy="18"/>
              </a:xfrm>
              <a:custGeom>
                <a:avLst/>
                <a:gdLst>
                  <a:gd name="T0" fmla="*/ 1 w 23"/>
                  <a:gd name="T1" fmla="*/ 4 h 10"/>
                  <a:gd name="T2" fmla="*/ 21 w 23"/>
                  <a:gd name="T3" fmla="*/ 8 h 10"/>
                  <a:gd name="T4" fmla="*/ 21 w 23"/>
                  <a:gd name="T5" fmla="*/ 5 h 10"/>
                  <a:gd name="T6" fmla="*/ 12 w 23"/>
                  <a:gd name="T7" fmla="*/ 3 h 10"/>
                  <a:gd name="T8" fmla="*/ 3 w 23"/>
                  <a:gd name="T9" fmla="*/ 1 h 10"/>
                  <a:gd name="T10" fmla="*/ 1 w 23"/>
                  <a:gd name="T11" fmla="*/ 4 h 10"/>
                </a:gdLst>
                <a:ahLst/>
                <a:cxnLst>
                  <a:cxn ang="0">
                    <a:pos x="T0" y="T1"/>
                  </a:cxn>
                  <a:cxn ang="0">
                    <a:pos x="T2" y="T3"/>
                  </a:cxn>
                  <a:cxn ang="0">
                    <a:pos x="T4" y="T5"/>
                  </a:cxn>
                  <a:cxn ang="0">
                    <a:pos x="T6" y="T7"/>
                  </a:cxn>
                  <a:cxn ang="0">
                    <a:pos x="T8" y="T9"/>
                  </a:cxn>
                  <a:cxn ang="0">
                    <a:pos x="T10" y="T11"/>
                  </a:cxn>
                </a:cxnLst>
                <a:rect l="0" t="0" r="r" b="b"/>
                <a:pathLst>
                  <a:path w="23" h="10">
                    <a:moveTo>
                      <a:pt x="1" y="4"/>
                    </a:moveTo>
                    <a:cubicBezTo>
                      <a:pt x="7" y="7"/>
                      <a:pt x="15" y="10"/>
                      <a:pt x="21" y="8"/>
                    </a:cubicBezTo>
                    <a:cubicBezTo>
                      <a:pt x="23" y="7"/>
                      <a:pt x="22" y="5"/>
                      <a:pt x="21" y="5"/>
                    </a:cubicBezTo>
                    <a:cubicBezTo>
                      <a:pt x="18" y="4"/>
                      <a:pt x="15" y="4"/>
                      <a:pt x="12" y="3"/>
                    </a:cubicBezTo>
                    <a:cubicBezTo>
                      <a:pt x="9" y="3"/>
                      <a:pt x="6" y="2"/>
                      <a:pt x="3"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92"/>
              <p:cNvSpPr>
                <a:spLocks/>
              </p:cNvSpPr>
              <p:nvPr/>
            </p:nvSpPr>
            <p:spPr bwMode="auto">
              <a:xfrm>
                <a:off x="4947" y="1539"/>
                <a:ext cx="47" cy="21"/>
              </a:xfrm>
              <a:custGeom>
                <a:avLst/>
                <a:gdLst>
                  <a:gd name="T0" fmla="*/ 2 w 27"/>
                  <a:gd name="T1" fmla="*/ 4 h 12"/>
                  <a:gd name="T2" fmla="*/ 25 w 27"/>
                  <a:gd name="T3" fmla="*/ 12 h 12"/>
                  <a:gd name="T4" fmla="*/ 25 w 27"/>
                  <a:gd name="T5" fmla="*/ 9 h 12"/>
                  <a:gd name="T6" fmla="*/ 4 w 27"/>
                  <a:gd name="T7" fmla="*/ 1 h 12"/>
                  <a:gd name="T8" fmla="*/ 2 w 27"/>
                  <a:gd name="T9" fmla="*/ 4 h 12"/>
                </a:gdLst>
                <a:ahLst/>
                <a:cxnLst>
                  <a:cxn ang="0">
                    <a:pos x="T0" y="T1"/>
                  </a:cxn>
                  <a:cxn ang="0">
                    <a:pos x="T2" y="T3"/>
                  </a:cxn>
                  <a:cxn ang="0">
                    <a:pos x="T4" y="T5"/>
                  </a:cxn>
                  <a:cxn ang="0">
                    <a:pos x="T6" y="T7"/>
                  </a:cxn>
                  <a:cxn ang="0">
                    <a:pos x="T8" y="T9"/>
                  </a:cxn>
                </a:cxnLst>
                <a:rect l="0" t="0" r="r" b="b"/>
                <a:pathLst>
                  <a:path w="27" h="12">
                    <a:moveTo>
                      <a:pt x="2" y="4"/>
                    </a:moveTo>
                    <a:cubicBezTo>
                      <a:pt x="9" y="8"/>
                      <a:pt x="17" y="12"/>
                      <a:pt x="25" y="12"/>
                    </a:cubicBezTo>
                    <a:cubicBezTo>
                      <a:pt x="26" y="12"/>
                      <a:pt x="27" y="10"/>
                      <a:pt x="25" y="9"/>
                    </a:cubicBezTo>
                    <a:cubicBezTo>
                      <a:pt x="18" y="6"/>
                      <a:pt x="11" y="5"/>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93"/>
              <p:cNvSpPr>
                <a:spLocks/>
              </p:cNvSpPr>
              <p:nvPr/>
            </p:nvSpPr>
            <p:spPr bwMode="auto">
              <a:xfrm>
                <a:off x="4961" y="1565"/>
                <a:ext cx="58" cy="23"/>
              </a:xfrm>
              <a:custGeom>
                <a:avLst/>
                <a:gdLst>
                  <a:gd name="T0" fmla="*/ 2 w 33"/>
                  <a:gd name="T1" fmla="*/ 4 h 13"/>
                  <a:gd name="T2" fmla="*/ 31 w 33"/>
                  <a:gd name="T3" fmla="*/ 13 h 13"/>
                  <a:gd name="T4" fmla="*/ 31 w 33"/>
                  <a:gd name="T5" fmla="*/ 10 h 13"/>
                  <a:gd name="T6" fmla="*/ 4 w 33"/>
                  <a:gd name="T7" fmla="*/ 1 h 13"/>
                  <a:gd name="T8" fmla="*/ 2 w 33"/>
                  <a:gd name="T9" fmla="*/ 4 h 13"/>
                </a:gdLst>
                <a:ahLst/>
                <a:cxnLst>
                  <a:cxn ang="0">
                    <a:pos x="T0" y="T1"/>
                  </a:cxn>
                  <a:cxn ang="0">
                    <a:pos x="T2" y="T3"/>
                  </a:cxn>
                  <a:cxn ang="0">
                    <a:pos x="T4" y="T5"/>
                  </a:cxn>
                  <a:cxn ang="0">
                    <a:pos x="T6" y="T7"/>
                  </a:cxn>
                  <a:cxn ang="0">
                    <a:pos x="T8" y="T9"/>
                  </a:cxn>
                </a:cxnLst>
                <a:rect l="0" t="0" r="r" b="b"/>
                <a:pathLst>
                  <a:path w="33" h="13">
                    <a:moveTo>
                      <a:pt x="2" y="4"/>
                    </a:moveTo>
                    <a:cubicBezTo>
                      <a:pt x="11" y="9"/>
                      <a:pt x="21" y="13"/>
                      <a:pt x="31" y="13"/>
                    </a:cubicBezTo>
                    <a:cubicBezTo>
                      <a:pt x="32" y="13"/>
                      <a:pt x="33" y="10"/>
                      <a:pt x="31" y="10"/>
                    </a:cubicBezTo>
                    <a:cubicBezTo>
                      <a:pt x="22" y="8"/>
                      <a:pt x="13" y="6"/>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94"/>
              <p:cNvSpPr>
                <a:spLocks/>
              </p:cNvSpPr>
              <p:nvPr/>
            </p:nvSpPr>
            <p:spPr bwMode="auto">
              <a:xfrm>
                <a:off x="4963" y="1581"/>
                <a:ext cx="63" cy="39"/>
              </a:xfrm>
              <a:custGeom>
                <a:avLst/>
                <a:gdLst>
                  <a:gd name="T0" fmla="*/ 2 w 36"/>
                  <a:gd name="T1" fmla="*/ 4 h 22"/>
                  <a:gd name="T2" fmla="*/ 33 w 36"/>
                  <a:gd name="T3" fmla="*/ 22 h 22"/>
                  <a:gd name="T4" fmla="*/ 34 w 36"/>
                  <a:gd name="T5" fmla="*/ 19 h 22"/>
                  <a:gd name="T6" fmla="*/ 4 w 36"/>
                  <a:gd name="T7" fmla="*/ 1 h 22"/>
                  <a:gd name="T8" fmla="*/ 2 w 36"/>
                  <a:gd name="T9" fmla="*/ 4 h 22"/>
                </a:gdLst>
                <a:ahLst/>
                <a:cxnLst>
                  <a:cxn ang="0">
                    <a:pos x="T0" y="T1"/>
                  </a:cxn>
                  <a:cxn ang="0">
                    <a:pos x="T2" y="T3"/>
                  </a:cxn>
                  <a:cxn ang="0">
                    <a:pos x="T4" y="T5"/>
                  </a:cxn>
                  <a:cxn ang="0">
                    <a:pos x="T6" y="T7"/>
                  </a:cxn>
                  <a:cxn ang="0">
                    <a:pos x="T8" y="T9"/>
                  </a:cxn>
                </a:cxnLst>
                <a:rect l="0" t="0" r="r" b="b"/>
                <a:pathLst>
                  <a:path w="36" h="22">
                    <a:moveTo>
                      <a:pt x="2" y="4"/>
                    </a:moveTo>
                    <a:cubicBezTo>
                      <a:pt x="11" y="11"/>
                      <a:pt x="22" y="18"/>
                      <a:pt x="33" y="22"/>
                    </a:cubicBezTo>
                    <a:cubicBezTo>
                      <a:pt x="35" y="22"/>
                      <a:pt x="36" y="20"/>
                      <a:pt x="34" y="19"/>
                    </a:cubicBezTo>
                    <a:cubicBezTo>
                      <a:pt x="24" y="13"/>
                      <a:pt x="13" y="8"/>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95"/>
              <p:cNvSpPr>
                <a:spLocks/>
              </p:cNvSpPr>
              <p:nvPr/>
            </p:nvSpPr>
            <p:spPr bwMode="auto">
              <a:xfrm>
                <a:off x="5117" y="1250"/>
                <a:ext cx="44" cy="58"/>
              </a:xfrm>
              <a:custGeom>
                <a:avLst/>
                <a:gdLst>
                  <a:gd name="T0" fmla="*/ 24 w 25"/>
                  <a:gd name="T1" fmla="*/ 30 h 33"/>
                  <a:gd name="T2" fmla="*/ 3 w 25"/>
                  <a:gd name="T3" fmla="*/ 1 h 33"/>
                  <a:gd name="T4" fmla="*/ 1 w 25"/>
                  <a:gd name="T5" fmla="*/ 3 h 33"/>
                  <a:gd name="T6" fmla="*/ 12 w 25"/>
                  <a:gd name="T7" fmla="*/ 17 h 33"/>
                  <a:gd name="T8" fmla="*/ 21 w 25"/>
                  <a:gd name="T9" fmla="*/ 32 h 33"/>
                  <a:gd name="T10" fmla="*/ 24 w 25"/>
                  <a:gd name="T11" fmla="*/ 30 h 33"/>
                </a:gdLst>
                <a:ahLst/>
                <a:cxnLst>
                  <a:cxn ang="0">
                    <a:pos x="T0" y="T1"/>
                  </a:cxn>
                  <a:cxn ang="0">
                    <a:pos x="T2" y="T3"/>
                  </a:cxn>
                  <a:cxn ang="0">
                    <a:pos x="T4" y="T5"/>
                  </a:cxn>
                  <a:cxn ang="0">
                    <a:pos x="T6" y="T7"/>
                  </a:cxn>
                  <a:cxn ang="0">
                    <a:pos x="T8" y="T9"/>
                  </a:cxn>
                  <a:cxn ang="0">
                    <a:pos x="T10" y="T11"/>
                  </a:cxn>
                </a:cxnLst>
                <a:rect l="0" t="0" r="r" b="b"/>
                <a:pathLst>
                  <a:path w="25" h="33">
                    <a:moveTo>
                      <a:pt x="24" y="30"/>
                    </a:moveTo>
                    <a:cubicBezTo>
                      <a:pt x="21" y="20"/>
                      <a:pt x="13" y="7"/>
                      <a:pt x="3" y="1"/>
                    </a:cubicBezTo>
                    <a:cubicBezTo>
                      <a:pt x="2" y="0"/>
                      <a:pt x="0" y="2"/>
                      <a:pt x="1" y="3"/>
                    </a:cubicBezTo>
                    <a:cubicBezTo>
                      <a:pt x="4" y="8"/>
                      <a:pt x="8" y="12"/>
                      <a:pt x="12" y="17"/>
                    </a:cubicBezTo>
                    <a:cubicBezTo>
                      <a:pt x="15" y="22"/>
                      <a:pt x="18" y="27"/>
                      <a:pt x="21" y="32"/>
                    </a:cubicBezTo>
                    <a:cubicBezTo>
                      <a:pt x="22" y="33"/>
                      <a:pt x="25" y="32"/>
                      <a:pt x="2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96"/>
              <p:cNvSpPr>
                <a:spLocks/>
              </p:cNvSpPr>
              <p:nvPr/>
            </p:nvSpPr>
            <p:spPr bwMode="auto">
              <a:xfrm>
                <a:off x="5131" y="1231"/>
                <a:ext cx="46" cy="60"/>
              </a:xfrm>
              <a:custGeom>
                <a:avLst/>
                <a:gdLst>
                  <a:gd name="T0" fmla="*/ 25 w 26"/>
                  <a:gd name="T1" fmla="*/ 31 h 34"/>
                  <a:gd name="T2" fmla="*/ 3 w 26"/>
                  <a:gd name="T3" fmla="*/ 1 h 34"/>
                  <a:gd name="T4" fmla="*/ 1 w 26"/>
                  <a:gd name="T5" fmla="*/ 3 h 34"/>
                  <a:gd name="T6" fmla="*/ 12 w 26"/>
                  <a:gd name="T7" fmla="*/ 17 h 34"/>
                  <a:gd name="T8" fmla="*/ 22 w 26"/>
                  <a:gd name="T9" fmla="*/ 32 h 34"/>
                  <a:gd name="T10" fmla="*/ 25 w 26"/>
                  <a:gd name="T11" fmla="*/ 31 h 34"/>
                </a:gdLst>
                <a:ahLst/>
                <a:cxnLst>
                  <a:cxn ang="0">
                    <a:pos x="T0" y="T1"/>
                  </a:cxn>
                  <a:cxn ang="0">
                    <a:pos x="T2" y="T3"/>
                  </a:cxn>
                  <a:cxn ang="0">
                    <a:pos x="T4" y="T5"/>
                  </a:cxn>
                  <a:cxn ang="0">
                    <a:pos x="T6" y="T7"/>
                  </a:cxn>
                  <a:cxn ang="0">
                    <a:pos x="T8" y="T9"/>
                  </a:cxn>
                  <a:cxn ang="0">
                    <a:pos x="T10" y="T11"/>
                  </a:cxn>
                </a:cxnLst>
                <a:rect l="0" t="0" r="r" b="b"/>
                <a:pathLst>
                  <a:path w="26" h="34">
                    <a:moveTo>
                      <a:pt x="25" y="31"/>
                    </a:moveTo>
                    <a:cubicBezTo>
                      <a:pt x="20" y="20"/>
                      <a:pt x="12" y="7"/>
                      <a:pt x="3" y="1"/>
                    </a:cubicBezTo>
                    <a:cubicBezTo>
                      <a:pt x="1" y="0"/>
                      <a:pt x="0" y="1"/>
                      <a:pt x="1" y="3"/>
                    </a:cubicBezTo>
                    <a:cubicBezTo>
                      <a:pt x="4" y="8"/>
                      <a:pt x="8" y="12"/>
                      <a:pt x="12" y="17"/>
                    </a:cubicBezTo>
                    <a:cubicBezTo>
                      <a:pt x="15" y="22"/>
                      <a:pt x="18" y="27"/>
                      <a:pt x="22" y="32"/>
                    </a:cubicBezTo>
                    <a:cubicBezTo>
                      <a:pt x="23" y="34"/>
                      <a:pt x="26" y="33"/>
                      <a:pt x="2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97"/>
              <p:cNvSpPr>
                <a:spLocks/>
              </p:cNvSpPr>
              <p:nvPr/>
            </p:nvSpPr>
            <p:spPr bwMode="auto">
              <a:xfrm>
                <a:off x="5158" y="1231"/>
                <a:ext cx="35" cy="51"/>
              </a:xfrm>
              <a:custGeom>
                <a:avLst/>
                <a:gdLst>
                  <a:gd name="T0" fmla="*/ 19 w 20"/>
                  <a:gd name="T1" fmla="*/ 27 h 29"/>
                  <a:gd name="T2" fmla="*/ 12 w 20"/>
                  <a:gd name="T3" fmla="*/ 13 h 29"/>
                  <a:gd name="T4" fmla="*/ 3 w 20"/>
                  <a:gd name="T5" fmla="*/ 1 h 29"/>
                  <a:gd name="T6" fmla="*/ 0 w 20"/>
                  <a:gd name="T7" fmla="*/ 3 h 29"/>
                  <a:gd name="T8" fmla="*/ 8 w 20"/>
                  <a:gd name="T9" fmla="*/ 15 h 29"/>
                  <a:gd name="T10" fmla="*/ 16 w 20"/>
                  <a:gd name="T11" fmla="*/ 28 h 29"/>
                  <a:gd name="T12" fmla="*/ 19 w 20"/>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20" h="29">
                    <a:moveTo>
                      <a:pt x="19" y="27"/>
                    </a:moveTo>
                    <a:cubicBezTo>
                      <a:pt x="17" y="22"/>
                      <a:pt x="15" y="17"/>
                      <a:pt x="12" y="13"/>
                    </a:cubicBezTo>
                    <a:cubicBezTo>
                      <a:pt x="9" y="8"/>
                      <a:pt x="7" y="4"/>
                      <a:pt x="3" y="1"/>
                    </a:cubicBezTo>
                    <a:cubicBezTo>
                      <a:pt x="2" y="0"/>
                      <a:pt x="0" y="1"/>
                      <a:pt x="0" y="3"/>
                    </a:cubicBezTo>
                    <a:cubicBezTo>
                      <a:pt x="2" y="7"/>
                      <a:pt x="5" y="11"/>
                      <a:pt x="8" y="15"/>
                    </a:cubicBezTo>
                    <a:cubicBezTo>
                      <a:pt x="10" y="19"/>
                      <a:pt x="13" y="24"/>
                      <a:pt x="16" y="28"/>
                    </a:cubicBezTo>
                    <a:cubicBezTo>
                      <a:pt x="17" y="29"/>
                      <a:pt x="20" y="29"/>
                      <a:pt x="19"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98"/>
              <p:cNvSpPr>
                <a:spLocks/>
              </p:cNvSpPr>
              <p:nvPr/>
            </p:nvSpPr>
            <p:spPr bwMode="auto">
              <a:xfrm>
                <a:off x="5182" y="1224"/>
                <a:ext cx="30" cy="47"/>
              </a:xfrm>
              <a:custGeom>
                <a:avLst/>
                <a:gdLst>
                  <a:gd name="T0" fmla="*/ 16 w 17"/>
                  <a:gd name="T1" fmla="*/ 24 h 27"/>
                  <a:gd name="T2" fmla="*/ 3 w 17"/>
                  <a:gd name="T3" fmla="*/ 0 h 27"/>
                  <a:gd name="T4" fmla="*/ 1 w 17"/>
                  <a:gd name="T5" fmla="*/ 2 h 27"/>
                  <a:gd name="T6" fmla="*/ 7 w 17"/>
                  <a:gd name="T7" fmla="*/ 13 h 27"/>
                  <a:gd name="T8" fmla="*/ 13 w 17"/>
                  <a:gd name="T9" fmla="*/ 25 h 27"/>
                  <a:gd name="T10" fmla="*/ 16 w 17"/>
                  <a:gd name="T11" fmla="*/ 24 h 27"/>
                </a:gdLst>
                <a:ahLst/>
                <a:cxnLst>
                  <a:cxn ang="0">
                    <a:pos x="T0" y="T1"/>
                  </a:cxn>
                  <a:cxn ang="0">
                    <a:pos x="T2" y="T3"/>
                  </a:cxn>
                  <a:cxn ang="0">
                    <a:pos x="T4" y="T5"/>
                  </a:cxn>
                  <a:cxn ang="0">
                    <a:pos x="T6" y="T7"/>
                  </a:cxn>
                  <a:cxn ang="0">
                    <a:pos x="T8" y="T9"/>
                  </a:cxn>
                  <a:cxn ang="0">
                    <a:pos x="T10" y="T11"/>
                  </a:cxn>
                </a:cxnLst>
                <a:rect l="0" t="0" r="r" b="b"/>
                <a:pathLst>
                  <a:path w="17" h="27">
                    <a:moveTo>
                      <a:pt x="16" y="24"/>
                    </a:moveTo>
                    <a:cubicBezTo>
                      <a:pt x="14" y="16"/>
                      <a:pt x="10" y="6"/>
                      <a:pt x="3" y="0"/>
                    </a:cubicBezTo>
                    <a:cubicBezTo>
                      <a:pt x="1" y="0"/>
                      <a:pt x="0" y="1"/>
                      <a:pt x="1" y="2"/>
                    </a:cubicBezTo>
                    <a:cubicBezTo>
                      <a:pt x="3" y="6"/>
                      <a:pt x="5" y="9"/>
                      <a:pt x="7" y="13"/>
                    </a:cubicBezTo>
                    <a:cubicBezTo>
                      <a:pt x="10" y="17"/>
                      <a:pt x="11" y="21"/>
                      <a:pt x="13" y="25"/>
                    </a:cubicBezTo>
                    <a:cubicBezTo>
                      <a:pt x="14" y="27"/>
                      <a:pt x="17" y="26"/>
                      <a:pt x="1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99"/>
              <p:cNvSpPr>
                <a:spLocks/>
              </p:cNvSpPr>
              <p:nvPr/>
            </p:nvSpPr>
            <p:spPr bwMode="auto">
              <a:xfrm>
                <a:off x="5207" y="1226"/>
                <a:ext cx="28" cy="44"/>
              </a:xfrm>
              <a:custGeom>
                <a:avLst/>
                <a:gdLst>
                  <a:gd name="T0" fmla="*/ 15 w 16"/>
                  <a:gd name="T1" fmla="*/ 22 h 25"/>
                  <a:gd name="T2" fmla="*/ 3 w 16"/>
                  <a:gd name="T3" fmla="*/ 1 h 25"/>
                  <a:gd name="T4" fmla="*/ 1 w 16"/>
                  <a:gd name="T5" fmla="*/ 3 h 25"/>
                  <a:gd name="T6" fmla="*/ 6 w 16"/>
                  <a:gd name="T7" fmla="*/ 12 h 25"/>
                  <a:gd name="T8" fmla="*/ 12 w 16"/>
                  <a:gd name="T9" fmla="*/ 23 h 25"/>
                  <a:gd name="T10" fmla="*/ 15 w 16"/>
                  <a:gd name="T11" fmla="*/ 22 h 25"/>
                </a:gdLst>
                <a:ahLst/>
                <a:cxnLst>
                  <a:cxn ang="0">
                    <a:pos x="T0" y="T1"/>
                  </a:cxn>
                  <a:cxn ang="0">
                    <a:pos x="T2" y="T3"/>
                  </a:cxn>
                  <a:cxn ang="0">
                    <a:pos x="T4" y="T5"/>
                  </a:cxn>
                  <a:cxn ang="0">
                    <a:pos x="T6" y="T7"/>
                  </a:cxn>
                  <a:cxn ang="0">
                    <a:pos x="T8" y="T9"/>
                  </a:cxn>
                  <a:cxn ang="0">
                    <a:pos x="T10" y="T11"/>
                  </a:cxn>
                </a:cxnLst>
                <a:rect l="0" t="0" r="r" b="b"/>
                <a:pathLst>
                  <a:path w="16" h="25">
                    <a:moveTo>
                      <a:pt x="15" y="22"/>
                    </a:moveTo>
                    <a:cubicBezTo>
                      <a:pt x="13" y="15"/>
                      <a:pt x="9" y="5"/>
                      <a:pt x="3" y="1"/>
                    </a:cubicBezTo>
                    <a:cubicBezTo>
                      <a:pt x="2" y="0"/>
                      <a:pt x="0" y="1"/>
                      <a:pt x="1" y="3"/>
                    </a:cubicBezTo>
                    <a:cubicBezTo>
                      <a:pt x="2" y="6"/>
                      <a:pt x="4" y="9"/>
                      <a:pt x="6" y="12"/>
                    </a:cubicBezTo>
                    <a:cubicBezTo>
                      <a:pt x="8" y="16"/>
                      <a:pt x="10" y="20"/>
                      <a:pt x="12" y="23"/>
                    </a:cubicBezTo>
                    <a:cubicBezTo>
                      <a:pt x="13" y="25"/>
                      <a:pt x="16" y="24"/>
                      <a:pt x="1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100"/>
              <p:cNvSpPr>
                <a:spLocks/>
              </p:cNvSpPr>
              <p:nvPr/>
            </p:nvSpPr>
            <p:spPr bwMode="auto">
              <a:xfrm>
                <a:off x="5224" y="1233"/>
                <a:ext cx="22" cy="30"/>
              </a:xfrm>
              <a:custGeom>
                <a:avLst/>
                <a:gdLst>
                  <a:gd name="T0" fmla="*/ 11 w 12"/>
                  <a:gd name="T1" fmla="*/ 13 h 17"/>
                  <a:gd name="T2" fmla="*/ 3 w 12"/>
                  <a:gd name="T3" fmla="*/ 1 h 17"/>
                  <a:gd name="T4" fmla="*/ 0 w 12"/>
                  <a:gd name="T5" fmla="*/ 2 h 17"/>
                  <a:gd name="T6" fmla="*/ 8 w 12"/>
                  <a:gd name="T7" fmla="*/ 15 h 17"/>
                  <a:gd name="T8" fmla="*/ 11 w 12"/>
                  <a:gd name="T9" fmla="*/ 13 h 17"/>
                </a:gdLst>
                <a:ahLst/>
                <a:cxnLst>
                  <a:cxn ang="0">
                    <a:pos x="T0" y="T1"/>
                  </a:cxn>
                  <a:cxn ang="0">
                    <a:pos x="T2" y="T3"/>
                  </a:cxn>
                  <a:cxn ang="0">
                    <a:pos x="T4" y="T5"/>
                  </a:cxn>
                  <a:cxn ang="0">
                    <a:pos x="T6" y="T7"/>
                  </a:cxn>
                  <a:cxn ang="0">
                    <a:pos x="T8" y="T9"/>
                  </a:cxn>
                </a:cxnLst>
                <a:rect l="0" t="0" r="r" b="b"/>
                <a:pathLst>
                  <a:path w="12" h="17">
                    <a:moveTo>
                      <a:pt x="11" y="13"/>
                    </a:moveTo>
                    <a:cubicBezTo>
                      <a:pt x="9" y="9"/>
                      <a:pt x="6" y="4"/>
                      <a:pt x="3" y="1"/>
                    </a:cubicBezTo>
                    <a:cubicBezTo>
                      <a:pt x="2" y="0"/>
                      <a:pt x="0" y="1"/>
                      <a:pt x="0" y="2"/>
                    </a:cubicBezTo>
                    <a:cubicBezTo>
                      <a:pt x="2" y="7"/>
                      <a:pt x="5" y="11"/>
                      <a:pt x="8" y="15"/>
                    </a:cubicBezTo>
                    <a:cubicBezTo>
                      <a:pt x="9" y="17"/>
                      <a:pt x="12" y="15"/>
                      <a:pt x="1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101"/>
              <p:cNvSpPr>
                <a:spLocks/>
              </p:cNvSpPr>
              <p:nvPr/>
            </p:nvSpPr>
            <p:spPr bwMode="auto">
              <a:xfrm>
                <a:off x="5112" y="1286"/>
                <a:ext cx="39" cy="45"/>
              </a:xfrm>
              <a:custGeom>
                <a:avLst/>
                <a:gdLst>
                  <a:gd name="T0" fmla="*/ 21 w 22"/>
                  <a:gd name="T1" fmla="*/ 22 h 26"/>
                  <a:gd name="T2" fmla="*/ 3 w 22"/>
                  <a:gd name="T3" fmla="*/ 1 h 26"/>
                  <a:gd name="T4" fmla="*/ 1 w 22"/>
                  <a:gd name="T5" fmla="*/ 3 h 26"/>
                  <a:gd name="T6" fmla="*/ 18 w 22"/>
                  <a:gd name="T7" fmla="*/ 24 h 26"/>
                  <a:gd name="T8" fmla="*/ 21 w 22"/>
                  <a:gd name="T9" fmla="*/ 22 h 26"/>
                </a:gdLst>
                <a:ahLst/>
                <a:cxnLst>
                  <a:cxn ang="0">
                    <a:pos x="T0" y="T1"/>
                  </a:cxn>
                  <a:cxn ang="0">
                    <a:pos x="T2" y="T3"/>
                  </a:cxn>
                  <a:cxn ang="0">
                    <a:pos x="T4" y="T5"/>
                  </a:cxn>
                  <a:cxn ang="0">
                    <a:pos x="T6" y="T7"/>
                  </a:cxn>
                  <a:cxn ang="0">
                    <a:pos x="T8" y="T9"/>
                  </a:cxn>
                </a:cxnLst>
                <a:rect l="0" t="0" r="r" b="b"/>
                <a:pathLst>
                  <a:path w="22" h="26">
                    <a:moveTo>
                      <a:pt x="21" y="22"/>
                    </a:moveTo>
                    <a:cubicBezTo>
                      <a:pt x="16" y="15"/>
                      <a:pt x="10" y="6"/>
                      <a:pt x="3" y="1"/>
                    </a:cubicBezTo>
                    <a:cubicBezTo>
                      <a:pt x="2" y="0"/>
                      <a:pt x="0" y="2"/>
                      <a:pt x="1" y="3"/>
                    </a:cubicBezTo>
                    <a:cubicBezTo>
                      <a:pt x="6" y="11"/>
                      <a:pt x="12" y="18"/>
                      <a:pt x="18" y="24"/>
                    </a:cubicBezTo>
                    <a:cubicBezTo>
                      <a:pt x="19" y="26"/>
                      <a:pt x="22" y="24"/>
                      <a:pt x="21"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102"/>
              <p:cNvSpPr>
                <a:spLocks/>
              </p:cNvSpPr>
              <p:nvPr/>
            </p:nvSpPr>
            <p:spPr bwMode="auto">
              <a:xfrm>
                <a:off x="5119" y="1315"/>
                <a:ext cx="33" cy="34"/>
              </a:xfrm>
              <a:custGeom>
                <a:avLst/>
                <a:gdLst>
                  <a:gd name="T0" fmla="*/ 18 w 19"/>
                  <a:gd name="T1" fmla="*/ 15 h 19"/>
                  <a:gd name="T2" fmla="*/ 10 w 19"/>
                  <a:gd name="T3" fmla="*/ 8 h 19"/>
                  <a:gd name="T4" fmla="*/ 3 w 19"/>
                  <a:gd name="T5" fmla="*/ 1 h 19"/>
                  <a:gd name="T6" fmla="*/ 0 w 19"/>
                  <a:gd name="T7" fmla="*/ 3 h 19"/>
                  <a:gd name="T8" fmla="*/ 7 w 19"/>
                  <a:gd name="T9" fmla="*/ 11 h 19"/>
                  <a:gd name="T10" fmla="*/ 16 w 19"/>
                  <a:gd name="T11" fmla="*/ 18 h 19"/>
                  <a:gd name="T12" fmla="*/ 18 w 19"/>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8" y="15"/>
                    </a:moveTo>
                    <a:cubicBezTo>
                      <a:pt x="15" y="13"/>
                      <a:pt x="12" y="10"/>
                      <a:pt x="10" y="8"/>
                    </a:cubicBezTo>
                    <a:cubicBezTo>
                      <a:pt x="8" y="6"/>
                      <a:pt x="6" y="3"/>
                      <a:pt x="3" y="1"/>
                    </a:cubicBezTo>
                    <a:cubicBezTo>
                      <a:pt x="2" y="0"/>
                      <a:pt x="0" y="2"/>
                      <a:pt x="0" y="3"/>
                    </a:cubicBezTo>
                    <a:cubicBezTo>
                      <a:pt x="2" y="6"/>
                      <a:pt x="5" y="9"/>
                      <a:pt x="7" y="11"/>
                    </a:cubicBezTo>
                    <a:cubicBezTo>
                      <a:pt x="10" y="13"/>
                      <a:pt x="13" y="16"/>
                      <a:pt x="16" y="18"/>
                    </a:cubicBezTo>
                    <a:cubicBezTo>
                      <a:pt x="18" y="19"/>
                      <a:pt x="19" y="16"/>
                      <a:pt x="1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103"/>
              <p:cNvSpPr>
                <a:spLocks/>
              </p:cNvSpPr>
              <p:nvPr/>
            </p:nvSpPr>
            <p:spPr bwMode="auto">
              <a:xfrm>
                <a:off x="5247" y="1389"/>
                <a:ext cx="34" cy="60"/>
              </a:xfrm>
              <a:custGeom>
                <a:avLst/>
                <a:gdLst>
                  <a:gd name="T0" fmla="*/ 19 w 19"/>
                  <a:gd name="T1" fmla="*/ 32 h 34"/>
                  <a:gd name="T2" fmla="*/ 3 w 19"/>
                  <a:gd name="T3" fmla="*/ 1 h 34"/>
                  <a:gd name="T4" fmla="*/ 1 w 19"/>
                  <a:gd name="T5" fmla="*/ 3 h 34"/>
                  <a:gd name="T6" fmla="*/ 16 w 19"/>
                  <a:gd name="T7" fmla="*/ 33 h 34"/>
                  <a:gd name="T8" fmla="*/ 19 w 19"/>
                  <a:gd name="T9" fmla="*/ 32 h 34"/>
                </a:gdLst>
                <a:ahLst/>
                <a:cxnLst>
                  <a:cxn ang="0">
                    <a:pos x="T0" y="T1"/>
                  </a:cxn>
                  <a:cxn ang="0">
                    <a:pos x="T2" y="T3"/>
                  </a:cxn>
                  <a:cxn ang="0">
                    <a:pos x="T4" y="T5"/>
                  </a:cxn>
                  <a:cxn ang="0">
                    <a:pos x="T6" y="T7"/>
                  </a:cxn>
                  <a:cxn ang="0">
                    <a:pos x="T8" y="T9"/>
                  </a:cxn>
                </a:cxnLst>
                <a:rect l="0" t="0" r="r" b="b"/>
                <a:pathLst>
                  <a:path w="19" h="34">
                    <a:moveTo>
                      <a:pt x="19" y="32"/>
                    </a:moveTo>
                    <a:cubicBezTo>
                      <a:pt x="15" y="21"/>
                      <a:pt x="9" y="11"/>
                      <a:pt x="3" y="1"/>
                    </a:cubicBezTo>
                    <a:cubicBezTo>
                      <a:pt x="2" y="0"/>
                      <a:pt x="0" y="1"/>
                      <a:pt x="1" y="3"/>
                    </a:cubicBezTo>
                    <a:cubicBezTo>
                      <a:pt x="6" y="13"/>
                      <a:pt x="11" y="23"/>
                      <a:pt x="16" y="33"/>
                    </a:cubicBezTo>
                    <a:cubicBezTo>
                      <a:pt x="17" y="34"/>
                      <a:pt x="19" y="33"/>
                      <a:pt x="1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104"/>
              <p:cNvSpPr>
                <a:spLocks/>
              </p:cNvSpPr>
              <p:nvPr/>
            </p:nvSpPr>
            <p:spPr bwMode="auto">
              <a:xfrm>
                <a:off x="5223" y="1384"/>
                <a:ext cx="23" cy="46"/>
              </a:xfrm>
              <a:custGeom>
                <a:avLst/>
                <a:gdLst>
                  <a:gd name="T0" fmla="*/ 12 w 13"/>
                  <a:gd name="T1" fmla="*/ 23 h 26"/>
                  <a:gd name="T2" fmla="*/ 3 w 13"/>
                  <a:gd name="T3" fmla="*/ 1 h 26"/>
                  <a:gd name="T4" fmla="*/ 0 w 13"/>
                  <a:gd name="T5" fmla="*/ 2 h 26"/>
                  <a:gd name="T6" fmla="*/ 9 w 13"/>
                  <a:gd name="T7" fmla="*/ 25 h 26"/>
                  <a:gd name="T8" fmla="*/ 12 w 13"/>
                  <a:gd name="T9" fmla="*/ 23 h 26"/>
                </a:gdLst>
                <a:ahLst/>
                <a:cxnLst>
                  <a:cxn ang="0">
                    <a:pos x="T0" y="T1"/>
                  </a:cxn>
                  <a:cxn ang="0">
                    <a:pos x="T2" y="T3"/>
                  </a:cxn>
                  <a:cxn ang="0">
                    <a:pos x="T4" y="T5"/>
                  </a:cxn>
                  <a:cxn ang="0">
                    <a:pos x="T6" y="T7"/>
                  </a:cxn>
                  <a:cxn ang="0">
                    <a:pos x="T8" y="T9"/>
                  </a:cxn>
                </a:cxnLst>
                <a:rect l="0" t="0" r="r" b="b"/>
                <a:pathLst>
                  <a:path w="13" h="26">
                    <a:moveTo>
                      <a:pt x="12" y="23"/>
                    </a:moveTo>
                    <a:cubicBezTo>
                      <a:pt x="8" y="16"/>
                      <a:pt x="5" y="9"/>
                      <a:pt x="3" y="1"/>
                    </a:cubicBezTo>
                    <a:cubicBezTo>
                      <a:pt x="2" y="0"/>
                      <a:pt x="0" y="0"/>
                      <a:pt x="0" y="2"/>
                    </a:cubicBezTo>
                    <a:cubicBezTo>
                      <a:pt x="1" y="10"/>
                      <a:pt x="4" y="18"/>
                      <a:pt x="9" y="25"/>
                    </a:cubicBezTo>
                    <a:cubicBezTo>
                      <a:pt x="10" y="26"/>
                      <a:pt x="13" y="24"/>
                      <a:pt x="12"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105"/>
              <p:cNvSpPr>
                <a:spLocks/>
              </p:cNvSpPr>
              <p:nvPr/>
            </p:nvSpPr>
            <p:spPr bwMode="auto">
              <a:xfrm>
                <a:off x="5261" y="1377"/>
                <a:ext cx="20" cy="37"/>
              </a:xfrm>
              <a:custGeom>
                <a:avLst/>
                <a:gdLst>
                  <a:gd name="T0" fmla="*/ 10 w 11"/>
                  <a:gd name="T1" fmla="*/ 18 h 21"/>
                  <a:gd name="T2" fmla="*/ 4 w 11"/>
                  <a:gd name="T3" fmla="*/ 1 h 21"/>
                  <a:gd name="T4" fmla="*/ 1 w 11"/>
                  <a:gd name="T5" fmla="*/ 2 h 21"/>
                  <a:gd name="T6" fmla="*/ 7 w 11"/>
                  <a:gd name="T7" fmla="*/ 19 h 21"/>
                  <a:gd name="T8" fmla="*/ 10 w 11"/>
                  <a:gd name="T9" fmla="*/ 18 h 21"/>
                </a:gdLst>
                <a:ahLst/>
                <a:cxnLst>
                  <a:cxn ang="0">
                    <a:pos x="T0" y="T1"/>
                  </a:cxn>
                  <a:cxn ang="0">
                    <a:pos x="T2" y="T3"/>
                  </a:cxn>
                  <a:cxn ang="0">
                    <a:pos x="T4" y="T5"/>
                  </a:cxn>
                  <a:cxn ang="0">
                    <a:pos x="T6" y="T7"/>
                  </a:cxn>
                  <a:cxn ang="0">
                    <a:pos x="T8" y="T9"/>
                  </a:cxn>
                </a:cxnLst>
                <a:rect l="0" t="0" r="r" b="b"/>
                <a:pathLst>
                  <a:path w="11" h="21">
                    <a:moveTo>
                      <a:pt x="10" y="18"/>
                    </a:moveTo>
                    <a:cubicBezTo>
                      <a:pt x="8" y="13"/>
                      <a:pt x="6" y="7"/>
                      <a:pt x="4" y="1"/>
                    </a:cubicBezTo>
                    <a:cubicBezTo>
                      <a:pt x="3" y="0"/>
                      <a:pt x="0" y="0"/>
                      <a:pt x="1" y="2"/>
                    </a:cubicBezTo>
                    <a:cubicBezTo>
                      <a:pt x="3" y="8"/>
                      <a:pt x="5" y="14"/>
                      <a:pt x="7" y="19"/>
                    </a:cubicBezTo>
                    <a:cubicBezTo>
                      <a:pt x="8" y="21"/>
                      <a:pt x="11" y="20"/>
                      <a:pt x="1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106"/>
              <p:cNvSpPr>
                <a:spLocks/>
              </p:cNvSpPr>
              <p:nvPr/>
            </p:nvSpPr>
            <p:spPr bwMode="auto">
              <a:xfrm>
                <a:off x="5441" y="1660"/>
                <a:ext cx="51" cy="32"/>
              </a:xfrm>
              <a:custGeom>
                <a:avLst/>
                <a:gdLst>
                  <a:gd name="T0" fmla="*/ 1 w 29"/>
                  <a:gd name="T1" fmla="*/ 4 h 18"/>
                  <a:gd name="T2" fmla="*/ 14 w 29"/>
                  <a:gd name="T3" fmla="*/ 11 h 18"/>
                  <a:gd name="T4" fmla="*/ 27 w 29"/>
                  <a:gd name="T5" fmla="*/ 17 h 18"/>
                  <a:gd name="T6" fmla="*/ 28 w 29"/>
                  <a:gd name="T7" fmla="*/ 15 h 18"/>
                  <a:gd name="T8" fmla="*/ 16 w 29"/>
                  <a:gd name="T9" fmla="*/ 7 h 18"/>
                  <a:gd name="T10" fmla="*/ 2 w 29"/>
                  <a:gd name="T11" fmla="*/ 1 h 18"/>
                  <a:gd name="T12" fmla="*/ 1 w 29"/>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1" y="4"/>
                    </a:moveTo>
                    <a:cubicBezTo>
                      <a:pt x="5" y="7"/>
                      <a:pt x="10" y="9"/>
                      <a:pt x="14" y="11"/>
                    </a:cubicBezTo>
                    <a:cubicBezTo>
                      <a:pt x="18" y="14"/>
                      <a:pt x="22" y="16"/>
                      <a:pt x="27" y="17"/>
                    </a:cubicBezTo>
                    <a:cubicBezTo>
                      <a:pt x="28" y="18"/>
                      <a:pt x="29" y="16"/>
                      <a:pt x="28" y="15"/>
                    </a:cubicBezTo>
                    <a:cubicBezTo>
                      <a:pt x="25" y="11"/>
                      <a:pt x="20" y="9"/>
                      <a:pt x="16" y="7"/>
                    </a:cubicBezTo>
                    <a:cubicBezTo>
                      <a:pt x="11" y="5"/>
                      <a:pt x="7" y="3"/>
                      <a:pt x="2"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107"/>
              <p:cNvSpPr>
                <a:spLocks/>
              </p:cNvSpPr>
              <p:nvPr/>
            </p:nvSpPr>
            <p:spPr bwMode="auto">
              <a:xfrm>
                <a:off x="5427" y="1630"/>
                <a:ext cx="54" cy="27"/>
              </a:xfrm>
              <a:custGeom>
                <a:avLst/>
                <a:gdLst>
                  <a:gd name="T0" fmla="*/ 1 w 31"/>
                  <a:gd name="T1" fmla="*/ 4 h 15"/>
                  <a:gd name="T2" fmla="*/ 29 w 31"/>
                  <a:gd name="T3" fmla="*/ 13 h 15"/>
                  <a:gd name="T4" fmla="*/ 29 w 31"/>
                  <a:gd name="T5" fmla="*/ 10 h 15"/>
                  <a:gd name="T6" fmla="*/ 16 w 31"/>
                  <a:gd name="T7" fmla="*/ 8 h 15"/>
                  <a:gd name="T8" fmla="*/ 3 w 31"/>
                  <a:gd name="T9" fmla="*/ 1 h 15"/>
                  <a:gd name="T10" fmla="*/ 1 w 31"/>
                  <a:gd name="T11" fmla="*/ 4 h 15"/>
                </a:gdLst>
                <a:ahLst/>
                <a:cxnLst>
                  <a:cxn ang="0">
                    <a:pos x="T0" y="T1"/>
                  </a:cxn>
                  <a:cxn ang="0">
                    <a:pos x="T2" y="T3"/>
                  </a:cxn>
                  <a:cxn ang="0">
                    <a:pos x="T4" y="T5"/>
                  </a:cxn>
                  <a:cxn ang="0">
                    <a:pos x="T6" y="T7"/>
                  </a:cxn>
                  <a:cxn ang="0">
                    <a:pos x="T8" y="T9"/>
                  </a:cxn>
                  <a:cxn ang="0">
                    <a:pos x="T10" y="T11"/>
                  </a:cxn>
                </a:cxnLst>
                <a:rect l="0" t="0" r="r" b="b"/>
                <a:pathLst>
                  <a:path w="31" h="15">
                    <a:moveTo>
                      <a:pt x="1" y="4"/>
                    </a:moveTo>
                    <a:cubicBezTo>
                      <a:pt x="8" y="10"/>
                      <a:pt x="19" y="15"/>
                      <a:pt x="29" y="13"/>
                    </a:cubicBezTo>
                    <a:cubicBezTo>
                      <a:pt x="31" y="12"/>
                      <a:pt x="31" y="10"/>
                      <a:pt x="29" y="10"/>
                    </a:cubicBezTo>
                    <a:cubicBezTo>
                      <a:pt x="25" y="9"/>
                      <a:pt x="20" y="9"/>
                      <a:pt x="16" y="8"/>
                    </a:cubicBezTo>
                    <a:cubicBezTo>
                      <a:pt x="11" y="6"/>
                      <a:pt x="7" y="4"/>
                      <a:pt x="3" y="1"/>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108"/>
              <p:cNvSpPr>
                <a:spLocks/>
              </p:cNvSpPr>
              <p:nvPr/>
            </p:nvSpPr>
            <p:spPr bwMode="auto">
              <a:xfrm>
                <a:off x="5421" y="1607"/>
                <a:ext cx="39" cy="25"/>
              </a:xfrm>
              <a:custGeom>
                <a:avLst/>
                <a:gdLst>
                  <a:gd name="T0" fmla="*/ 1 w 22"/>
                  <a:gd name="T1" fmla="*/ 4 h 14"/>
                  <a:gd name="T2" fmla="*/ 20 w 22"/>
                  <a:gd name="T3" fmla="*/ 13 h 14"/>
                  <a:gd name="T4" fmla="*/ 21 w 22"/>
                  <a:gd name="T5" fmla="*/ 10 h 14"/>
                  <a:gd name="T6" fmla="*/ 12 w 22"/>
                  <a:gd name="T7" fmla="*/ 7 h 14"/>
                  <a:gd name="T8" fmla="*/ 3 w 22"/>
                  <a:gd name="T9" fmla="*/ 2 h 14"/>
                  <a:gd name="T10" fmla="*/ 1 w 22"/>
                  <a:gd name="T11" fmla="*/ 4 h 14"/>
                </a:gdLst>
                <a:ahLst/>
                <a:cxnLst>
                  <a:cxn ang="0">
                    <a:pos x="T0" y="T1"/>
                  </a:cxn>
                  <a:cxn ang="0">
                    <a:pos x="T2" y="T3"/>
                  </a:cxn>
                  <a:cxn ang="0">
                    <a:pos x="T4" y="T5"/>
                  </a:cxn>
                  <a:cxn ang="0">
                    <a:pos x="T6" y="T7"/>
                  </a:cxn>
                  <a:cxn ang="0">
                    <a:pos x="T8" y="T9"/>
                  </a:cxn>
                  <a:cxn ang="0">
                    <a:pos x="T10" y="T11"/>
                  </a:cxn>
                </a:cxnLst>
                <a:rect l="0" t="0" r="r" b="b"/>
                <a:pathLst>
                  <a:path w="22" h="14">
                    <a:moveTo>
                      <a:pt x="1" y="4"/>
                    </a:moveTo>
                    <a:cubicBezTo>
                      <a:pt x="6" y="9"/>
                      <a:pt x="13" y="14"/>
                      <a:pt x="20" y="13"/>
                    </a:cubicBezTo>
                    <a:cubicBezTo>
                      <a:pt x="22" y="13"/>
                      <a:pt x="22" y="11"/>
                      <a:pt x="21" y="10"/>
                    </a:cubicBezTo>
                    <a:cubicBezTo>
                      <a:pt x="18" y="9"/>
                      <a:pt x="15" y="9"/>
                      <a:pt x="12" y="7"/>
                    </a:cubicBezTo>
                    <a:cubicBezTo>
                      <a:pt x="9" y="6"/>
                      <a:pt x="6" y="4"/>
                      <a:pt x="3" y="2"/>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109"/>
              <p:cNvSpPr>
                <a:spLocks/>
              </p:cNvSpPr>
              <p:nvPr/>
            </p:nvSpPr>
            <p:spPr bwMode="auto">
              <a:xfrm>
                <a:off x="5409" y="1592"/>
                <a:ext cx="40" cy="15"/>
              </a:xfrm>
              <a:custGeom>
                <a:avLst/>
                <a:gdLst>
                  <a:gd name="T0" fmla="*/ 2 w 23"/>
                  <a:gd name="T1" fmla="*/ 4 h 9"/>
                  <a:gd name="T2" fmla="*/ 21 w 23"/>
                  <a:gd name="T3" fmla="*/ 9 h 9"/>
                  <a:gd name="T4" fmla="*/ 21 w 23"/>
                  <a:gd name="T5" fmla="*/ 6 h 9"/>
                  <a:gd name="T6" fmla="*/ 3 w 23"/>
                  <a:gd name="T7" fmla="*/ 1 h 9"/>
                  <a:gd name="T8" fmla="*/ 2 w 23"/>
                  <a:gd name="T9" fmla="*/ 4 h 9"/>
                </a:gdLst>
                <a:ahLst/>
                <a:cxnLst>
                  <a:cxn ang="0">
                    <a:pos x="T0" y="T1"/>
                  </a:cxn>
                  <a:cxn ang="0">
                    <a:pos x="T2" y="T3"/>
                  </a:cxn>
                  <a:cxn ang="0">
                    <a:pos x="T4" y="T5"/>
                  </a:cxn>
                  <a:cxn ang="0">
                    <a:pos x="T6" y="T7"/>
                  </a:cxn>
                  <a:cxn ang="0">
                    <a:pos x="T8" y="T9"/>
                  </a:cxn>
                </a:cxnLst>
                <a:rect l="0" t="0" r="r" b="b"/>
                <a:pathLst>
                  <a:path w="23" h="9">
                    <a:moveTo>
                      <a:pt x="2" y="4"/>
                    </a:moveTo>
                    <a:cubicBezTo>
                      <a:pt x="8" y="6"/>
                      <a:pt x="14" y="8"/>
                      <a:pt x="21" y="9"/>
                    </a:cubicBezTo>
                    <a:cubicBezTo>
                      <a:pt x="22" y="9"/>
                      <a:pt x="23" y="6"/>
                      <a:pt x="21" y="6"/>
                    </a:cubicBezTo>
                    <a:cubicBezTo>
                      <a:pt x="16" y="3"/>
                      <a:pt x="9" y="2"/>
                      <a:pt x="3" y="1"/>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110"/>
              <p:cNvSpPr>
                <a:spLocks/>
              </p:cNvSpPr>
              <p:nvPr/>
            </p:nvSpPr>
            <p:spPr bwMode="auto">
              <a:xfrm>
                <a:off x="5522" y="1799"/>
                <a:ext cx="73" cy="63"/>
              </a:xfrm>
              <a:custGeom>
                <a:avLst/>
                <a:gdLst>
                  <a:gd name="T0" fmla="*/ 41 w 42"/>
                  <a:gd name="T1" fmla="*/ 33 h 36"/>
                  <a:gd name="T2" fmla="*/ 3 w 42"/>
                  <a:gd name="T3" fmla="*/ 0 h 36"/>
                  <a:gd name="T4" fmla="*/ 1 w 42"/>
                  <a:gd name="T5" fmla="*/ 3 h 36"/>
                  <a:gd name="T6" fmla="*/ 21 w 42"/>
                  <a:gd name="T7" fmla="*/ 18 h 36"/>
                  <a:gd name="T8" fmla="*/ 39 w 42"/>
                  <a:gd name="T9" fmla="*/ 35 h 36"/>
                  <a:gd name="T10" fmla="*/ 41 w 42"/>
                  <a:gd name="T11" fmla="*/ 33 h 36"/>
                </a:gdLst>
                <a:ahLst/>
                <a:cxnLst>
                  <a:cxn ang="0">
                    <a:pos x="T0" y="T1"/>
                  </a:cxn>
                  <a:cxn ang="0">
                    <a:pos x="T2" y="T3"/>
                  </a:cxn>
                  <a:cxn ang="0">
                    <a:pos x="T4" y="T5"/>
                  </a:cxn>
                  <a:cxn ang="0">
                    <a:pos x="T6" y="T7"/>
                  </a:cxn>
                  <a:cxn ang="0">
                    <a:pos x="T8" y="T9"/>
                  </a:cxn>
                  <a:cxn ang="0">
                    <a:pos x="T10" y="T11"/>
                  </a:cxn>
                </a:cxnLst>
                <a:rect l="0" t="0" r="r" b="b"/>
                <a:pathLst>
                  <a:path w="42" h="36">
                    <a:moveTo>
                      <a:pt x="41" y="33"/>
                    </a:moveTo>
                    <a:cubicBezTo>
                      <a:pt x="32" y="20"/>
                      <a:pt x="18" y="7"/>
                      <a:pt x="3" y="0"/>
                    </a:cubicBezTo>
                    <a:cubicBezTo>
                      <a:pt x="2" y="0"/>
                      <a:pt x="0" y="2"/>
                      <a:pt x="1" y="3"/>
                    </a:cubicBezTo>
                    <a:cubicBezTo>
                      <a:pt x="8" y="8"/>
                      <a:pt x="15" y="12"/>
                      <a:pt x="21" y="18"/>
                    </a:cubicBezTo>
                    <a:cubicBezTo>
                      <a:pt x="27" y="23"/>
                      <a:pt x="33" y="29"/>
                      <a:pt x="39" y="35"/>
                    </a:cubicBezTo>
                    <a:cubicBezTo>
                      <a:pt x="40" y="36"/>
                      <a:pt x="42" y="34"/>
                      <a:pt x="41"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111"/>
              <p:cNvSpPr>
                <a:spLocks/>
              </p:cNvSpPr>
              <p:nvPr/>
            </p:nvSpPr>
            <p:spPr bwMode="auto">
              <a:xfrm>
                <a:off x="5527" y="1767"/>
                <a:ext cx="61" cy="55"/>
              </a:xfrm>
              <a:custGeom>
                <a:avLst/>
                <a:gdLst>
                  <a:gd name="T0" fmla="*/ 34 w 35"/>
                  <a:gd name="T1" fmla="*/ 28 h 31"/>
                  <a:gd name="T2" fmla="*/ 20 w 35"/>
                  <a:gd name="T3" fmla="*/ 12 h 31"/>
                  <a:gd name="T4" fmla="*/ 2 w 35"/>
                  <a:gd name="T5" fmla="*/ 0 h 31"/>
                  <a:gd name="T6" fmla="*/ 1 w 35"/>
                  <a:gd name="T7" fmla="*/ 3 h 31"/>
                  <a:gd name="T8" fmla="*/ 17 w 35"/>
                  <a:gd name="T9" fmla="*/ 15 h 31"/>
                  <a:gd name="T10" fmla="*/ 32 w 35"/>
                  <a:gd name="T11" fmla="*/ 30 h 31"/>
                  <a:gd name="T12" fmla="*/ 34 w 35"/>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5" h="31">
                    <a:moveTo>
                      <a:pt x="34" y="28"/>
                    </a:moveTo>
                    <a:cubicBezTo>
                      <a:pt x="30" y="22"/>
                      <a:pt x="25" y="16"/>
                      <a:pt x="20" y="12"/>
                    </a:cubicBezTo>
                    <a:cubicBezTo>
                      <a:pt x="15" y="7"/>
                      <a:pt x="9" y="2"/>
                      <a:pt x="2" y="0"/>
                    </a:cubicBezTo>
                    <a:cubicBezTo>
                      <a:pt x="1" y="0"/>
                      <a:pt x="0" y="2"/>
                      <a:pt x="1" y="3"/>
                    </a:cubicBezTo>
                    <a:cubicBezTo>
                      <a:pt x="6" y="8"/>
                      <a:pt x="12" y="11"/>
                      <a:pt x="17" y="15"/>
                    </a:cubicBezTo>
                    <a:cubicBezTo>
                      <a:pt x="23" y="20"/>
                      <a:pt x="27" y="25"/>
                      <a:pt x="32" y="30"/>
                    </a:cubicBezTo>
                    <a:cubicBezTo>
                      <a:pt x="33" y="31"/>
                      <a:pt x="35" y="30"/>
                      <a:pt x="3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112"/>
              <p:cNvSpPr>
                <a:spLocks/>
              </p:cNvSpPr>
              <p:nvPr/>
            </p:nvSpPr>
            <p:spPr bwMode="auto">
              <a:xfrm>
                <a:off x="5522" y="1734"/>
                <a:ext cx="54" cy="37"/>
              </a:xfrm>
              <a:custGeom>
                <a:avLst/>
                <a:gdLst>
                  <a:gd name="T0" fmla="*/ 29 w 31"/>
                  <a:gd name="T1" fmla="*/ 17 h 21"/>
                  <a:gd name="T2" fmla="*/ 15 w 31"/>
                  <a:gd name="T3" fmla="*/ 8 h 21"/>
                  <a:gd name="T4" fmla="*/ 2 w 31"/>
                  <a:gd name="T5" fmla="*/ 1 h 21"/>
                  <a:gd name="T6" fmla="*/ 1 w 31"/>
                  <a:gd name="T7" fmla="*/ 3 h 21"/>
                  <a:gd name="T8" fmla="*/ 13 w 31"/>
                  <a:gd name="T9" fmla="*/ 11 h 21"/>
                  <a:gd name="T10" fmla="*/ 27 w 31"/>
                  <a:gd name="T11" fmla="*/ 20 h 21"/>
                  <a:gd name="T12" fmla="*/ 29 w 31"/>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29" y="17"/>
                    </a:moveTo>
                    <a:cubicBezTo>
                      <a:pt x="24" y="14"/>
                      <a:pt x="20" y="11"/>
                      <a:pt x="15" y="8"/>
                    </a:cubicBezTo>
                    <a:cubicBezTo>
                      <a:pt x="11" y="5"/>
                      <a:pt x="7" y="2"/>
                      <a:pt x="2" y="1"/>
                    </a:cubicBezTo>
                    <a:cubicBezTo>
                      <a:pt x="1" y="0"/>
                      <a:pt x="0" y="2"/>
                      <a:pt x="1" y="3"/>
                    </a:cubicBezTo>
                    <a:cubicBezTo>
                      <a:pt x="4" y="6"/>
                      <a:pt x="9" y="9"/>
                      <a:pt x="13" y="11"/>
                    </a:cubicBezTo>
                    <a:cubicBezTo>
                      <a:pt x="18" y="14"/>
                      <a:pt x="22" y="17"/>
                      <a:pt x="27" y="20"/>
                    </a:cubicBezTo>
                    <a:cubicBezTo>
                      <a:pt x="29" y="21"/>
                      <a:pt x="31" y="18"/>
                      <a:pt x="29"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113"/>
              <p:cNvSpPr>
                <a:spLocks/>
              </p:cNvSpPr>
              <p:nvPr/>
            </p:nvSpPr>
            <p:spPr bwMode="auto">
              <a:xfrm>
                <a:off x="5513" y="1704"/>
                <a:ext cx="40" cy="28"/>
              </a:xfrm>
              <a:custGeom>
                <a:avLst/>
                <a:gdLst>
                  <a:gd name="T0" fmla="*/ 21 w 23"/>
                  <a:gd name="T1" fmla="*/ 11 h 16"/>
                  <a:gd name="T2" fmla="*/ 12 w 23"/>
                  <a:gd name="T3" fmla="*/ 5 h 16"/>
                  <a:gd name="T4" fmla="*/ 3 w 23"/>
                  <a:gd name="T5" fmla="*/ 0 h 16"/>
                  <a:gd name="T6" fmla="*/ 1 w 23"/>
                  <a:gd name="T7" fmla="*/ 3 h 16"/>
                  <a:gd name="T8" fmla="*/ 10 w 23"/>
                  <a:gd name="T9" fmla="*/ 9 h 16"/>
                  <a:gd name="T10" fmla="*/ 20 w 23"/>
                  <a:gd name="T11" fmla="*/ 14 h 16"/>
                  <a:gd name="T12" fmla="*/ 21 w 23"/>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21" y="11"/>
                    </a:moveTo>
                    <a:cubicBezTo>
                      <a:pt x="18" y="9"/>
                      <a:pt x="15" y="7"/>
                      <a:pt x="12" y="5"/>
                    </a:cubicBezTo>
                    <a:cubicBezTo>
                      <a:pt x="9" y="3"/>
                      <a:pt x="6" y="1"/>
                      <a:pt x="3" y="0"/>
                    </a:cubicBezTo>
                    <a:cubicBezTo>
                      <a:pt x="1" y="0"/>
                      <a:pt x="0" y="2"/>
                      <a:pt x="1" y="3"/>
                    </a:cubicBezTo>
                    <a:cubicBezTo>
                      <a:pt x="4" y="6"/>
                      <a:pt x="7" y="7"/>
                      <a:pt x="10" y="9"/>
                    </a:cubicBezTo>
                    <a:cubicBezTo>
                      <a:pt x="13" y="11"/>
                      <a:pt x="16" y="13"/>
                      <a:pt x="20" y="14"/>
                    </a:cubicBezTo>
                    <a:cubicBezTo>
                      <a:pt x="22" y="16"/>
                      <a:pt x="23" y="12"/>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114"/>
              <p:cNvSpPr>
                <a:spLocks/>
              </p:cNvSpPr>
              <p:nvPr/>
            </p:nvSpPr>
            <p:spPr bwMode="auto">
              <a:xfrm>
                <a:off x="5513" y="1671"/>
                <a:ext cx="35" cy="26"/>
              </a:xfrm>
              <a:custGeom>
                <a:avLst/>
                <a:gdLst>
                  <a:gd name="T0" fmla="*/ 18 w 20"/>
                  <a:gd name="T1" fmla="*/ 11 h 15"/>
                  <a:gd name="T2" fmla="*/ 3 w 20"/>
                  <a:gd name="T3" fmla="*/ 1 h 15"/>
                  <a:gd name="T4" fmla="*/ 1 w 20"/>
                  <a:gd name="T5" fmla="*/ 3 h 15"/>
                  <a:gd name="T6" fmla="*/ 16 w 20"/>
                  <a:gd name="T7" fmla="*/ 14 h 15"/>
                  <a:gd name="T8" fmla="*/ 18 w 20"/>
                  <a:gd name="T9" fmla="*/ 11 h 15"/>
                </a:gdLst>
                <a:ahLst/>
                <a:cxnLst>
                  <a:cxn ang="0">
                    <a:pos x="T0" y="T1"/>
                  </a:cxn>
                  <a:cxn ang="0">
                    <a:pos x="T2" y="T3"/>
                  </a:cxn>
                  <a:cxn ang="0">
                    <a:pos x="T4" y="T5"/>
                  </a:cxn>
                  <a:cxn ang="0">
                    <a:pos x="T6" y="T7"/>
                  </a:cxn>
                  <a:cxn ang="0">
                    <a:pos x="T8" y="T9"/>
                  </a:cxn>
                </a:cxnLst>
                <a:rect l="0" t="0" r="r" b="b"/>
                <a:pathLst>
                  <a:path w="20" h="15">
                    <a:moveTo>
                      <a:pt x="18" y="11"/>
                    </a:moveTo>
                    <a:cubicBezTo>
                      <a:pt x="13" y="7"/>
                      <a:pt x="8" y="4"/>
                      <a:pt x="3" y="1"/>
                    </a:cubicBezTo>
                    <a:cubicBezTo>
                      <a:pt x="2" y="0"/>
                      <a:pt x="0" y="2"/>
                      <a:pt x="1" y="3"/>
                    </a:cubicBezTo>
                    <a:cubicBezTo>
                      <a:pt x="5" y="8"/>
                      <a:pt x="10" y="11"/>
                      <a:pt x="16" y="14"/>
                    </a:cubicBezTo>
                    <a:cubicBezTo>
                      <a:pt x="18" y="15"/>
                      <a:pt x="20" y="12"/>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115"/>
              <p:cNvSpPr>
                <a:spLocks/>
              </p:cNvSpPr>
              <p:nvPr/>
            </p:nvSpPr>
            <p:spPr bwMode="auto">
              <a:xfrm>
                <a:off x="5513" y="1634"/>
                <a:ext cx="26" cy="21"/>
              </a:xfrm>
              <a:custGeom>
                <a:avLst/>
                <a:gdLst>
                  <a:gd name="T0" fmla="*/ 14 w 15"/>
                  <a:gd name="T1" fmla="*/ 9 h 12"/>
                  <a:gd name="T2" fmla="*/ 3 w 15"/>
                  <a:gd name="T3" fmla="*/ 0 h 12"/>
                  <a:gd name="T4" fmla="*/ 1 w 15"/>
                  <a:gd name="T5" fmla="*/ 3 h 12"/>
                  <a:gd name="T6" fmla="*/ 12 w 15"/>
                  <a:gd name="T7" fmla="*/ 11 h 12"/>
                  <a:gd name="T8" fmla="*/ 14 w 15"/>
                  <a:gd name="T9" fmla="*/ 9 h 12"/>
                </a:gdLst>
                <a:ahLst/>
                <a:cxnLst>
                  <a:cxn ang="0">
                    <a:pos x="T0" y="T1"/>
                  </a:cxn>
                  <a:cxn ang="0">
                    <a:pos x="T2" y="T3"/>
                  </a:cxn>
                  <a:cxn ang="0">
                    <a:pos x="T4" y="T5"/>
                  </a:cxn>
                  <a:cxn ang="0">
                    <a:pos x="T6" y="T7"/>
                  </a:cxn>
                  <a:cxn ang="0">
                    <a:pos x="T8" y="T9"/>
                  </a:cxn>
                </a:cxnLst>
                <a:rect l="0" t="0" r="r" b="b"/>
                <a:pathLst>
                  <a:path w="15" h="12">
                    <a:moveTo>
                      <a:pt x="14" y="9"/>
                    </a:moveTo>
                    <a:cubicBezTo>
                      <a:pt x="10" y="6"/>
                      <a:pt x="7" y="3"/>
                      <a:pt x="3" y="0"/>
                    </a:cubicBezTo>
                    <a:cubicBezTo>
                      <a:pt x="2" y="0"/>
                      <a:pt x="0" y="2"/>
                      <a:pt x="1" y="3"/>
                    </a:cubicBezTo>
                    <a:cubicBezTo>
                      <a:pt x="5" y="6"/>
                      <a:pt x="8" y="9"/>
                      <a:pt x="12" y="11"/>
                    </a:cubicBezTo>
                    <a:cubicBezTo>
                      <a:pt x="13" y="12"/>
                      <a:pt x="15" y="10"/>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116"/>
              <p:cNvSpPr>
                <a:spLocks/>
              </p:cNvSpPr>
              <p:nvPr/>
            </p:nvSpPr>
            <p:spPr bwMode="auto">
              <a:xfrm>
                <a:off x="5478" y="1815"/>
                <a:ext cx="44" cy="33"/>
              </a:xfrm>
              <a:custGeom>
                <a:avLst/>
                <a:gdLst>
                  <a:gd name="T0" fmla="*/ 23 w 25"/>
                  <a:gd name="T1" fmla="*/ 16 h 19"/>
                  <a:gd name="T2" fmla="*/ 13 w 25"/>
                  <a:gd name="T3" fmla="*/ 8 h 19"/>
                  <a:gd name="T4" fmla="*/ 3 w 25"/>
                  <a:gd name="T5" fmla="*/ 1 h 19"/>
                  <a:gd name="T6" fmla="*/ 1 w 25"/>
                  <a:gd name="T7" fmla="*/ 3 h 19"/>
                  <a:gd name="T8" fmla="*/ 21 w 25"/>
                  <a:gd name="T9" fmla="*/ 19 h 19"/>
                  <a:gd name="T10" fmla="*/ 23 w 25"/>
                  <a:gd name="T11" fmla="*/ 16 h 19"/>
                </a:gdLst>
                <a:ahLst/>
                <a:cxnLst>
                  <a:cxn ang="0">
                    <a:pos x="T0" y="T1"/>
                  </a:cxn>
                  <a:cxn ang="0">
                    <a:pos x="T2" y="T3"/>
                  </a:cxn>
                  <a:cxn ang="0">
                    <a:pos x="T4" y="T5"/>
                  </a:cxn>
                  <a:cxn ang="0">
                    <a:pos x="T6" y="T7"/>
                  </a:cxn>
                  <a:cxn ang="0">
                    <a:pos x="T8" y="T9"/>
                  </a:cxn>
                  <a:cxn ang="0">
                    <a:pos x="T10" y="T11"/>
                  </a:cxn>
                </a:cxnLst>
                <a:rect l="0" t="0" r="r" b="b"/>
                <a:pathLst>
                  <a:path w="25" h="19">
                    <a:moveTo>
                      <a:pt x="23" y="16"/>
                    </a:moveTo>
                    <a:cubicBezTo>
                      <a:pt x="20" y="13"/>
                      <a:pt x="16" y="11"/>
                      <a:pt x="13" y="8"/>
                    </a:cubicBezTo>
                    <a:cubicBezTo>
                      <a:pt x="9" y="6"/>
                      <a:pt x="6" y="3"/>
                      <a:pt x="3" y="1"/>
                    </a:cubicBezTo>
                    <a:cubicBezTo>
                      <a:pt x="1" y="0"/>
                      <a:pt x="0" y="2"/>
                      <a:pt x="1" y="3"/>
                    </a:cubicBezTo>
                    <a:cubicBezTo>
                      <a:pt x="6" y="10"/>
                      <a:pt x="14" y="15"/>
                      <a:pt x="21" y="19"/>
                    </a:cubicBezTo>
                    <a:cubicBezTo>
                      <a:pt x="23" y="19"/>
                      <a:pt x="25" y="17"/>
                      <a:pt x="2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117"/>
              <p:cNvSpPr>
                <a:spLocks/>
              </p:cNvSpPr>
              <p:nvPr/>
            </p:nvSpPr>
            <p:spPr bwMode="auto">
              <a:xfrm>
                <a:off x="5418" y="1521"/>
                <a:ext cx="89" cy="30"/>
              </a:xfrm>
              <a:custGeom>
                <a:avLst/>
                <a:gdLst>
                  <a:gd name="T0" fmla="*/ 49 w 51"/>
                  <a:gd name="T1" fmla="*/ 13 h 17"/>
                  <a:gd name="T2" fmla="*/ 1 w 51"/>
                  <a:gd name="T3" fmla="*/ 5 h 17"/>
                  <a:gd name="T4" fmla="*/ 2 w 51"/>
                  <a:gd name="T5" fmla="*/ 8 h 17"/>
                  <a:gd name="T6" fmla="*/ 48 w 51"/>
                  <a:gd name="T7" fmla="*/ 16 h 17"/>
                  <a:gd name="T8" fmla="*/ 49 w 51"/>
                  <a:gd name="T9" fmla="*/ 13 h 17"/>
                </a:gdLst>
                <a:ahLst/>
                <a:cxnLst>
                  <a:cxn ang="0">
                    <a:pos x="T0" y="T1"/>
                  </a:cxn>
                  <a:cxn ang="0">
                    <a:pos x="T2" y="T3"/>
                  </a:cxn>
                  <a:cxn ang="0">
                    <a:pos x="T4" y="T5"/>
                  </a:cxn>
                  <a:cxn ang="0">
                    <a:pos x="T6" y="T7"/>
                  </a:cxn>
                  <a:cxn ang="0">
                    <a:pos x="T8" y="T9"/>
                  </a:cxn>
                </a:cxnLst>
                <a:rect l="0" t="0" r="r" b="b"/>
                <a:pathLst>
                  <a:path w="51" h="17">
                    <a:moveTo>
                      <a:pt x="49" y="13"/>
                    </a:moveTo>
                    <a:cubicBezTo>
                      <a:pt x="36" y="4"/>
                      <a:pt x="17" y="0"/>
                      <a:pt x="1" y="5"/>
                    </a:cubicBezTo>
                    <a:cubicBezTo>
                      <a:pt x="0" y="6"/>
                      <a:pt x="0" y="8"/>
                      <a:pt x="2" y="8"/>
                    </a:cubicBezTo>
                    <a:cubicBezTo>
                      <a:pt x="18" y="8"/>
                      <a:pt x="32" y="10"/>
                      <a:pt x="48" y="16"/>
                    </a:cubicBezTo>
                    <a:cubicBezTo>
                      <a:pt x="50" y="17"/>
                      <a:pt x="51" y="14"/>
                      <a:pt x="4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118"/>
              <p:cNvSpPr>
                <a:spLocks/>
              </p:cNvSpPr>
              <p:nvPr/>
            </p:nvSpPr>
            <p:spPr bwMode="auto">
              <a:xfrm>
                <a:off x="5395" y="1502"/>
                <a:ext cx="70" cy="19"/>
              </a:xfrm>
              <a:custGeom>
                <a:avLst/>
                <a:gdLst>
                  <a:gd name="T0" fmla="*/ 38 w 40"/>
                  <a:gd name="T1" fmla="*/ 6 h 11"/>
                  <a:gd name="T2" fmla="*/ 2 w 40"/>
                  <a:gd name="T3" fmla="*/ 8 h 11"/>
                  <a:gd name="T4" fmla="*/ 4 w 40"/>
                  <a:gd name="T5" fmla="*/ 10 h 11"/>
                  <a:gd name="T6" fmla="*/ 36 w 40"/>
                  <a:gd name="T7" fmla="*/ 9 h 11"/>
                  <a:gd name="T8" fmla="*/ 38 w 40"/>
                  <a:gd name="T9" fmla="*/ 6 h 11"/>
                </a:gdLst>
                <a:ahLst/>
                <a:cxnLst>
                  <a:cxn ang="0">
                    <a:pos x="T0" y="T1"/>
                  </a:cxn>
                  <a:cxn ang="0">
                    <a:pos x="T2" y="T3"/>
                  </a:cxn>
                  <a:cxn ang="0">
                    <a:pos x="T4" y="T5"/>
                  </a:cxn>
                  <a:cxn ang="0">
                    <a:pos x="T6" y="T7"/>
                  </a:cxn>
                  <a:cxn ang="0">
                    <a:pos x="T8" y="T9"/>
                  </a:cxn>
                </a:cxnLst>
                <a:rect l="0" t="0" r="r" b="b"/>
                <a:pathLst>
                  <a:path w="40" h="11">
                    <a:moveTo>
                      <a:pt x="38" y="6"/>
                    </a:moveTo>
                    <a:cubicBezTo>
                      <a:pt x="27" y="0"/>
                      <a:pt x="12" y="0"/>
                      <a:pt x="2" y="8"/>
                    </a:cubicBezTo>
                    <a:cubicBezTo>
                      <a:pt x="0" y="9"/>
                      <a:pt x="2" y="11"/>
                      <a:pt x="4" y="10"/>
                    </a:cubicBezTo>
                    <a:cubicBezTo>
                      <a:pt x="14" y="5"/>
                      <a:pt x="25" y="4"/>
                      <a:pt x="36" y="9"/>
                    </a:cubicBezTo>
                    <a:cubicBezTo>
                      <a:pt x="38" y="10"/>
                      <a:pt x="40" y="7"/>
                      <a:pt x="3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119"/>
              <p:cNvSpPr>
                <a:spLocks/>
              </p:cNvSpPr>
              <p:nvPr/>
            </p:nvSpPr>
            <p:spPr bwMode="auto">
              <a:xfrm>
                <a:off x="5367" y="1488"/>
                <a:ext cx="67" cy="16"/>
              </a:xfrm>
              <a:custGeom>
                <a:avLst/>
                <a:gdLst>
                  <a:gd name="T0" fmla="*/ 37 w 38"/>
                  <a:gd name="T1" fmla="*/ 2 h 9"/>
                  <a:gd name="T2" fmla="*/ 2 w 38"/>
                  <a:gd name="T3" fmla="*/ 6 h 9"/>
                  <a:gd name="T4" fmla="*/ 3 w 38"/>
                  <a:gd name="T5" fmla="*/ 9 h 9"/>
                  <a:gd name="T6" fmla="*/ 36 w 38"/>
                  <a:gd name="T7" fmla="*/ 6 h 9"/>
                  <a:gd name="T8" fmla="*/ 37 w 38"/>
                  <a:gd name="T9" fmla="*/ 2 h 9"/>
                </a:gdLst>
                <a:ahLst/>
                <a:cxnLst>
                  <a:cxn ang="0">
                    <a:pos x="T0" y="T1"/>
                  </a:cxn>
                  <a:cxn ang="0">
                    <a:pos x="T2" y="T3"/>
                  </a:cxn>
                  <a:cxn ang="0">
                    <a:pos x="T4" y="T5"/>
                  </a:cxn>
                  <a:cxn ang="0">
                    <a:pos x="T6" y="T7"/>
                  </a:cxn>
                  <a:cxn ang="0">
                    <a:pos x="T8" y="T9"/>
                  </a:cxn>
                </a:cxnLst>
                <a:rect l="0" t="0" r="r" b="b"/>
                <a:pathLst>
                  <a:path w="38" h="9">
                    <a:moveTo>
                      <a:pt x="37" y="2"/>
                    </a:moveTo>
                    <a:cubicBezTo>
                      <a:pt x="25" y="0"/>
                      <a:pt x="13" y="1"/>
                      <a:pt x="2" y="6"/>
                    </a:cubicBezTo>
                    <a:cubicBezTo>
                      <a:pt x="0" y="7"/>
                      <a:pt x="2" y="9"/>
                      <a:pt x="3" y="9"/>
                    </a:cubicBezTo>
                    <a:cubicBezTo>
                      <a:pt x="14" y="7"/>
                      <a:pt x="25" y="4"/>
                      <a:pt x="36" y="6"/>
                    </a:cubicBezTo>
                    <a:cubicBezTo>
                      <a:pt x="38" y="6"/>
                      <a:pt x="38" y="3"/>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120"/>
              <p:cNvSpPr>
                <a:spLocks/>
              </p:cNvSpPr>
              <p:nvPr/>
            </p:nvSpPr>
            <p:spPr bwMode="auto">
              <a:xfrm>
                <a:off x="5237" y="1776"/>
                <a:ext cx="119" cy="97"/>
              </a:xfrm>
              <a:custGeom>
                <a:avLst/>
                <a:gdLst>
                  <a:gd name="T0" fmla="*/ 3 w 68"/>
                  <a:gd name="T1" fmla="*/ 54 h 55"/>
                  <a:gd name="T2" fmla="*/ 67 w 68"/>
                  <a:gd name="T3" fmla="*/ 4 h 55"/>
                  <a:gd name="T4" fmla="*/ 64 w 68"/>
                  <a:gd name="T5" fmla="*/ 2 h 55"/>
                  <a:gd name="T6" fmla="*/ 38 w 68"/>
                  <a:gd name="T7" fmla="*/ 30 h 55"/>
                  <a:gd name="T8" fmla="*/ 2 w 68"/>
                  <a:gd name="T9" fmla="*/ 52 h 55"/>
                  <a:gd name="T10" fmla="*/ 3 w 68"/>
                  <a:gd name="T11" fmla="*/ 54 h 55"/>
                </a:gdLst>
                <a:ahLst/>
                <a:cxnLst>
                  <a:cxn ang="0">
                    <a:pos x="T0" y="T1"/>
                  </a:cxn>
                  <a:cxn ang="0">
                    <a:pos x="T2" y="T3"/>
                  </a:cxn>
                  <a:cxn ang="0">
                    <a:pos x="T4" y="T5"/>
                  </a:cxn>
                  <a:cxn ang="0">
                    <a:pos x="T6" y="T7"/>
                  </a:cxn>
                  <a:cxn ang="0">
                    <a:pos x="T8" y="T9"/>
                  </a:cxn>
                  <a:cxn ang="0">
                    <a:pos x="T10" y="T11"/>
                  </a:cxn>
                </a:cxnLst>
                <a:rect l="0" t="0" r="r" b="b"/>
                <a:pathLst>
                  <a:path w="68" h="55">
                    <a:moveTo>
                      <a:pt x="3" y="54"/>
                    </a:moveTo>
                    <a:cubicBezTo>
                      <a:pt x="28" y="46"/>
                      <a:pt x="55" y="28"/>
                      <a:pt x="67" y="4"/>
                    </a:cubicBezTo>
                    <a:cubicBezTo>
                      <a:pt x="68" y="2"/>
                      <a:pt x="66" y="0"/>
                      <a:pt x="64" y="2"/>
                    </a:cubicBezTo>
                    <a:cubicBezTo>
                      <a:pt x="56" y="12"/>
                      <a:pt x="48" y="22"/>
                      <a:pt x="38" y="30"/>
                    </a:cubicBezTo>
                    <a:cubicBezTo>
                      <a:pt x="27" y="39"/>
                      <a:pt x="15" y="46"/>
                      <a:pt x="2" y="52"/>
                    </a:cubicBezTo>
                    <a:cubicBezTo>
                      <a:pt x="0" y="52"/>
                      <a:pt x="1" y="55"/>
                      <a:pt x="3"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Freeform 121"/>
              <p:cNvSpPr>
                <a:spLocks/>
              </p:cNvSpPr>
              <p:nvPr/>
            </p:nvSpPr>
            <p:spPr bwMode="auto">
              <a:xfrm>
                <a:off x="5260" y="1753"/>
                <a:ext cx="80" cy="94"/>
              </a:xfrm>
              <a:custGeom>
                <a:avLst/>
                <a:gdLst>
                  <a:gd name="T0" fmla="*/ 4 w 46"/>
                  <a:gd name="T1" fmla="*/ 51 h 53"/>
                  <a:gd name="T2" fmla="*/ 34 w 46"/>
                  <a:gd name="T3" fmla="*/ 25 h 53"/>
                  <a:gd name="T4" fmla="*/ 45 w 46"/>
                  <a:gd name="T5" fmla="*/ 2 h 53"/>
                  <a:gd name="T6" fmla="*/ 42 w 46"/>
                  <a:gd name="T7" fmla="*/ 2 h 53"/>
                  <a:gd name="T8" fmla="*/ 1 w 46"/>
                  <a:gd name="T9" fmla="*/ 49 h 53"/>
                  <a:gd name="T10" fmla="*/ 4 w 46"/>
                  <a:gd name="T11" fmla="*/ 51 h 53"/>
                </a:gdLst>
                <a:ahLst/>
                <a:cxnLst>
                  <a:cxn ang="0">
                    <a:pos x="T0" y="T1"/>
                  </a:cxn>
                  <a:cxn ang="0">
                    <a:pos x="T2" y="T3"/>
                  </a:cxn>
                  <a:cxn ang="0">
                    <a:pos x="T4" y="T5"/>
                  </a:cxn>
                  <a:cxn ang="0">
                    <a:pos x="T6" y="T7"/>
                  </a:cxn>
                  <a:cxn ang="0">
                    <a:pos x="T8" y="T9"/>
                  </a:cxn>
                  <a:cxn ang="0">
                    <a:pos x="T10" y="T11"/>
                  </a:cxn>
                </a:cxnLst>
                <a:rect l="0" t="0" r="r" b="b"/>
                <a:pathLst>
                  <a:path w="46" h="53">
                    <a:moveTo>
                      <a:pt x="4" y="51"/>
                    </a:moveTo>
                    <a:cubicBezTo>
                      <a:pt x="14" y="43"/>
                      <a:pt x="25" y="35"/>
                      <a:pt x="34" y="25"/>
                    </a:cubicBezTo>
                    <a:cubicBezTo>
                      <a:pt x="40" y="19"/>
                      <a:pt x="46" y="11"/>
                      <a:pt x="45" y="2"/>
                    </a:cubicBezTo>
                    <a:cubicBezTo>
                      <a:pt x="45" y="0"/>
                      <a:pt x="43" y="0"/>
                      <a:pt x="42" y="2"/>
                    </a:cubicBezTo>
                    <a:cubicBezTo>
                      <a:pt x="37" y="22"/>
                      <a:pt x="16" y="35"/>
                      <a:pt x="1" y="49"/>
                    </a:cubicBezTo>
                    <a:cubicBezTo>
                      <a:pt x="0" y="51"/>
                      <a:pt x="2" y="53"/>
                      <a:pt x="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Freeform 122"/>
              <p:cNvSpPr>
                <a:spLocks/>
              </p:cNvSpPr>
              <p:nvPr/>
            </p:nvSpPr>
            <p:spPr bwMode="auto">
              <a:xfrm>
                <a:off x="5277" y="1732"/>
                <a:ext cx="48" cy="58"/>
              </a:xfrm>
              <a:custGeom>
                <a:avLst/>
                <a:gdLst>
                  <a:gd name="T0" fmla="*/ 4 w 27"/>
                  <a:gd name="T1" fmla="*/ 31 h 33"/>
                  <a:gd name="T2" fmla="*/ 26 w 27"/>
                  <a:gd name="T3" fmla="*/ 3 h 33"/>
                  <a:gd name="T4" fmla="*/ 23 w 27"/>
                  <a:gd name="T5" fmla="*/ 1 h 33"/>
                  <a:gd name="T6" fmla="*/ 14 w 27"/>
                  <a:gd name="T7" fmla="*/ 14 h 33"/>
                  <a:gd name="T8" fmla="*/ 2 w 27"/>
                  <a:gd name="T9" fmla="*/ 29 h 33"/>
                  <a:gd name="T10" fmla="*/ 4 w 27"/>
                  <a:gd name="T11" fmla="*/ 31 h 33"/>
                </a:gdLst>
                <a:ahLst/>
                <a:cxnLst>
                  <a:cxn ang="0">
                    <a:pos x="T0" y="T1"/>
                  </a:cxn>
                  <a:cxn ang="0">
                    <a:pos x="T2" y="T3"/>
                  </a:cxn>
                  <a:cxn ang="0">
                    <a:pos x="T4" y="T5"/>
                  </a:cxn>
                  <a:cxn ang="0">
                    <a:pos x="T6" y="T7"/>
                  </a:cxn>
                  <a:cxn ang="0">
                    <a:pos x="T8" y="T9"/>
                  </a:cxn>
                  <a:cxn ang="0">
                    <a:pos x="T10" y="T11"/>
                  </a:cxn>
                </a:cxnLst>
                <a:rect l="0" t="0" r="r" b="b"/>
                <a:pathLst>
                  <a:path w="27" h="33">
                    <a:moveTo>
                      <a:pt x="4" y="31"/>
                    </a:moveTo>
                    <a:cubicBezTo>
                      <a:pt x="12" y="23"/>
                      <a:pt x="21" y="13"/>
                      <a:pt x="26" y="3"/>
                    </a:cubicBezTo>
                    <a:cubicBezTo>
                      <a:pt x="27" y="1"/>
                      <a:pt x="24" y="0"/>
                      <a:pt x="23" y="1"/>
                    </a:cubicBezTo>
                    <a:cubicBezTo>
                      <a:pt x="20" y="5"/>
                      <a:pt x="17" y="10"/>
                      <a:pt x="14" y="14"/>
                    </a:cubicBezTo>
                    <a:cubicBezTo>
                      <a:pt x="10" y="19"/>
                      <a:pt x="6" y="24"/>
                      <a:pt x="2" y="29"/>
                    </a:cubicBezTo>
                    <a:cubicBezTo>
                      <a:pt x="0" y="30"/>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Freeform 123"/>
              <p:cNvSpPr>
                <a:spLocks/>
              </p:cNvSpPr>
              <p:nvPr/>
            </p:nvSpPr>
            <p:spPr bwMode="auto">
              <a:xfrm>
                <a:off x="5289" y="1704"/>
                <a:ext cx="22" cy="35"/>
              </a:xfrm>
              <a:custGeom>
                <a:avLst/>
                <a:gdLst>
                  <a:gd name="T0" fmla="*/ 4 w 12"/>
                  <a:gd name="T1" fmla="*/ 18 h 20"/>
                  <a:gd name="T2" fmla="*/ 11 w 12"/>
                  <a:gd name="T3" fmla="*/ 3 h 20"/>
                  <a:gd name="T4" fmla="*/ 9 w 12"/>
                  <a:gd name="T5" fmla="*/ 2 h 20"/>
                  <a:gd name="T6" fmla="*/ 1 w 12"/>
                  <a:gd name="T7" fmla="*/ 16 h 20"/>
                  <a:gd name="T8" fmla="*/ 4 w 12"/>
                  <a:gd name="T9" fmla="*/ 18 h 20"/>
                </a:gdLst>
                <a:ahLst/>
                <a:cxnLst>
                  <a:cxn ang="0">
                    <a:pos x="T0" y="T1"/>
                  </a:cxn>
                  <a:cxn ang="0">
                    <a:pos x="T2" y="T3"/>
                  </a:cxn>
                  <a:cxn ang="0">
                    <a:pos x="T4" y="T5"/>
                  </a:cxn>
                  <a:cxn ang="0">
                    <a:pos x="T6" y="T7"/>
                  </a:cxn>
                  <a:cxn ang="0">
                    <a:pos x="T8" y="T9"/>
                  </a:cxn>
                </a:cxnLst>
                <a:rect l="0" t="0" r="r" b="b"/>
                <a:pathLst>
                  <a:path w="12" h="20">
                    <a:moveTo>
                      <a:pt x="4" y="18"/>
                    </a:moveTo>
                    <a:cubicBezTo>
                      <a:pt x="7" y="13"/>
                      <a:pt x="9" y="8"/>
                      <a:pt x="11" y="3"/>
                    </a:cubicBezTo>
                    <a:cubicBezTo>
                      <a:pt x="12" y="1"/>
                      <a:pt x="9" y="0"/>
                      <a:pt x="9" y="2"/>
                    </a:cubicBezTo>
                    <a:cubicBezTo>
                      <a:pt x="6" y="6"/>
                      <a:pt x="3" y="11"/>
                      <a:pt x="1" y="16"/>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124"/>
              <p:cNvSpPr>
                <a:spLocks/>
              </p:cNvSpPr>
              <p:nvPr/>
            </p:nvSpPr>
            <p:spPr bwMode="auto">
              <a:xfrm>
                <a:off x="5291" y="1806"/>
                <a:ext cx="86" cy="72"/>
              </a:xfrm>
              <a:custGeom>
                <a:avLst/>
                <a:gdLst>
                  <a:gd name="T0" fmla="*/ 3 w 49"/>
                  <a:gd name="T1" fmla="*/ 41 h 41"/>
                  <a:gd name="T2" fmla="*/ 26 w 49"/>
                  <a:gd name="T3" fmla="*/ 27 h 41"/>
                  <a:gd name="T4" fmla="*/ 48 w 49"/>
                  <a:gd name="T5" fmla="*/ 3 h 41"/>
                  <a:gd name="T6" fmla="*/ 46 w 49"/>
                  <a:gd name="T7" fmla="*/ 1 h 41"/>
                  <a:gd name="T8" fmla="*/ 2 w 49"/>
                  <a:gd name="T9" fmla="*/ 38 h 41"/>
                  <a:gd name="T10" fmla="*/ 3 w 49"/>
                  <a:gd name="T11" fmla="*/ 41 h 41"/>
                </a:gdLst>
                <a:ahLst/>
                <a:cxnLst>
                  <a:cxn ang="0">
                    <a:pos x="T0" y="T1"/>
                  </a:cxn>
                  <a:cxn ang="0">
                    <a:pos x="T2" y="T3"/>
                  </a:cxn>
                  <a:cxn ang="0">
                    <a:pos x="T4" y="T5"/>
                  </a:cxn>
                  <a:cxn ang="0">
                    <a:pos x="T6" y="T7"/>
                  </a:cxn>
                  <a:cxn ang="0">
                    <a:pos x="T8" y="T9"/>
                  </a:cxn>
                  <a:cxn ang="0">
                    <a:pos x="T10" y="T11"/>
                  </a:cxn>
                </a:cxnLst>
                <a:rect l="0" t="0" r="r" b="b"/>
                <a:pathLst>
                  <a:path w="49" h="41">
                    <a:moveTo>
                      <a:pt x="3" y="41"/>
                    </a:moveTo>
                    <a:cubicBezTo>
                      <a:pt x="12" y="40"/>
                      <a:pt x="19" y="33"/>
                      <a:pt x="26" y="27"/>
                    </a:cubicBezTo>
                    <a:cubicBezTo>
                      <a:pt x="34" y="20"/>
                      <a:pt x="42" y="12"/>
                      <a:pt x="48" y="3"/>
                    </a:cubicBezTo>
                    <a:cubicBezTo>
                      <a:pt x="49" y="2"/>
                      <a:pt x="47" y="0"/>
                      <a:pt x="46" y="1"/>
                    </a:cubicBezTo>
                    <a:cubicBezTo>
                      <a:pt x="32" y="13"/>
                      <a:pt x="20" y="31"/>
                      <a:pt x="2" y="38"/>
                    </a:cubicBezTo>
                    <a:cubicBezTo>
                      <a:pt x="0" y="39"/>
                      <a:pt x="1" y="41"/>
                      <a:pt x="3"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Freeform 125"/>
              <p:cNvSpPr>
                <a:spLocks/>
              </p:cNvSpPr>
              <p:nvPr/>
            </p:nvSpPr>
            <p:spPr bwMode="auto">
              <a:xfrm>
                <a:off x="5328" y="1847"/>
                <a:ext cx="63" cy="49"/>
              </a:xfrm>
              <a:custGeom>
                <a:avLst/>
                <a:gdLst>
                  <a:gd name="T0" fmla="*/ 3 w 36"/>
                  <a:gd name="T1" fmla="*/ 28 h 28"/>
                  <a:gd name="T2" fmla="*/ 35 w 36"/>
                  <a:gd name="T3" fmla="*/ 3 h 28"/>
                  <a:gd name="T4" fmla="*/ 32 w 36"/>
                  <a:gd name="T5" fmla="*/ 1 h 28"/>
                  <a:gd name="T6" fmla="*/ 2 w 36"/>
                  <a:gd name="T7" fmla="*/ 25 h 28"/>
                  <a:gd name="T8" fmla="*/ 3 w 36"/>
                  <a:gd name="T9" fmla="*/ 28 h 28"/>
                </a:gdLst>
                <a:ahLst/>
                <a:cxnLst>
                  <a:cxn ang="0">
                    <a:pos x="T0" y="T1"/>
                  </a:cxn>
                  <a:cxn ang="0">
                    <a:pos x="T2" y="T3"/>
                  </a:cxn>
                  <a:cxn ang="0">
                    <a:pos x="T4" y="T5"/>
                  </a:cxn>
                  <a:cxn ang="0">
                    <a:pos x="T6" y="T7"/>
                  </a:cxn>
                  <a:cxn ang="0">
                    <a:pos x="T8" y="T9"/>
                  </a:cxn>
                </a:cxnLst>
                <a:rect l="0" t="0" r="r" b="b"/>
                <a:pathLst>
                  <a:path w="36" h="28">
                    <a:moveTo>
                      <a:pt x="3" y="28"/>
                    </a:moveTo>
                    <a:cubicBezTo>
                      <a:pt x="16" y="24"/>
                      <a:pt x="29" y="15"/>
                      <a:pt x="35" y="3"/>
                    </a:cubicBezTo>
                    <a:cubicBezTo>
                      <a:pt x="36" y="1"/>
                      <a:pt x="34" y="0"/>
                      <a:pt x="32" y="1"/>
                    </a:cubicBezTo>
                    <a:cubicBezTo>
                      <a:pt x="23" y="10"/>
                      <a:pt x="14" y="19"/>
                      <a:pt x="2" y="25"/>
                    </a:cubicBezTo>
                    <a:cubicBezTo>
                      <a:pt x="0" y="26"/>
                      <a:pt x="1" y="28"/>
                      <a:pt x="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26"/>
              <p:cNvSpPr>
                <a:spLocks/>
              </p:cNvSpPr>
              <p:nvPr/>
            </p:nvSpPr>
            <p:spPr bwMode="auto">
              <a:xfrm>
                <a:off x="5358" y="1883"/>
                <a:ext cx="42" cy="32"/>
              </a:xfrm>
              <a:custGeom>
                <a:avLst/>
                <a:gdLst>
                  <a:gd name="T0" fmla="*/ 4 w 24"/>
                  <a:gd name="T1" fmla="*/ 18 h 18"/>
                  <a:gd name="T2" fmla="*/ 23 w 24"/>
                  <a:gd name="T3" fmla="*/ 4 h 18"/>
                  <a:gd name="T4" fmla="*/ 21 w 24"/>
                  <a:gd name="T5" fmla="*/ 2 h 18"/>
                  <a:gd name="T6" fmla="*/ 2 w 24"/>
                  <a:gd name="T7" fmla="*/ 15 h 18"/>
                  <a:gd name="T8" fmla="*/ 4 w 24"/>
                  <a:gd name="T9" fmla="*/ 18 h 18"/>
                </a:gdLst>
                <a:ahLst/>
                <a:cxnLst>
                  <a:cxn ang="0">
                    <a:pos x="T0" y="T1"/>
                  </a:cxn>
                  <a:cxn ang="0">
                    <a:pos x="T2" y="T3"/>
                  </a:cxn>
                  <a:cxn ang="0">
                    <a:pos x="T4" y="T5"/>
                  </a:cxn>
                  <a:cxn ang="0">
                    <a:pos x="T6" y="T7"/>
                  </a:cxn>
                  <a:cxn ang="0">
                    <a:pos x="T8" y="T9"/>
                  </a:cxn>
                </a:cxnLst>
                <a:rect l="0" t="0" r="r" b="b"/>
                <a:pathLst>
                  <a:path w="24" h="18">
                    <a:moveTo>
                      <a:pt x="4" y="18"/>
                    </a:moveTo>
                    <a:cubicBezTo>
                      <a:pt x="11" y="14"/>
                      <a:pt x="18" y="10"/>
                      <a:pt x="23" y="4"/>
                    </a:cubicBezTo>
                    <a:cubicBezTo>
                      <a:pt x="24" y="3"/>
                      <a:pt x="23" y="0"/>
                      <a:pt x="21" y="2"/>
                    </a:cubicBezTo>
                    <a:cubicBezTo>
                      <a:pt x="15" y="6"/>
                      <a:pt x="9" y="11"/>
                      <a:pt x="2" y="15"/>
                    </a:cubicBezTo>
                    <a:cubicBezTo>
                      <a:pt x="0" y="16"/>
                      <a:pt x="1" y="18"/>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Freeform 127"/>
              <p:cNvSpPr>
                <a:spLocks/>
              </p:cNvSpPr>
              <p:nvPr/>
            </p:nvSpPr>
            <p:spPr bwMode="auto">
              <a:xfrm>
                <a:off x="5381" y="1917"/>
                <a:ext cx="42" cy="30"/>
              </a:xfrm>
              <a:custGeom>
                <a:avLst/>
                <a:gdLst>
                  <a:gd name="T0" fmla="*/ 3 w 24"/>
                  <a:gd name="T1" fmla="*/ 16 h 17"/>
                  <a:gd name="T2" fmla="*/ 23 w 24"/>
                  <a:gd name="T3" fmla="*/ 3 h 17"/>
                  <a:gd name="T4" fmla="*/ 21 w 24"/>
                  <a:gd name="T5" fmla="*/ 1 h 17"/>
                  <a:gd name="T6" fmla="*/ 2 w 24"/>
                  <a:gd name="T7" fmla="*/ 12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1" y="14"/>
                      <a:pt x="19" y="10"/>
                      <a:pt x="23" y="3"/>
                    </a:cubicBezTo>
                    <a:cubicBezTo>
                      <a:pt x="24" y="1"/>
                      <a:pt x="22" y="0"/>
                      <a:pt x="21" y="1"/>
                    </a:cubicBezTo>
                    <a:cubicBezTo>
                      <a:pt x="15" y="5"/>
                      <a:pt x="9" y="10"/>
                      <a:pt x="2" y="12"/>
                    </a:cubicBezTo>
                    <a:cubicBezTo>
                      <a:pt x="0" y="13"/>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128"/>
              <p:cNvSpPr>
                <a:spLocks/>
              </p:cNvSpPr>
              <p:nvPr/>
            </p:nvSpPr>
            <p:spPr bwMode="auto">
              <a:xfrm>
                <a:off x="5402" y="1964"/>
                <a:ext cx="49" cy="23"/>
              </a:xfrm>
              <a:custGeom>
                <a:avLst/>
                <a:gdLst>
                  <a:gd name="T0" fmla="*/ 2 w 28"/>
                  <a:gd name="T1" fmla="*/ 13 h 13"/>
                  <a:gd name="T2" fmla="*/ 27 w 28"/>
                  <a:gd name="T3" fmla="*/ 3 h 13"/>
                  <a:gd name="T4" fmla="*/ 24 w 28"/>
                  <a:gd name="T5" fmla="*/ 0 h 13"/>
                  <a:gd name="T6" fmla="*/ 2 w 28"/>
                  <a:gd name="T7" fmla="*/ 9 h 13"/>
                  <a:gd name="T8" fmla="*/ 2 w 28"/>
                  <a:gd name="T9" fmla="*/ 13 h 13"/>
                </a:gdLst>
                <a:ahLst/>
                <a:cxnLst>
                  <a:cxn ang="0">
                    <a:pos x="T0" y="T1"/>
                  </a:cxn>
                  <a:cxn ang="0">
                    <a:pos x="T2" y="T3"/>
                  </a:cxn>
                  <a:cxn ang="0">
                    <a:pos x="T4" y="T5"/>
                  </a:cxn>
                  <a:cxn ang="0">
                    <a:pos x="T6" y="T7"/>
                  </a:cxn>
                  <a:cxn ang="0">
                    <a:pos x="T8" y="T9"/>
                  </a:cxn>
                </a:cxnLst>
                <a:rect l="0" t="0" r="r" b="b"/>
                <a:pathLst>
                  <a:path w="28" h="13">
                    <a:moveTo>
                      <a:pt x="2" y="13"/>
                    </a:moveTo>
                    <a:cubicBezTo>
                      <a:pt x="11" y="13"/>
                      <a:pt x="21" y="10"/>
                      <a:pt x="27" y="3"/>
                    </a:cubicBezTo>
                    <a:cubicBezTo>
                      <a:pt x="28" y="1"/>
                      <a:pt x="26" y="0"/>
                      <a:pt x="24" y="0"/>
                    </a:cubicBezTo>
                    <a:cubicBezTo>
                      <a:pt x="17" y="4"/>
                      <a:pt x="11" y="8"/>
                      <a:pt x="2" y="9"/>
                    </a:cubicBezTo>
                    <a:cubicBezTo>
                      <a:pt x="0" y="10"/>
                      <a:pt x="0" y="13"/>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Freeform 129"/>
              <p:cNvSpPr>
                <a:spLocks/>
              </p:cNvSpPr>
              <p:nvPr/>
            </p:nvSpPr>
            <p:spPr bwMode="auto">
              <a:xfrm>
                <a:off x="5418" y="2001"/>
                <a:ext cx="33" cy="27"/>
              </a:xfrm>
              <a:custGeom>
                <a:avLst/>
                <a:gdLst>
                  <a:gd name="T0" fmla="*/ 3 w 19"/>
                  <a:gd name="T1" fmla="*/ 14 h 15"/>
                  <a:gd name="T2" fmla="*/ 18 w 19"/>
                  <a:gd name="T3" fmla="*/ 4 h 15"/>
                  <a:gd name="T4" fmla="*/ 16 w 19"/>
                  <a:gd name="T5" fmla="*/ 1 h 15"/>
                  <a:gd name="T6" fmla="*/ 9 w 19"/>
                  <a:gd name="T7" fmla="*/ 7 h 15"/>
                  <a:gd name="T8" fmla="*/ 2 w 19"/>
                  <a:gd name="T9" fmla="*/ 11 h 15"/>
                  <a:gd name="T10" fmla="*/ 3 w 19"/>
                  <a:gd name="T11" fmla="*/ 14 h 15"/>
                </a:gdLst>
                <a:ahLst/>
                <a:cxnLst>
                  <a:cxn ang="0">
                    <a:pos x="T0" y="T1"/>
                  </a:cxn>
                  <a:cxn ang="0">
                    <a:pos x="T2" y="T3"/>
                  </a:cxn>
                  <a:cxn ang="0">
                    <a:pos x="T4" y="T5"/>
                  </a:cxn>
                  <a:cxn ang="0">
                    <a:pos x="T6" y="T7"/>
                  </a:cxn>
                  <a:cxn ang="0">
                    <a:pos x="T8" y="T9"/>
                  </a:cxn>
                  <a:cxn ang="0">
                    <a:pos x="T10" y="T11"/>
                  </a:cxn>
                </a:cxnLst>
                <a:rect l="0" t="0" r="r" b="b"/>
                <a:pathLst>
                  <a:path w="19" h="15">
                    <a:moveTo>
                      <a:pt x="3" y="14"/>
                    </a:moveTo>
                    <a:cubicBezTo>
                      <a:pt x="9" y="12"/>
                      <a:pt x="15" y="9"/>
                      <a:pt x="18" y="4"/>
                    </a:cubicBezTo>
                    <a:cubicBezTo>
                      <a:pt x="19" y="2"/>
                      <a:pt x="17" y="0"/>
                      <a:pt x="16" y="1"/>
                    </a:cubicBezTo>
                    <a:cubicBezTo>
                      <a:pt x="14" y="3"/>
                      <a:pt x="12" y="5"/>
                      <a:pt x="9" y="7"/>
                    </a:cubicBezTo>
                    <a:cubicBezTo>
                      <a:pt x="7" y="8"/>
                      <a:pt x="5" y="10"/>
                      <a:pt x="2" y="11"/>
                    </a:cubicBezTo>
                    <a:cubicBezTo>
                      <a:pt x="0" y="12"/>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130"/>
              <p:cNvSpPr>
                <a:spLocks/>
              </p:cNvSpPr>
              <p:nvPr/>
            </p:nvSpPr>
            <p:spPr bwMode="auto">
              <a:xfrm>
                <a:off x="5428" y="2033"/>
                <a:ext cx="39" cy="28"/>
              </a:xfrm>
              <a:custGeom>
                <a:avLst/>
                <a:gdLst>
                  <a:gd name="T0" fmla="*/ 3 w 22"/>
                  <a:gd name="T1" fmla="*/ 16 h 16"/>
                  <a:gd name="T2" fmla="*/ 21 w 22"/>
                  <a:gd name="T3" fmla="*/ 4 h 16"/>
                  <a:gd name="T4" fmla="*/ 18 w 22"/>
                  <a:gd name="T5" fmla="*/ 2 h 16"/>
                  <a:gd name="T6" fmla="*/ 2 w 22"/>
                  <a:gd name="T7" fmla="*/ 12 h 16"/>
                  <a:gd name="T8" fmla="*/ 3 w 22"/>
                  <a:gd name="T9" fmla="*/ 16 h 16"/>
                </a:gdLst>
                <a:ahLst/>
                <a:cxnLst>
                  <a:cxn ang="0">
                    <a:pos x="T0" y="T1"/>
                  </a:cxn>
                  <a:cxn ang="0">
                    <a:pos x="T2" y="T3"/>
                  </a:cxn>
                  <a:cxn ang="0">
                    <a:pos x="T4" y="T5"/>
                  </a:cxn>
                  <a:cxn ang="0">
                    <a:pos x="T6" y="T7"/>
                  </a:cxn>
                  <a:cxn ang="0">
                    <a:pos x="T8" y="T9"/>
                  </a:cxn>
                </a:cxnLst>
                <a:rect l="0" t="0" r="r" b="b"/>
                <a:pathLst>
                  <a:path w="22" h="16">
                    <a:moveTo>
                      <a:pt x="3" y="16"/>
                    </a:moveTo>
                    <a:cubicBezTo>
                      <a:pt x="10" y="14"/>
                      <a:pt x="17" y="10"/>
                      <a:pt x="21" y="4"/>
                    </a:cubicBezTo>
                    <a:cubicBezTo>
                      <a:pt x="22" y="2"/>
                      <a:pt x="19" y="0"/>
                      <a:pt x="18" y="2"/>
                    </a:cubicBezTo>
                    <a:cubicBezTo>
                      <a:pt x="13" y="6"/>
                      <a:pt x="8" y="10"/>
                      <a:pt x="2" y="12"/>
                    </a:cubicBezTo>
                    <a:cubicBezTo>
                      <a:pt x="0" y="13"/>
                      <a:pt x="0" y="16"/>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Freeform 131"/>
              <p:cNvSpPr>
                <a:spLocks/>
              </p:cNvSpPr>
              <p:nvPr/>
            </p:nvSpPr>
            <p:spPr bwMode="auto">
              <a:xfrm>
                <a:off x="5439" y="2066"/>
                <a:ext cx="37" cy="29"/>
              </a:xfrm>
              <a:custGeom>
                <a:avLst/>
                <a:gdLst>
                  <a:gd name="T0" fmla="*/ 3 w 21"/>
                  <a:gd name="T1" fmla="*/ 16 h 16"/>
                  <a:gd name="T2" fmla="*/ 20 w 21"/>
                  <a:gd name="T3" fmla="*/ 3 h 16"/>
                  <a:gd name="T4" fmla="*/ 17 w 21"/>
                  <a:gd name="T5" fmla="*/ 1 h 16"/>
                  <a:gd name="T6" fmla="*/ 2 w 21"/>
                  <a:gd name="T7" fmla="*/ 12 h 16"/>
                  <a:gd name="T8" fmla="*/ 3 w 21"/>
                  <a:gd name="T9" fmla="*/ 16 h 16"/>
                </a:gdLst>
                <a:ahLst/>
                <a:cxnLst>
                  <a:cxn ang="0">
                    <a:pos x="T0" y="T1"/>
                  </a:cxn>
                  <a:cxn ang="0">
                    <a:pos x="T2" y="T3"/>
                  </a:cxn>
                  <a:cxn ang="0">
                    <a:pos x="T4" y="T5"/>
                  </a:cxn>
                  <a:cxn ang="0">
                    <a:pos x="T6" y="T7"/>
                  </a:cxn>
                  <a:cxn ang="0">
                    <a:pos x="T8" y="T9"/>
                  </a:cxn>
                </a:cxnLst>
                <a:rect l="0" t="0" r="r" b="b"/>
                <a:pathLst>
                  <a:path w="21" h="16">
                    <a:moveTo>
                      <a:pt x="3" y="16"/>
                    </a:moveTo>
                    <a:cubicBezTo>
                      <a:pt x="10" y="13"/>
                      <a:pt x="17" y="9"/>
                      <a:pt x="20" y="3"/>
                    </a:cubicBezTo>
                    <a:cubicBezTo>
                      <a:pt x="21" y="1"/>
                      <a:pt x="19" y="0"/>
                      <a:pt x="17" y="1"/>
                    </a:cubicBezTo>
                    <a:cubicBezTo>
                      <a:pt x="13" y="5"/>
                      <a:pt x="8" y="10"/>
                      <a:pt x="2" y="12"/>
                    </a:cubicBezTo>
                    <a:cubicBezTo>
                      <a:pt x="0" y="13"/>
                      <a:pt x="1" y="16"/>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132"/>
              <p:cNvSpPr>
                <a:spLocks/>
              </p:cNvSpPr>
              <p:nvPr/>
            </p:nvSpPr>
            <p:spPr bwMode="auto">
              <a:xfrm>
                <a:off x="5455" y="2095"/>
                <a:ext cx="37" cy="36"/>
              </a:xfrm>
              <a:custGeom>
                <a:avLst/>
                <a:gdLst>
                  <a:gd name="T0" fmla="*/ 4 w 21"/>
                  <a:gd name="T1" fmla="*/ 20 h 21"/>
                  <a:gd name="T2" fmla="*/ 20 w 21"/>
                  <a:gd name="T3" fmla="*/ 3 h 21"/>
                  <a:gd name="T4" fmla="*/ 18 w 21"/>
                  <a:gd name="T5" fmla="*/ 2 h 21"/>
                  <a:gd name="T6" fmla="*/ 2 w 21"/>
                  <a:gd name="T7" fmla="*/ 17 h 21"/>
                  <a:gd name="T8" fmla="*/ 4 w 21"/>
                  <a:gd name="T9" fmla="*/ 20 h 21"/>
                </a:gdLst>
                <a:ahLst/>
                <a:cxnLst>
                  <a:cxn ang="0">
                    <a:pos x="T0" y="T1"/>
                  </a:cxn>
                  <a:cxn ang="0">
                    <a:pos x="T2" y="T3"/>
                  </a:cxn>
                  <a:cxn ang="0">
                    <a:pos x="T4" y="T5"/>
                  </a:cxn>
                  <a:cxn ang="0">
                    <a:pos x="T6" y="T7"/>
                  </a:cxn>
                  <a:cxn ang="0">
                    <a:pos x="T8" y="T9"/>
                  </a:cxn>
                </a:cxnLst>
                <a:rect l="0" t="0" r="r" b="b"/>
                <a:pathLst>
                  <a:path w="21" h="21">
                    <a:moveTo>
                      <a:pt x="4" y="20"/>
                    </a:moveTo>
                    <a:cubicBezTo>
                      <a:pt x="11" y="17"/>
                      <a:pt x="18" y="11"/>
                      <a:pt x="20" y="3"/>
                    </a:cubicBezTo>
                    <a:cubicBezTo>
                      <a:pt x="21" y="2"/>
                      <a:pt x="19" y="0"/>
                      <a:pt x="18" y="2"/>
                    </a:cubicBezTo>
                    <a:cubicBezTo>
                      <a:pt x="13" y="7"/>
                      <a:pt x="9" y="13"/>
                      <a:pt x="2" y="17"/>
                    </a:cubicBezTo>
                    <a:cubicBezTo>
                      <a:pt x="0" y="18"/>
                      <a:pt x="2"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Freeform 133"/>
              <p:cNvSpPr>
                <a:spLocks/>
              </p:cNvSpPr>
              <p:nvPr/>
            </p:nvSpPr>
            <p:spPr bwMode="auto">
              <a:xfrm>
                <a:off x="5460" y="2110"/>
                <a:ext cx="51" cy="51"/>
              </a:xfrm>
              <a:custGeom>
                <a:avLst/>
                <a:gdLst>
                  <a:gd name="T0" fmla="*/ 5 w 29"/>
                  <a:gd name="T1" fmla="*/ 27 h 29"/>
                  <a:gd name="T2" fmla="*/ 28 w 29"/>
                  <a:gd name="T3" fmla="*/ 3 h 29"/>
                  <a:gd name="T4" fmla="*/ 26 w 29"/>
                  <a:gd name="T5" fmla="*/ 1 h 29"/>
                  <a:gd name="T6" fmla="*/ 2 w 29"/>
                  <a:gd name="T7" fmla="*/ 24 h 29"/>
                  <a:gd name="T8" fmla="*/ 5 w 29"/>
                  <a:gd name="T9" fmla="*/ 27 h 29"/>
                </a:gdLst>
                <a:ahLst/>
                <a:cxnLst>
                  <a:cxn ang="0">
                    <a:pos x="T0" y="T1"/>
                  </a:cxn>
                  <a:cxn ang="0">
                    <a:pos x="T2" y="T3"/>
                  </a:cxn>
                  <a:cxn ang="0">
                    <a:pos x="T4" y="T5"/>
                  </a:cxn>
                  <a:cxn ang="0">
                    <a:pos x="T6" y="T7"/>
                  </a:cxn>
                  <a:cxn ang="0">
                    <a:pos x="T8" y="T9"/>
                  </a:cxn>
                </a:cxnLst>
                <a:rect l="0" t="0" r="r" b="b"/>
                <a:pathLst>
                  <a:path w="29" h="29">
                    <a:moveTo>
                      <a:pt x="5" y="27"/>
                    </a:moveTo>
                    <a:cubicBezTo>
                      <a:pt x="13" y="20"/>
                      <a:pt x="22" y="13"/>
                      <a:pt x="28" y="3"/>
                    </a:cubicBezTo>
                    <a:cubicBezTo>
                      <a:pt x="29" y="2"/>
                      <a:pt x="27" y="0"/>
                      <a:pt x="26" y="1"/>
                    </a:cubicBezTo>
                    <a:cubicBezTo>
                      <a:pt x="18" y="9"/>
                      <a:pt x="10" y="17"/>
                      <a:pt x="2" y="24"/>
                    </a:cubicBezTo>
                    <a:cubicBezTo>
                      <a:pt x="0" y="26"/>
                      <a:pt x="3" y="29"/>
                      <a:pt x="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134"/>
              <p:cNvSpPr>
                <a:spLocks/>
              </p:cNvSpPr>
              <p:nvPr/>
            </p:nvSpPr>
            <p:spPr bwMode="auto">
              <a:xfrm>
                <a:off x="5486" y="2137"/>
                <a:ext cx="44" cy="38"/>
              </a:xfrm>
              <a:custGeom>
                <a:avLst/>
                <a:gdLst>
                  <a:gd name="T0" fmla="*/ 3 w 25"/>
                  <a:gd name="T1" fmla="*/ 21 h 22"/>
                  <a:gd name="T2" fmla="*/ 24 w 25"/>
                  <a:gd name="T3" fmla="*/ 3 h 22"/>
                  <a:gd name="T4" fmla="*/ 21 w 25"/>
                  <a:gd name="T5" fmla="*/ 1 h 22"/>
                  <a:gd name="T6" fmla="*/ 1 w 25"/>
                  <a:gd name="T7" fmla="*/ 18 h 22"/>
                  <a:gd name="T8" fmla="*/ 3 w 25"/>
                  <a:gd name="T9" fmla="*/ 21 h 22"/>
                </a:gdLst>
                <a:ahLst/>
                <a:cxnLst>
                  <a:cxn ang="0">
                    <a:pos x="T0" y="T1"/>
                  </a:cxn>
                  <a:cxn ang="0">
                    <a:pos x="T2" y="T3"/>
                  </a:cxn>
                  <a:cxn ang="0">
                    <a:pos x="T4" y="T5"/>
                  </a:cxn>
                  <a:cxn ang="0">
                    <a:pos x="T6" y="T7"/>
                  </a:cxn>
                  <a:cxn ang="0">
                    <a:pos x="T8" y="T9"/>
                  </a:cxn>
                </a:cxnLst>
                <a:rect l="0" t="0" r="r" b="b"/>
                <a:pathLst>
                  <a:path w="25" h="22">
                    <a:moveTo>
                      <a:pt x="3" y="21"/>
                    </a:moveTo>
                    <a:cubicBezTo>
                      <a:pt x="11" y="17"/>
                      <a:pt x="19" y="11"/>
                      <a:pt x="24" y="3"/>
                    </a:cubicBezTo>
                    <a:cubicBezTo>
                      <a:pt x="25" y="2"/>
                      <a:pt x="23" y="0"/>
                      <a:pt x="21" y="1"/>
                    </a:cubicBezTo>
                    <a:cubicBezTo>
                      <a:pt x="15" y="7"/>
                      <a:pt x="9" y="13"/>
                      <a:pt x="1" y="18"/>
                    </a:cubicBezTo>
                    <a:cubicBezTo>
                      <a:pt x="0" y="19"/>
                      <a:pt x="1" y="22"/>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Freeform 135"/>
              <p:cNvSpPr>
                <a:spLocks/>
              </p:cNvSpPr>
              <p:nvPr/>
            </p:nvSpPr>
            <p:spPr bwMode="auto">
              <a:xfrm>
                <a:off x="5513" y="2151"/>
                <a:ext cx="45" cy="37"/>
              </a:xfrm>
              <a:custGeom>
                <a:avLst/>
                <a:gdLst>
                  <a:gd name="T0" fmla="*/ 4 w 26"/>
                  <a:gd name="T1" fmla="*/ 20 h 21"/>
                  <a:gd name="T2" fmla="*/ 25 w 26"/>
                  <a:gd name="T3" fmla="*/ 3 h 21"/>
                  <a:gd name="T4" fmla="*/ 23 w 26"/>
                  <a:gd name="T5" fmla="*/ 1 h 21"/>
                  <a:gd name="T6" fmla="*/ 2 w 26"/>
                  <a:gd name="T7" fmla="*/ 16 h 21"/>
                  <a:gd name="T8" fmla="*/ 4 w 26"/>
                  <a:gd name="T9" fmla="*/ 20 h 21"/>
                </a:gdLst>
                <a:ahLst/>
                <a:cxnLst>
                  <a:cxn ang="0">
                    <a:pos x="T0" y="T1"/>
                  </a:cxn>
                  <a:cxn ang="0">
                    <a:pos x="T2" y="T3"/>
                  </a:cxn>
                  <a:cxn ang="0">
                    <a:pos x="T4" y="T5"/>
                  </a:cxn>
                  <a:cxn ang="0">
                    <a:pos x="T6" y="T7"/>
                  </a:cxn>
                  <a:cxn ang="0">
                    <a:pos x="T8" y="T9"/>
                  </a:cxn>
                </a:cxnLst>
                <a:rect l="0" t="0" r="r" b="b"/>
                <a:pathLst>
                  <a:path w="26" h="21">
                    <a:moveTo>
                      <a:pt x="4" y="20"/>
                    </a:moveTo>
                    <a:cubicBezTo>
                      <a:pt x="12" y="15"/>
                      <a:pt x="20" y="10"/>
                      <a:pt x="25" y="3"/>
                    </a:cubicBezTo>
                    <a:cubicBezTo>
                      <a:pt x="26" y="1"/>
                      <a:pt x="24" y="0"/>
                      <a:pt x="23" y="1"/>
                    </a:cubicBezTo>
                    <a:cubicBezTo>
                      <a:pt x="16" y="5"/>
                      <a:pt x="10" y="12"/>
                      <a:pt x="2" y="16"/>
                    </a:cubicBezTo>
                    <a:cubicBezTo>
                      <a:pt x="0" y="18"/>
                      <a:pt x="2"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136"/>
              <p:cNvSpPr>
                <a:spLocks/>
              </p:cNvSpPr>
              <p:nvPr/>
            </p:nvSpPr>
            <p:spPr bwMode="auto">
              <a:xfrm>
                <a:off x="5546" y="2163"/>
                <a:ext cx="41" cy="39"/>
              </a:xfrm>
              <a:custGeom>
                <a:avLst/>
                <a:gdLst>
                  <a:gd name="T0" fmla="*/ 4 w 23"/>
                  <a:gd name="T1" fmla="*/ 21 h 22"/>
                  <a:gd name="T2" fmla="*/ 22 w 23"/>
                  <a:gd name="T3" fmla="*/ 3 h 22"/>
                  <a:gd name="T4" fmla="*/ 19 w 23"/>
                  <a:gd name="T5" fmla="*/ 1 h 22"/>
                  <a:gd name="T6" fmla="*/ 2 w 23"/>
                  <a:gd name="T7" fmla="*/ 18 h 22"/>
                  <a:gd name="T8" fmla="*/ 4 w 23"/>
                  <a:gd name="T9" fmla="*/ 21 h 22"/>
                </a:gdLst>
                <a:ahLst/>
                <a:cxnLst>
                  <a:cxn ang="0">
                    <a:pos x="T0" y="T1"/>
                  </a:cxn>
                  <a:cxn ang="0">
                    <a:pos x="T2" y="T3"/>
                  </a:cxn>
                  <a:cxn ang="0">
                    <a:pos x="T4" y="T5"/>
                  </a:cxn>
                  <a:cxn ang="0">
                    <a:pos x="T6" y="T7"/>
                  </a:cxn>
                  <a:cxn ang="0">
                    <a:pos x="T8" y="T9"/>
                  </a:cxn>
                </a:cxnLst>
                <a:rect l="0" t="0" r="r" b="b"/>
                <a:pathLst>
                  <a:path w="23" h="22">
                    <a:moveTo>
                      <a:pt x="4" y="21"/>
                    </a:moveTo>
                    <a:cubicBezTo>
                      <a:pt x="11" y="16"/>
                      <a:pt x="18" y="11"/>
                      <a:pt x="22" y="3"/>
                    </a:cubicBezTo>
                    <a:cubicBezTo>
                      <a:pt x="23" y="2"/>
                      <a:pt x="21" y="0"/>
                      <a:pt x="19" y="1"/>
                    </a:cubicBezTo>
                    <a:cubicBezTo>
                      <a:pt x="14" y="7"/>
                      <a:pt x="9" y="13"/>
                      <a:pt x="2" y="18"/>
                    </a:cubicBezTo>
                    <a:cubicBezTo>
                      <a:pt x="0" y="19"/>
                      <a:pt x="3" y="22"/>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Freeform 137"/>
              <p:cNvSpPr>
                <a:spLocks/>
              </p:cNvSpPr>
              <p:nvPr/>
            </p:nvSpPr>
            <p:spPr bwMode="auto">
              <a:xfrm>
                <a:off x="5574" y="2195"/>
                <a:ext cx="32" cy="30"/>
              </a:xfrm>
              <a:custGeom>
                <a:avLst/>
                <a:gdLst>
                  <a:gd name="T0" fmla="*/ 3 w 18"/>
                  <a:gd name="T1" fmla="*/ 16 h 17"/>
                  <a:gd name="T2" fmla="*/ 18 w 18"/>
                  <a:gd name="T3" fmla="*/ 3 h 17"/>
                  <a:gd name="T4" fmla="*/ 15 w 18"/>
                  <a:gd name="T5" fmla="*/ 1 h 17"/>
                  <a:gd name="T6" fmla="*/ 2 w 18"/>
                  <a:gd name="T7" fmla="*/ 13 h 17"/>
                  <a:gd name="T8" fmla="*/ 3 w 18"/>
                  <a:gd name="T9" fmla="*/ 16 h 17"/>
                </a:gdLst>
                <a:ahLst/>
                <a:cxnLst>
                  <a:cxn ang="0">
                    <a:pos x="T0" y="T1"/>
                  </a:cxn>
                  <a:cxn ang="0">
                    <a:pos x="T2" y="T3"/>
                  </a:cxn>
                  <a:cxn ang="0">
                    <a:pos x="T4" y="T5"/>
                  </a:cxn>
                  <a:cxn ang="0">
                    <a:pos x="T6" y="T7"/>
                  </a:cxn>
                  <a:cxn ang="0">
                    <a:pos x="T8" y="T9"/>
                  </a:cxn>
                </a:cxnLst>
                <a:rect l="0" t="0" r="r" b="b"/>
                <a:pathLst>
                  <a:path w="18" h="17">
                    <a:moveTo>
                      <a:pt x="3" y="16"/>
                    </a:moveTo>
                    <a:cubicBezTo>
                      <a:pt x="9" y="14"/>
                      <a:pt x="15" y="9"/>
                      <a:pt x="18" y="3"/>
                    </a:cubicBezTo>
                    <a:cubicBezTo>
                      <a:pt x="18" y="1"/>
                      <a:pt x="16" y="0"/>
                      <a:pt x="15" y="1"/>
                    </a:cubicBezTo>
                    <a:cubicBezTo>
                      <a:pt x="11" y="6"/>
                      <a:pt x="7" y="10"/>
                      <a:pt x="2" y="13"/>
                    </a:cubicBezTo>
                    <a:cubicBezTo>
                      <a:pt x="0" y="14"/>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38"/>
              <p:cNvSpPr>
                <a:spLocks/>
              </p:cNvSpPr>
              <p:nvPr/>
            </p:nvSpPr>
            <p:spPr bwMode="auto">
              <a:xfrm>
                <a:off x="5601" y="2204"/>
                <a:ext cx="38" cy="44"/>
              </a:xfrm>
              <a:custGeom>
                <a:avLst/>
                <a:gdLst>
                  <a:gd name="T0" fmla="*/ 5 w 22"/>
                  <a:gd name="T1" fmla="*/ 24 h 25"/>
                  <a:gd name="T2" fmla="*/ 22 w 22"/>
                  <a:gd name="T3" fmla="*/ 4 h 25"/>
                  <a:gd name="T4" fmla="*/ 19 w 22"/>
                  <a:gd name="T5" fmla="*/ 2 h 25"/>
                  <a:gd name="T6" fmla="*/ 2 w 22"/>
                  <a:gd name="T7" fmla="*/ 21 h 25"/>
                  <a:gd name="T8" fmla="*/ 5 w 22"/>
                  <a:gd name="T9" fmla="*/ 24 h 25"/>
                </a:gdLst>
                <a:ahLst/>
                <a:cxnLst>
                  <a:cxn ang="0">
                    <a:pos x="T0" y="T1"/>
                  </a:cxn>
                  <a:cxn ang="0">
                    <a:pos x="T2" y="T3"/>
                  </a:cxn>
                  <a:cxn ang="0">
                    <a:pos x="T4" y="T5"/>
                  </a:cxn>
                  <a:cxn ang="0">
                    <a:pos x="T6" y="T7"/>
                  </a:cxn>
                  <a:cxn ang="0">
                    <a:pos x="T8" y="T9"/>
                  </a:cxn>
                </a:cxnLst>
                <a:rect l="0" t="0" r="r" b="b"/>
                <a:pathLst>
                  <a:path w="22" h="25">
                    <a:moveTo>
                      <a:pt x="5" y="24"/>
                    </a:moveTo>
                    <a:cubicBezTo>
                      <a:pt x="12" y="18"/>
                      <a:pt x="18" y="12"/>
                      <a:pt x="22" y="4"/>
                    </a:cubicBezTo>
                    <a:cubicBezTo>
                      <a:pt x="22" y="2"/>
                      <a:pt x="21" y="0"/>
                      <a:pt x="19" y="2"/>
                    </a:cubicBezTo>
                    <a:cubicBezTo>
                      <a:pt x="13" y="8"/>
                      <a:pt x="8" y="15"/>
                      <a:pt x="2" y="21"/>
                    </a:cubicBezTo>
                    <a:cubicBezTo>
                      <a:pt x="0" y="23"/>
                      <a:pt x="3" y="25"/>
                      <a:pt x="5"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Freeform 139"/>
              <p:cNvSpPr>
                <a:spLocks/>
              </p:cNvSpPr>
              <p:nvPr/>
            </p:nvSpPr>
            <p:spPr bwMode="auto">
              <a:xfrm>
                <a:off x="5634" y="2242"/>
                <a:ext cx="37" cy="32"/>
              </a:xfrm>
              <a:custGeom>
                <a:avLst/>
                <a:gdLst>
                  <a:gd name="T0" fmla="*/ 4 w 21"/>
                  <a:gd name="T1" fmla="*/ 17 h 18"/>
                  <a:gd name="T2" fmla="*/ 20 w 21"/>
                  <a:gd name="T3" fmla="*/ 3 h 18"/>
                  <a:gd name="T4" fmla="*/ 18 w 21"/>
                  <a:gd name="T5" fmla="*/ 1 h 18"/>
                  <a:gd name="T6" fmla="*/ 1 w 21"/>
                  <a:gd name="T7" fmla="*/ 14 h 18"/>
                  <a:gd name="T8" fmla="*/ 4 w 21"/>
                  <a:gd name="T9" fmla="*/ 17 h 18"/>
                </a:gdLst>
                <a:ahLst/>
                <a:cxnLst>
                  <a:cxn ang="0">
                    <a:pos x="T0" y="T1"/>
                  </a:cxn>
                  <a:cxn ang="0">
                    <a:pos x="T2" y="T3"/>
                  </a:cxn>
                  <a:cxn ang="0">
                    <a:pos x="T4" y="T5"/>
                  </a:cxn>
                  <a:cxn ang="0">
                    <a:pos x="T6" y="T7"/>
                  </a:cxn>
                  <a:cxn ang="0">
                    <a:pos x="T8" y="T9"/>
                  </a:cxn>
                </a:cxnLst>
                <a:rect l="0" t="0" r="r" b="b"/>
                <a:pathLst>
                  <a:path w="21" h="18">
                    <a:moveTo>
                      <a:pt x="4" y="17"/>
                    </a:moveTo>
                    <a:cubicBezTo>
                      <a:pt x="9" y="13"/>
                      <a:pt x="15" y="8"/>
                      <a:pt x="20" y="3"/>
                    </a:cubicBezTo>
                    <a:cubicBezTo>
                      <a:pt x="21" y="1"/>
                      <a:pt x="19" y="0"/>
                      <a:pt x="18" y="1"/>
                    </a:cubicBezTo>
                    <a:cubicBezTo>
                      <a:pt x="11" y="4"/>
                      <a:pt x="6" y="9"/>
                      <a:pt x="1" y="14"/>
                    </a:cubicBezTo>
                    <a:cubicBezTo>
                      <a:pt x="0" y="15"/>
                      <a:pt x="2"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140"/>
              <p:cNvSpPr>
                <a:spLocks/>
              </p:cNvSpPr>
              <p:nvPr/>
            </p:nvSpPr>
            <p:spPr bwMode="auto">
              <a:xfrm>
                <a:off x="5657" y="2270"/>
                <a:ext cx="25" cy="30"/>
              </a:xfrm>
              <a:custGeom>
                <a:avLst/>
                <a:gdLst>
                  <a:gd name="T0" fmla="*/ 4 w 14"/>
                  <a:gd name="T1" fmla="*/ 16 h 17"/>
                  <a:gd name="T2" fmla="*/ 13 w 14"/>
                  <a:gd name="T3" fmla="*/ 3 h 17"/>
                  <a:gd name="T4" fmla="*/ 11 w 14"/>
                  <a:gd name="T5" fmla="*/ 1 h 17"/>
                  <a:gd name="T6" fmla="*/ 1 w 14"/>
                  <a:gd name="T7" fmla="*/ 13 h 17"/>
                  <a:gd name="T8" fmla="*/ 4 w 14"/>
                  <a:gd name="T9" fmla="*/ 16 h 17"/>
                </a:gdLst>
                <a:ahLst/>
                <a:cxnLst>
                  <a:cxn ang="0">
                    <a:pos x="T0" y="T1"/>
                  </a:cxn>
                  <a:cxn ang="0">
                    <a:pos x="T2" y="T3"/>
                  </a:cxn>
                  <a:cxn ang="0">
                    <a:pos x="T4" y="T5"/>
                  </a:cxn>
                  <a:cxn ang="0">
                    <a:pos x="T6" y="T7"/>
                  </a:cxn>
                  <a:cxn ang="0">
                    <a:pos x="T8" y="T9"/>
                  </a:cxn>
                </a:cxnLst>
                <a:rect l="0" t="0" r="r" b="b"/>
                <a:pathLst>
                  <a:path w="14" h="17">
                    <a:moveTo>
                      <a:pt x="4" y="16"/>
                    </a:moveTo>
                    <a:cubicBezTo>
                      <a:pt x="7" y="12"/>
                      <a:pt x="11" y="8"/>
                      <a:pt x="13" y="3"/>
                    </a:cubicBezTo>
                    <a:cubicBezTo>
                      <a:pt x="14" y="1"/>
                      <a:pt x="12" y="0"/>
                      <a:pt x="11" y="1"/>
                    </a:cubicBezTo>
                    <a:cubicBezTo>
                      <a:pt x="7" y="4"/>
                      <a:pt x="4" y="9"/>
                      <a:pt x="1" y="13"/>
                    </a:cubicBezTo>
                    <a:cubicBezTo>
                      <a:pt x="0" y="15"/>
                      <a:pt x="3"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Freeform 141"/>
              <p:cNvSpPr>
                <a:spLocks/>
              </p:cNvSpPr>
              <p:nvPr/>
            </p:nvSpPr>
            <p:spPr bwMode="auto">
              <a:xfrm>
                <a:off x="5673" y="2290"/>
                <a:ext cx="21" cy="24"/>
              </a:xfrm>
              <a:custGeom>
                <a:avLst/>
                <a:gdLst>
                  <a:gd name="T0" fmla="*/ 4 w 12"/>
                  <a:gd name="T1" fmla="*/ 13 h 14"/>
                  <a:gd name="T2" fmla="*/ 12 w 12"/>
                  <a:gd name="T3" fmla="*/ 2 h 14"/>
                  <a:gd name="T4" fmla="*/ 9 w 12"/>
                  <a:gd name="T5" fmla="*/ 1 h 14"/>
                  <a:gd name="T6" fmla="*/ 6 w 12"/>
                  <a:gd name="T7" fmla="*/ 5 h 14"/>
                  <a:gd name="T8" fmla="*/ 2 w 12"/>
                  <a:gd name="T9" fmla="*/ 10 h 14"/>
                  <a:gd name="T10" fmla="*/ 4 w 12"/>
                  <a:gd name="T11" fmla="*/ 13 h 14"/>
                </a:gdLst>
                <a:ahLst/>
                <a:cxnLst>
                  <a:cxn ang="0">
                    <a:pos x="T0" y="T1"/>
                  </a:cxn>
                  <a:cxn ang="0">
                    <a:pos x="T2" y="T3"/>
                  </a:cxn>
                  <a:cxn ang="0">
                    <a:pos x="T4" y="T5"/>
                  </a:cxn>
                  <a:cxn ang="0">
                    <a:pos x="T6" y="T7"/>
                  </a:cxn>
                  <a:cxn ang="0">
                    <a:pos x="T8" y="T9"/>
                  </a:cxn>
                  <a:cxn ang="0">
                    <a:pos x="T10" y="T11"/>
                  </a:cxn>
                </a:cxnLst>
                <a:rect l="0" t="0" r="r" b="b"/>
                <a:pathLst>
                  <a:path w="12" h="14">
                    <a:moveTo>
                      <a:pt x="4" y="13"/>
                    </a:moveTo>
                    <a:cubicBezTo>
                      <a:pt x="7" y="10"/>
                      <a:pt x="11" y="7"/>
                      <a:pt x="12" y="2"/>
                    </a:cubicBezTo>
                    <a:cubicBezTo>
                      <a:pt x="12" y="0"/>
                      <a:pt x="10" y="0"/>
                      <a:pt x="9" y="1"/>
                    </a:cubicBezTo>
                    <a:cubicBezTo>
                      <a:pt x="8" y="2"/>
                      <a:pt x="7" y="4"/>
                      <a:pt x="6" y="5"/>
                    </a:cubicBezTo>
                    <a:cubicBezTo>
                      <a:pt x="4" y="7"/>
                      <a:pt x="3" y="9"/>
                      <a:pt x="2" y="10"/>
                    </a:cubicBezTo>
                    <a:cubicBezTo>
                      <a:pt x="0" y="12"/>
                      <a:pt x="2"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142"/>
              <p:cNvSpPr>
                <a:spLocks/>
              </p:cNvSpPr>
              <p:nvPr/>
            </p:nvSpPr>
            <p:spPr bwMode="auto">
              <a:xfrm>
                <a:off x="5682" y="2323"/>
                <a:ext cx="24" cy="21"/>
              </a:xfrm>
              <a:custGeom>
                <a:avLst/>
                <a:gdLst>
                  <a:gd name="T0" fmla="*/ 4 w 14"/>
                  <a:gd name="T1" fmla="*/ 11 h 12"/>
                  <a:gd name="T2" fmla="*/ 13 w 14"/>
                  <a:gd name="T3" fmla="*/ 3 h 12"/>
                  <a:gd name="T4" fmla="*/ 11 w 14"/>
                  <a:gd name="T5" fmla="*/ 0 h 12"/>
                  <a:gd name="T6" fmla="*/ 2 w 14"/>
                  <a:gd name="T7" fmla="*/ 8 h 12"/>
                  <a:gd name="T8" fmla="*/ 4 w 14"/>
                  <a:gd name="T9" fmla="*/ 11 h 12"/>
                </a:gdLst>
                <a:ahLst/>
                <a:cxnLst>
                  <a:cxn ang="0">
                    <a:pos x="T0" y="T1"/>
                  </a:cxn>
                  <a:cxn ang="0">
                    <a:pos x="T2" y="T3"/>
                  </a:cxn>
                  <a:cxn ang="0">
                    <a:pos x="T4" y="T5"/>
                  </a:cxn>
                  <a:cxn ang="0">
                    <a:pos x="T6" y="T7"/>
                  </a:cxn>
                  <a:cxn ang="0">
                    <a:pos x="T8" y="T9"/>
                  </a:cxn>
                </a:cxnLst>
                <a:rect l="0" t="0" r="r" b="b"/>
                <a:pathLst>
                  <a:path w="14" h="12">
                    <a:moveTo>
                      <a:pt x="4" y="11"/>
                    </a:moveTo>
                    <a:cubicBezTo>
                      <a:pt x="7" y="8"/>
                      <a:pt x="11" y="6"/>
                      <a:pt x="13" y="3"/>
                    </a:cubicBezTo>
                    <a:cubicBezTo>
                      <a:pt x="14" y="1"/>
                      <a:pt x="12" y="0"/>
                      <a:pt x="11" y="0"/>
                    </a:cubicBezTo>
                    <a:cubicBezTo>
                      <a:pt x="7" y="2"/>
                      <a:pt x="5" y="6"/>
                      <a:pt x="2" y="8"/>
                    </a:cubicBezTo>
                    <a:cubicBezTo>
                      <a:pt x="0" y="10"/>
                      <a:pt x="3"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43"/>
              <p:cNvSpPr>
                <a:spLocks/>
              </p:cNvSpPr>
              <p:nvPr/>
            </p:nvSpPr>
            <p:spPr bwMode="auto">
              <a:xfrm>
                <a:off x="5689" y="2334"/>
                <a:ext cx="58" cy="28"/>
              </a:xfrm>
              <a:custGeom>
                <a:avLst/>
                <a:gdLst>
                  <a:gd name="T0" fmla="*/ 2 w 33"/>
                  <a:gd name="T1" fmla="*/ 15 h 16"/>
                  <a:gd name="T2" fmla="*/ 32 w 33"/>
                  <a:gd name="T3" fmla="*/ 3 h 16"/>
                  <a:gd name="T4" fmla="*/ 29 w 33"/>
                  <a:gd name="T5" fmla="*/ 1 h 16"/>
                  <a:gd name="T6" fmla="*/ 2 w 33"/>
                  <a:gd name="T7" fmla="*/ 11 h 16"/>
                  <a:gd name="T8" fmla="*/ 2 w 33"/>
                  <a:gd name="T9" fmla="*/ 15 h 16"/>
                </a:gdLst>
                <a:ahLst/>
                <a:cxnLst>
                  <a:cxn ang="0">
                    <a:pos x="T0" y="T1"/>
                  </a:cxn>
                  <a:cxn ang="0">
                    <a:pos x="T2" y="T3"/>
                  </a:cxn>
                  <a:cxn ang="0">
                    <a:pos x="T4" y="T5"/>
                  </a:cxn>
                  <a:cxn ang="0">
                    <a:pos x="T6" y="T7"/>
                  </a:cxn>
                  <a:cxn ang="0">
                    <a:pos x="T8" y="T9"/>
                  </a:cxn>
                </a:cxnLst>
                <a:rect l="0" t="0" r="r" b="b"/>
                <a:pathLst>
                  <a:path w="33" h="16">
                    <a:moveTo>
                      <a:pt x="2" y="15"/>
                    </a:moveTo>
                    <a:cubicBezTo>
                      <a:pt x="13" y="16"/>
                      <a:pt x="26" y="13"/>
                      <a:pt x="32" y="3"/>
                    </a:cubicBezTo>
                    <a:cubicBezTo>
                      <a:pt x="33" y="2"/>
                      <a:pt x="31" y="0"/>
                      <a:pt x="29" y="1"/>
                    </a:cubicBezTo>
                    <a:cubicBezTo>
                      <a:pt x="21" y="7"/>
                      <a:pt x="13" y="12"/>
                      <a:pt x="2" y="11"/>
                    </a:cubicBezTo>
                    <a:cubicBezTo>
                      <a:pt x="0" y="11"/>
                      <a:pt x="0" y="14"/>
                      <a:pt x="2"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44"/>
              <p:cNvSpPr>
                <a:spLocks/>
              </p:cNvSpPr>
              <p:nvPr/>
            </p:nvSpPr>
            <p:spPr bwMode="auto">
              <a:xfrm>
                <a:off x="5701" y="2374"/>
                <a:ext cx="40" cy="16"/>
              </a:xfrm>
              <a:custGeom>
                <a:avLst/>
                <a:gdLst>
                  <a:gd name="T0" fmla="*/ 2 w 23"/>
                  <a:gd name="T1" fmla="*/ 8 h 9"/>
                  <a:gd name="T2" fmla="*/ 22 w 23"/>
                  <a:gd name="T3" fmla="*/ 3 h 9"/>
                  <a:gd name="T4" fmla="*/ 21 w 23"/>
                  <a:gd name="T5" fmla="*/ 0 h 9"/>
                  <a:gd name="T6" fmla="*/ 3 w 23"/>
                  <a:gd name="T7" fmla="*/ 4 h 9"/>
                  <a:gd name="T8" fmla="*/ 2 w 23"/>
                  <a:gd name="T9" fmla="*/ 8 h 9"/>
                </a:gdLst>
                <a:ahLst/>
                <a:cxnLst>
                  <a:cxn ang="0">
                    <a:pos x="T0" y="T1"/>
                  </a:cxn>
                  <a:cxn ang="0">
                    <a:pos x="T2" y="T3"/>
                  </a:cxn>
                  <a:cxn ang="0">
                    <a:pos x="T4" y="T5"/>
                  </a:cxn>
                  <a:cxn ang="0">
                    <a:pos x="T6" y="T7"/>
                  </a:cxn>
                  <a:cxn ang="0">
                    <a:pos x="T8" y="T9"/>
                  </a:cxn>
                </a:cxnLst>
                <a:rect l="0" t="0" r="r" b="b"/>
                <a:pathLst>
                  <a:path w="23" h="9">
                    <a:moveTo>
                      <a:pt x="2" y="8"/>
                    </a:moveTo>
                    <a:cubicBezTo>
                      <a:pt x="9" y="9"/>
                      <a:pt x="17" y="8"/>
                      <a:pt x="22" y="3"/>
                    </a:cubicBezTo>
                    <a:cubicBezTo>
                      <a:pt x="23" y="2"/>
                      <a:pt x="22" y="0"/>
                      <a:pt x="21" y="0"/>
                    </a:cubicBezTo>
                    <a:cubicBezTo>
                      <a:pt x="15" y="2"/>
                      <a:pt x="9" y="5"/>
                      <a:pt x="3" y="4"/>
                    </a:cubicBezTo>
                    <a:cubicBezTo>
                      <a:pt x="1" y="4"/>
                      <a:pt x="0" y="7"/>
                      <a:pt x="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45"/>
              <p:cNvSpPr>
                <a:spLocks/>
              </p:cNvSpPr>
              <p:nvPr/>
            </p:nvSpPr>
            <p:spPr bwMode="auto">
              <a:xfrm>
                <a:off x="5694" y="2409"/>
                <a:ext cx="35" cy="21"/>
              </a:xfrm>
              <a:custGeom>
                <a:avLst/>
                <a:gdLst>
                  <a:gd name="T0" fmla="*/ 3 w 20"/>
                  <a:gd name="T1" fmla="*/ 12 h 12"/>
                  <a:gd name="T2" fmla="*/ 19 w 20"/>
                  <a:gd name="T3" fmla="*/ 3 h 12"/>
                  <a:gd name="T4" fmla="*/ 17 w 20"/>
                  <a:gd name="T5" fmla="*/ 1 h 12"/>
                  <a:gd name="T6" fmla="*/ 2 w 20"/>
                  <a:gd name="T7" fmla="*/ 8 h 12"/>
                  <a:gd name="T8" fmla="*/ 3 w 20"/>
                  <a:gd name="T9" fmla="*/ 12 h 12"/>
                </a:gdLst>
                <a:ahLst/>
                <a:cxnLst>
                  <a:cxn ang="0">
                    <a:pos x="T0" y="T1"/>
                  </a:cxn>
                  <a:cxn ang="0">
                    <a:pos x="T2" y="T3"/>
                  </a:cxn>
                  <a:cxn ang="0">
                    <a:pos x="T4" y="T5"/>
                  </a:cxn>
                  <a:cxn ang="0">
                    <a:pos x="T6" y="T7"/>
                  </a:cxn>
                  <a:cxn ang="0">
                    <a:pos x="T8" y="T9"/>
                  </a:cxn>
                </a:cxnLst>
                <a:rect l="0" t="0" r="r" b="b"/>
                <a:pathLst>
                  <a:path w="20" h="12">
                    <a:moveTo>
                      <a:pt x="3" y="12"/>
                    </a:moveTo>
                    <a:cubicBezTo>
                      <a:pt x="9" y="11"/>
                      <a:pt x="15" y="8"/>
                      <a:pt x="19" y="3"/>
                    </a:cubicBezTo>
                    <a:cubicBezTo>
                      <a:pt x="20" y="2"/>
                      <a:pt x="18" y="0"/>
                      <a:pt x="17" y="1"/>
                    </a:cubicBezTo>
                    <a:cubicBezTo>
                      <a:pt x="12" y="4"/>
                      <a:pt x="8" y="7"/>
                      <a:pt x="2" y="8"/>
                    </a:cubicBezTo>
                    <a:cubicBezTo>
                      <a:pt x="0" y="8"/>
                      <a:pt x="0" y="12"/>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46"/>
              <p:cNvSpPr>
                <a:spLocks/>
              </p:cNvSpPr>
              <p:nvPr/>
            </p:nvSpPr>
            <p:spPr bwMode="auto">
              <a:xfrm>
                <a:off x="5690" y="2452"/>
                <a:ext cx="18" cy="8"/>
              </a:xfrm>
              <a:custGeom>
                <a:avLst/>
                <a:gdLst>
                  <a:gd name="T0" fmla="*/ 2 w 10"/>
                  <a:gd name="T1" fmla="*/ 4 h 5"/>
                  <a:gd name="T2" fmla="*/ 9 w 10"/>
                  <a:gd name="T3" fmla="*/ 3 h 5"/>
                  <a:gd name="T4" fmla="*/ 8 w 10"/>
                  <a:gd name="T5" fmla="*/ 0 h 5"/>
                  <a:gd name="T6" fmla="*/ 3 w 10"/>
                  <a:gd name="T7" fmla="*/ 1 h 5"/>
                  <a:gd name="T8" fmla="*/ 2 w 10"/>
                  <a:gd name="T9" fmla="*/ 4 h 5"/>
                </a:gdLst>
                <a:ahLst/>
                <a:cxnLst>
                  <a:cxn ang="0">
                    <a:pos x="T0" y="T1"/>
                  </a:cxn>
                  <a:cxn ang="0">
                    <a:pos x="T2" y="T3"/>
                  </a:cxn>
                  <a:cxn ang="0">
                    <a:pos x="T4" y="T5"/>
                  </a:cxn>
                  <a:cxn ang="0">
                    <a:pos x="T6" y="T7"/>
                  </a:cxn>
                  <a:cxn ang="0">
                    <a:pos x="T8" y="T9"/>
                  </a:cxn>
                </a:cxnLst>
                <a:rect l="0" t="0" r="r" b="b"/>
                <a:pathLst>
                  <a:path w="10" h="5">
                    <a:moveTo>
                      <a:pt x="2" y="4"/>
                    </a:moveTo>
                    <a:cubicBezTo>
                      <a:pt x="4" y="5"/>
                      <a:pt x="7" y="5"/>
                      <a:pt x="9" y="3"/>
                    </a:cubicBezTo>
                    <a:cubicBezTo>
                      <a:pt x="10" y="2"/>
                      <a:pt x="9" y="0"/>
                      <a:pt x="8" y="0"/>
                    </a:cubicBezTo>
                    <a:cubicBezTo>
                      <a:pt x="6" y="1"/>
                      <a:pt x="4" y="1"/>
                      <a:pt x="3" y="1"/>
                    </a:cubicBezTo>
                    <a:cubicBezTo>
                      <a:pt x="0" y="1"/>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47"/>
              <p:cNvSpPr>
                <a:spLocks/>
              </p:cNvSpPr>
              <p:nvPr/>
            </p:nvSpPr>
            <p:spPr bwMode="auto">
              <a:xfrm>
                <a:off x="5692" y="2478"/>
                <a:ext cx="14" cy="9"/>
              </a:xfrm>
              <a:custGeom>
                <a:avLst/>
                <a:gdLst>
                  <a:gd name="T0" fmla="*/ 3 w 8"/>
                  <a:gd name="T1" fmla="*/ 4 h 5"/>
                  <a:gd name="T2" fmla="*/ 7 w 8"/>
                  <a:gd name="T3" fmla="*/ 4 h 5"/>
                  <a:gd name="T4" fmla="*/ 7 w 8"/>
                  <a:gd name="T5" fmla="*/ 1 h 5"/>
                  <a:gd name="T6" fmla="*/ 3 w 8"/>
                  <a:gd name="T7" fmla="*/ 1 h 5"/>
                  <a:gd name="T8" fmla="*/ 3 w 8"/>
                  <a:gd name="T9" fmla="*/ 4 h 5"/>
                </a:gdLst>
                <a:ahLst/>
                <a:cxnLst>
                  <a:cxn ang="0">
                    <a:pos x="T0" y="T1"/>
                  </a:cxn>
                  <a:cxn ang="0">
                    <a:pos x="T2" y="T3"/>
                  </a:cxn>
                  <a:cxn ang="0">
                    <a:pos x="T4" y="T5"/>
                  </a:cxn>
                  <a:cxn ang="0">
                    <a:pos x="T6" y="T7"/>
                  </a:cxn>
                  <a:cxn ang="0">
                    <a:pos x="T8" y="T9"/>
                  </a:cxn>
                </a:cxnLst>
                <a:rect l="0" t="0" r="r" b="b"/>
                <a:pathLst>
                  <a:path w="8" h="5">
                    <a:moveTo>
                      <a:pt x="3" y="4"/>
                    </a:moveTo>
                    <a:cubicBezTo>
                      <a:pt x="4" y="5"/>
                      <a:pt x="5" y="5"/>
                      <a:pt x="7" y="4"/>
                    </a:cubicBezTo>
                    <a:cubicBezTo>
                      <a:pt x="8" y="3"/>
                      <a:pt x="8" y="2"/>
                      <a:pt x="7" y="1"/>
                    </a:cubicBezTo>
                    <a:cubicBezTo>
                      <a:pt x="5" y="0"/>
                      <a:pt x="4" y="0"/>
                      <a:pt x="3" y="1"/>
                    </a:cubicBezTo>
                    <a:cubicBezTo>
                      <a:pt x="0" y="1"/>
                      <a:pt x="0" y="4"/>
                      <a:pt x="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48"/>
              <p:cNvSpPr>
                <a:spLocks/>
              </p:cNvSpPr>
              <p:nvPr/>
            </p:nvSpPr>
            <p:spPr bwMode="auto">
              <a:xfrm>
                <a:off x="5725" y="2205"/>
                <a:ext cx="48" cy="39"/>
              </a:xfrm>
              <a:custGeom>
                <a:avLst/>
                <a:gdLst>
                  <a:gd name="T0" fmla="*/ 23 w 27"/>
                  <a:gd name="T1" fmla="*/ 2 h 22"/>
                  <a:gd name="T2" fmla="*/ 2 w 27"/>
                  <a:gd name="T3" fmla="*/ 19 h 22"/>
                  <a:gd name="T4" fmla="*/ 3 w 27"/>
                  <a:gd name="T5" fmla="*/ 22 h 22"/>
                  <a:gd name="T6" fmla="*/ 26 w 27"/>
                  <a:gd name="T7" fmla="*/ 4 h 22"/>
                  <a:gd name="T8" fmla="*/ 23 w 27"/>
                  <a:gd name="T9" fmla="*/ 2 h 22"/>
                </a:gdLst>
                <a:ahLst/>
                <a:cxnLst>
                  <a:cxn ang="0">
                    <a:pos x="T0" y="T1"/>
                  </a:cxn>
                  <a:cxn ang="0">
                    <a:pos x="T2" y="T3"/>
                  </a:cxn>
                  <a:cxn ang="0">
                    <a:pos x="T4" y="T5"/>
                  </a:cxn>
                  <a:cxn ang="0">
                    <a:pos x="T6" y="T7"/>
                  </a:cxn>
                  <a:cxn ang="0">
                    <a:pos x="T8" y="T9"/>
                  </a:cxn>
                </a:cxnLst>
                <a:rect l="0" t="0" r="r" b="b"/>
                <a:pathLst>
                  <a:path w="27" h="22">
                    <a:moveTo>
                      <a:pt x="23" y="2"/>
                    </a:moveTo>
                    <a:cubicBezTo>
                      <a:pt x="17" y="10"/>
                      <a:pt x="10" y="14"/>
                      <a:pt x="2" y="19"/>
                    </a:cubicBezTo>
                    <a:cubicBezTo>
                      <a:pt x="0" y="20"/>
                      <a:pt x="2" y="22"/>
                      <a:pt x="3" y="22"/>
                    </a:cubicBezTo>
                    <a:cubicBezTo>
                      <a:pt x="13" y="20"/>
                      <a:pt x="21" y="12"/>
                      <a:pt x="26" y="4"/>
                    </a:cubicBezTo>
                    <a:cubicBezTo>
                      <a:pt x="27" y="2"/>
                      <a:pt x="24" y="0"/>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49"/>
              <p:cNvSpPr>
                <a:spLocks/>
              </p:cNvSpPr>
              <p:nvPr/>
            </p:nvSpPr>
            <p:spPr bwMode="auto">
              <a:xfrm>
                <a:off x="5713" y="2168"/>
                <a:ext cx="44" cy="29"/>
              </a:xfrm>
              <a:custGeom>
                <a:avLst/>
                <a:gdLst>
                  <a:gd name="T0" fmla="*/ 22 w 25"/>
                  <a:gd name="T1" fmla="*/ 2 h 16"/>
                  <a:gd name="T2" fmla="*/ 2 w 25"/>
                  <a:gd name="T3" fmla="*/ 12 h 16"/>
                  <a:gd name="T4" fmla="*/ 2 w 25"/>
                  <a:gd name="T5" fmla="*/ 15 h 16"/>
                  <a:gd name="T6" fmla="*/ 24 w 25"/>
                  <a:gd name="T7" fmla="*/ 4 h 16"/>
                  <a:gd name="T8" fmla="*/ 22 w 25"/>
                  <a:gd name="T9" fmla="*/ 2 h 16"/>
                </a:gdLst>
                <a:ahLst/>
                <a:cxnLst>
                  <a:cxn ang="0">
                    <a:pos x="T0" y="T1"/>
                  </a:cxn>
                  <a:cxn ang="0">
                    <a:pos x="T2" y="T3"/>
                  </a:cxn>
                  <a:cxn ang="0">
                    <a:pos x="T4" y="T5"/>
                  </a:cxn>
                  <a:cxn ang="0">
                    <a:pos x="T6" y="T7"/>
                  </a:cxn>
                  <a:cxn ang="0">
                    <a:pos x="T8" y="T9"/>
                  </a:cxn>
                </a:cxnLst>
                <a:rect l="0" t="0" r="r" b="b"/>
                <a:pathLst>
                  <a:path w="25" h="16">
                    <a:moveTo>
                      <a:pt x="22" y="2"/>
                    </a:moveTo>
                    <a:cubicBezTo>
                      <a:pt x="16" y="7"/>
                      <a:pt x="9" y="9"/>
                      <a:pt x="2" y="12"/>
                    </a:cubicBezTo>
                    <a:cubicBezTo>
                      <a:pt x="0" y="13"/>
                      <a:pt x="0" y="15"/>
                      <a:pt x="2" y="15"/>
                    </a:cubicBezTo>
                    <a:cubicBezTo>
                      <a:pt x="11" y="16"/>
                      <a:pt x="19" y="10"/>
                      <a:pt x="24" y="4"/>
                    </a:cubicBezTo>
                    <a:cubicBezTo>
                      <a:pt x="25" y="2"/>
                      <a:pt x="23" y="0"/>
                      <a:pt x="2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50"/>
              <p:cNvSpPr>
                <a:spLocks/>
              </p:cNvSpPr>
              <p:nvPr/>
            </p:nvSpPr>
            <p:spPr bwMode="auto">
              <a:xfrm>
                <a:off x="5687" y="2138"/>
                <a:ext cx="47" cy="29"/>
              </a:xfrm>
              <a:custGeom>
                <a:avLst/>
                <a:gdLst>
                  <a:gd name="T0" fmla="*/ 22 w 27"/>
                  <a:gd name="T1" fmla="*/ 1 h 16"/>
                  <a:gd name="T2" fmla="*/ 2 w 27"/>
                  <a:gd name="T3" fmla="*/ 13 h 16"/>
                  <a:gd name="T4" fmla="*/ 3 w 27"/>
                  <a:gd name="T5" fmla="*/ 16 h 16"/>
                  <a:gd name="T6" fmla="*/ 25 w 27"/>
                  <a:gd name="T7" fmla="*/ 4 h 16"/>
                  <a:gd name="T8" fmla="*/ 22 w 27"/>
                  <a:gd name="T9" fmla="*/ 1 h 16"/>
                </a:gdLst>
                <a:ahLst/>
                <a:cxnLst>
                  <a:cxn ang="0">
                    <a:pos x="T0" y="T1"/>
                  </a:cxn>
                  <a:cxn ang="0">
                    <a:pos x="T2" y="T3"/>
                  </a:cxn>
                  <a:cxn ang="0">
                    <a:pos x="T4" y="T5"/>
                  </a:cxn>
                  <a:cxn ang="0">
                    <a:pos x="T6" y="T7"/>
                  </a:cxn>
                  <a:cxn ang="0">
                    <a:pos x="T8" y="T9"/>
                  </a:cxn>
                </a:cxnLst>
                <a:rect l="0" t="0" r="r" b="b"/>
                <a:pathLst>
                  <a:path w="27" h="16">
                    <a:moveTo>
                      <a:pt x="22" y="1"/>
                    </a:moveTo>
                    <a:cubicBezTo>
                      <a:pt x="16" y="6"/>
                      <a:pt x="9" y="9"/>
                      <a:pt x="2" y="13"/>
                    </a:cubicBezTo>
                    <a:cubicBezTo>
                      <a:pt x="0" y="14"/>
                      <a:pt x="1" y="16"/>
                      <a:pt x="3" y="16"/>
                    </a:cubicBezTo>
                    <a:cubicBezTo>
                      <a:pt x="11" y="15"/>
                      <a:pt x="19" y="10"/>
                      <a:pt x="25" y="4"/>
                    </a:cubicBezTo>
                    <a:cubicBezTo>
                      <a:pt x="27" y="2"/>
                      <a:pt x="24" y="0"/>
                      <a:pt x="2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51"/>
              <p:cNvSpPr>
                <a:spLocks/>
              </p:cNvSpPr>
              <p:nvPr/>
            </p:nvSpPr>
            <p:spPr bwMode="auto">
              <a:xfrm>
                <a:off x="5667" y="2112"/>
                <a:ext cx="48" cy="35"/>
              </a:xfrm>
              <a:custGeom>
                <a:avLst/>
                <a:gdLst>
                  <a:gd name="T0" fmla="*/ 23 w 27"/>
                  <a:gd name="T1" fmla="*/ 2 h 20"/>
                  <a:gd name="T2" fmla="*/ 1 w 27"/>
                  <a:gd name="T3" fmla="*/ 15 h 20"/>
                  <a:gd name="T4" fmla="*/ 1 w 27"/>
                  <a:gd name="T5" fmla="*/ 18 h 20"/>
                  <a:gd name="T6" fmla="*/ 26 w 27"/>
                  <a:gd name="T7" fmla="*/ 4 h 20"/>
                  <a:gd name="T8" fmla="*/ 23 w 27"/>
                  <a:gd name="T9" fmla="*/ 2 h 20"/>
                </a:gdLst>
                <a:ahLst/>
                <a:cxnLst>
                  <a:cxn ang="0">
                    <a:pos x="T0" y="T1"/>
                  </a:cxn>
                  <a:cxn ang="0">
                    <a:pos x="T2" y="T3"/>
                  </a:cxn>
                  <a:cxn ang="0">
                    <a:pos x="T4" y="T5"/>
                  </a:cxn>
                  <a:cxn ang="0">
                    <a:pos x="T6" y="T7"/>
                  </a:cxn>
                  <a:cxn ang="0">
                    <a:pos x="T8" y="T9"/>
                  </a:cxn>
                </a:cxnLst>
                <a:rect l="0" t="0" r="r" b="b"/>
                <a:pathLst>
                  <a:path w="27" h="20">
                    <a:moveTo>
                      <a:pt x="23" y="2"/>
                    </a:moveTo>
                    <a:cubicBezTo>
                      <a:pt x="18" y="10"/>
                      <a:pt x="10" y="13"/>
                      <a:pt x="1" y="15"/>
                    </a:cubicBezTo>
                    <a:cubicBezTo>
                      <a:pt x="0" y="15"/>
                      <a:pt x="0" y="17"/>
                      <a:pt x="1" y="18"/>
                    </a:cubicBezTo>
                    <a:cubicBezTo>
                      <a:pt x="11" y="20"/>
                      <a:pt x="22" y="13"/>
                      <a:pt x="26" y="4"/>
                    </a:cubicBezTo>
                    <a:cubicBezTo>
                      <a:pt x="27" y="2"/>
                      <a:pt x="24" y="0"/>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52"/>
              <p:cNvSpPr>
                <a:spLocks/>
              </p:cNvSpPr>
              <p:nvPr/>
            </p:nvSpPr>
            <p:spPr bwMode="auto">
              <a:xfrm>
                <a:off x="5638" y="2072"/>
                <a:ext cx="65" cy="28"/>
              </a:xfrm>
              <a:custGeom>
                <a:avLst/>
                <a:gdLst>
                  <a:gd name="T0" fmla="*/ 34 w 37"/>
                  <a:gd name="T1" fmla="*/ 1 h 16"/>
                  <a:gd name="T2" fmla="*/ 17 w 37"/>
                  <a:gd name="T3" fmla="*/ 7 h 16"/>
                  <a:gd name="T4" fmla="*/ 2 w 37"/>
                  <a:gd name="T5" fmla="*/ 12 h 16"/>
                  <a:gd name="T6" fmla="*/ 3 w 37"/>
                  <a:gd name="T7" fmla="*/ 15 h 16"/>
                  <a:gd name="T8" fmla="*/ 36 w 37"/>
                  <a:gd name="T9" fmla="*/ 5 h 16"/>
                  <a:gd name="T10" fmla="*/ 34 w 37"/>
                  <a:gd name="T11" fmla="*/ 1 h 16"/>
                </a:gdLst>
                <a:ahLst/>
                <a:cxnLst>
                  <a:cxn ang="0">
                    <a:pos x="T0" y="T1"/>
                  </a:cxn>
                  <a:cxn ang="0">
                    <a:pos x="T2" y="T3"/>
                  </a:cxn>
                  <a:cxn ang="0">
                    <a:pos x="T4" y="T5"/>
                  </a:cxn>
                  <a:cxn ang="0">
                    <a:pos x="T6" y="T7"/>
                  </a:cxn>
                  <a:cxn ang="0">
                    <a:pos x="T8" y="T9"/>
                  </a:cxn>
                  <a:cxn ang="0">
                    <a:pos x="T10" y="T11"/>
                  </a:cxn>
                </a:cxnLst>
                <a:rect l="0" t="0" r="r" b="b"/>
                <a:pathLst>
                  <a:path w="37" h="16">
                    <a:moveTo>
                      <a:pt x="34" y="1"/>
                    </a:moveTo>
                    <a:cubicBezTo>
                      <a:pt x="28" y="3"/>
                      <a:pt x="23" y="6"/>
                      <a:pt x="17" y="7"/>
                    </a:cubicBezTo>
                    <a:cubicBezTo>
                      <a:pt x="12" y="9"/>
                      <a:pt x="7" y="10"/>
                      <a:pt x="2" y="12"/>
                    </a:cubicBezTo>
                    <a:cubicBezTo>
                      <a:pt x="0" y="13"/>
                      <a:pt x="1" y="15"/>
                      <a:pt x="3" y="15"/>
                    </a:cubicBezTo>
                    <a:cubicBezTo>
                      <a:pt x="13" y="16"/>
                      <a:pt x="27" y="10"/>
                      <a:pt x="36" y="5"/>
                    </a:cubicBezTo>
                    <a:cubicBezTo>
                      <a:pt x="37" y="4"/>
                      <a:pt x="36" y="0"/>
                      <a:pt x="3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53"/>
              <p:cNvSpPr>
                <a:spLocks/>
              </p:cNvSpPr>
              <p:nvPr/>
            </p:nvSpPr>
            <p:spPr bwMode="auto">
              <a:xfrm>
                <a:off x="5604" y="2045"/>
                <a:ext cx="95" cy="32"/>
              </a:xfrm>
              <a:custGeom>
                <a:avLst/>
                <a:gdLst>
                  <a:gd name="T0" fmla="*/ 51 w 54"/>
                  <a:gd name="T1" fmla="*/ 2 h 18"/>
                  <a:gd name="T2" fmla="*/ 3 w 54"/>
                  <a:gd name="T3" fmla="*/ 8 h 18"/>
                  <a:gd name="T4" fmla="*/ 1 w 54"/>
                  <a:gd name="T5" fmla="*/ 11 h 18"/>
                  <a:gd name="T6" fmla="*/ 52 w 54"/>
                  <a:gd name="T7" fmla="*/ 5 h 18"/>
                  <a:gd name="T8" fmla="*/ 51 w 54"/>
                  <a:gd name="T9" fmla="*/ 2 h 18"/>
                </a:gdLst>
                <a:ahLst/>
                <a:cxnLst>
                  <a:cxn ang="0">
                    <a:pos x="T0" y="T1"/>
                  </a:cxn>
                  <a:cxn ang="0">
                    <a:pos x="T2" y="T3"/>
                  </a:cxn>
                  <a:cxn ang="0">
                    <a:pos x="T4" y="T5"/>
                  </a:cxn>
                  <a:cxn ang="0">
                    <a:pos x="T6" y="T7"/>
                  </a:cxn>
                  <a:cxn ang="0">
                    <a:pos x="T8" y="T9"/>
                  </a:cxn>
                </a:cxnLst>
                <a:rect l="0" t="0" r="r" b="b"/>
                <a:pathLst>
                  <a:path w="54" h="18">
                    <a:moveTo>
                      <a:pt x="51" y="2"/>
                    </a:moveTo>
                    <a:cubicBezTo>
                      <a:pt x="35" y="10"/>
                      <a:pt x="20" y="11"/>
                      <a:pt x="3" y="8"/>
                    </a:cubicBezTo>
                    <a:cubicBezTo>
                      <a:pt x="1" y="7"/>
                      <a:pt x="0" y="10"/>
                      <a:pt x="1" y="11"/>
                    </a:cubicBezTo>
                    <a:cubicBezTo>
                      <a:pt x="18" y="18"/>
                      <a:pt x="38" y="14"/>
                      <a:pt x="52" y="5"/>
                    </a:cubicBezTo>
                    <a:cubicBezTo>
                      <a:pt x="54" y="4"/>
                      <a:pt x="53" y="0"/>
                      <a:pt x="5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54"/>
              <p:cNvSpPr>
                <a:spLocks/>
              </p:cNvSpPr>
              <p:nvPr/>
            </p:nvSpPr>
            <p:spPr bwMode="auto">
              <a:xfrm>
                <a:off x="5592" y="2010"/>
                <a:ext cx="104" cy="30"/>
              </a:xfrm>
              <a:custGeom>
                <a:avLst/>
                <a:gdLst>
                  <a:gd name="T0" fmla="*/ 56 w 59"/>
                  <a:gd name="T1" fmla="*/ 0 h 17"/>
                  <a:gd name="T2" fmla="*/ 2 w 59"/>
                  <a:gd name="T3" fmla="*/ 11 h 17"/>
                  <a:gd name="T4" fmla="*/ 2 w 59"/>
                  <a:gd name="T5" fmla="*/ 14 h 17"/>
                  <a:gd name="T6" fmla="*/ 57 w 59"/>
                  <a:gd name="T7" fmla="*/ 3 h 17"/>
                  <a:gd name="T8" fmla="*/ 56 w 59"/>
                  <a:gd name="T9" fmla="*/ 0 h 17"/>
                </a:gdLst>
                <a:ahLst/>
                <a:cxnLst>
                  <a:cxn ang="0">
                    <a:pos x="T0" y="T1"/>
                  </a:cxn>
                  <a:cxn ang="0">
                    <a:pos x="T2" y="T3"/>
                  </a:cxn>
                  <a:cxn ang="0">
                    <a:pos x="T4" y="T5"/>
                  </a:cxn>
                  <a:cxn ang="0">
                    <a:pos x="T6" y="T7"/>
                  </a:cxn>
                  <a:cxn ang="0">
                    <a:pos x="T8" y="T9"/>
                  </a:cxn>
                </a:cxnLst>
                <a:rect l="0" t="0" r="r" b="b"/>
                <a:pathLst>
                  <a:path w="59" h="17">
                    <a:moveTo>
                      <a:pt x="56" y="0"/>
                    </a:moveTo>
                    <a:cubicBezTo>
                      <a:pt x="38" y="6"/>
                      <a:pt x="20" y="9"/>
                      <a:pt x="2" y="11"/>
                    </a:cubicBezTo>
                    <a:cubicBezTo>
                      <a:pt x="0" y="12"/>
                      <a:pt x="0" y="14"/>
                      <a:pt x="2" y="14"/>
                    </a:cubicBezTo>
                    <a:cubicBezTo>
                      <a:pt x="20" y="17"/>
                      <a:pt x="41" y="12"/>
                      <a:pt x="57" y="3"/>
                    </a:cubicBezTo>
                    <a:cubicBezTo>
                      <a:pt x="59" y="3"/>
                      <a:pt x="58"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55"/>
              <p:cNvSpPr>
                <a:spLocks/>
              </p:cNvSpPr>
              <p:nvPr/>
            </p:nvSpPr>
            <p:spPr bwMode="auto">
              <a:xfrm>
                <a:off x="5629" y="1978"/>
                <a:ext cx="67" cy="25"/>
              </a:xfrm>
              <a:custGeom>
                <a:avLst/>
                <a:gdLst>
                  <a:gd name="T0" fmla="*/ 35 w 38"/>
                  <a:gd name="T1" fmla="*/ 1 h 14"/>
                  <a:gd name="T2" fmla="*/ 3 w 38"/>
                  <a:gd name="T3" fmla="*/ 6 h 14"/>
                  <a:gd name="T4" fmla="*/ 2 w 38"/>
                  <a:gd name="T5" fmla="*/ 9 h 14"/>
                  <a:gd name="T6" fmla="*/ 37 w 38"/>
                  <a:gd name="T7" fmla="*/ 3 h 14"/>
                  <a:gd name="T8" fmla="*/ 35 w 38"/>
                  <a:gd name="T9" fmla="*/ 1 h 14"/>
                </a:gdLst>
                <a:ahLst/>
                <a:cxnLst>
                  <a:cxn ang="0">
                    <a:pos x="T0" y="T1"/>
                  </a:cxn>
                  <a:cxn ang="0">
                    <a:pos x="T2" y="T3"/>
                  </a:cxn>
                  <a:cxn ang="0">
                    <a:pos x="T4" y="T5"/>
                  </a:cxn>
                  <a:cxn ang="0">
                    <a:pos x="T6" y="T7"/>
                  </a:cxn>
                  <a:cxn ang="0">
                    <a:pos x="T8" y="T9"/>
                  </a:cxn>
                </a:cxnLst>
                <a:rect l="0" t="0" r="r" b="b"/>
                <a:pathLst>
                  <a:path w="38" h="14">
                    <a:moveTo>
                      <a:pt x="35" y="1"/>
                    </a:moveTo>
                    <a:cubicBezTo>
                      <a:pt x="24" y="6"/>
                      <a:pt x="15" y="7"/>
                      <a:pt x="3" y="6"/>
                    </a:cubicBezTo>
                    <a:cubicBezTo>
                      <a:pt x="1" y="6"/>
                      <a:pt x="0" y="8"/>
                      <a:pt x="2" y="9"/>
                    </a:cubicBezTo>
                    <a:cubicBezTo>
                      <a:pt x="13" y="14"/>
                      <a:pt x="28" y="12"/>
                      <a:pt x="37" y="3"/>
                    </a:cubicBezTo>
                    <a:cubicBezTo>
                      <a:pt x="38" y="2"/>
                      <a:pt x="36" y="0"/>
                      <a:pt x="3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56"/>
              <p:cNvSpPr>
                <a:spLocks/>
              </p:cNvSpPr>
              <p:nvPr/>
            </p:nvSpPr>
            <p:spPr bwMode="auto">
              <a:xfrm>
                <a:off x="5631" y="1943"/>
                <a:ext cx="56" cy="27"/>
              </a:xfrm>
              <a:custGeom>
                <a:avLst/>
                <a:gdLst>
                  <a:gd name="T0" fmla="*/ 28 w 32"/>
                  <a:gd name="T1" fmla="*/ 1 h 15"/>
                  <a:gd name="T2" fmla="*/ 15 w 32"/>
                  <a:gd name="T3" fmla="*/ 7 h 15"/>
                  <a:gd name="T4" fmla="*/ 2 w 32"/>
                  <a:gd name="T5" fmla="*/ 10 h 15"/>
                  <a:gd name="T6" fmla="*/ 2 w 32"/>
                  <a:gd name="T7" fmla="*/ 13 h 15"/>
                  <a:gd name="T8" fmla="*/ 30 w 32"/>
                  <a:gd name="T9" fmla="*/ 4 h 15"/>
                  <a:gd name="T10" fmla="*/ 28 w 32"/>
                  <a:gd name="T11" fmla="*/ 1 h 15"/>
                </a:gdLst>
                <a:ahLst/>
                <a:cxnLst>
                  <a:cxn ang="0">
                    <a:pos x="T0" y="T1"/>
                  </a:cxn>
                  <a:cxn ang="0">
                    <a:pos x="T2" y="T3"/>
                  </a:cxn>
                  <a:cxn ang="0">
                    <a:pos x="T4" y="T5"/>
                  </a:cxn>
                  <a:cxn ang="0">
                    <a:pos x="T6" y="T7"/>
                  </a:cxn>
                  <a:cxn ang="0">
                    <a:pos x="T8" y="T9"/>
                  </a:cxn>
                  <a:cxn ang="0">
                    <a:pos x="T10" y="T11"/>
                  </a:cxn>
                </a:cxnLst>
                <a:rect l="0" t="0" r="r" b="b"/>
                <a:pathLst>
                  <a:path w="32" h="15">
                    <a:moveTo>
                      <a:pt x="28" y="1"/>
                    </a:moveTo>
                    <a:cubicBezTo>
                      <a:pt x="24" y="3"/>
                      <a:pt x="19" y="5"/>
                      <a:pt x="15" y="7"/>
                    </a:cubicBezTo>
                    <a:cubicBezTo>
                      <a:pt x="11" y="8"/>
                      <a:pt x="6" y="9"/>
                      <a:pt x="2" y="10"/>
                    </a:cubicBezTo>
                    <a:cubicBezTo>
                      <a:pt x="1" y="10"/>
                      <a:pt x="0" y="13"/>
                      <a:pt x="2" y="13"/>
                    </a:cubicBezTo>
                    <a:cubicBezTo>
                      <a:pt x="12" y="15"/>
                      <a:pt x="23" y="10"/>
                      <a:pt x="30" y="4"/>
                    </a:cubicBezTo>
                    <a:cubicBezTo>
                      <a:pt x="32" y="3"/>
                      <a:pt x="30" y="0"/>
                      <a:pt x="2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57"/>
              <p:cNvSpPr>
                <a:spLocks/>
              </p:cNvSpPr>
              <p:nvPr/>
            </p:nvSpPr>
            <p:spPr bwMode="auto">
              <a:xfrm>
                <a:off x="5618" y="1912"/>
                <a:ext cx="49" cy="26"/>
              </a:xfrm>
              <a:custGeom>
                <a:avLst/>
                <a:gdLst>
                  <a:gd name="T0" fmla="*/ 24 w 28"/>
                  <a:gd name="T1" fmla="*/ 2 h 15"/>
                  <a:gd name="T2" fmla="*/ 2 w 28"/>
                  <a:gd name="T3" fmla="*/ 12 h 15"/>
                  <a:gd name="T4" fmla="*/ 2 w 28"/>
                  <a:gd name="T5" fmla="*/ 15 h 15"/>
                  <a:gd name="T6" fmla="*/ 26 w 28"/>
                  <a:gd name="T7" fmla="*/ 5 h 15"/>
                  <a:gd name="T8" fmla="*/ 24 w 28"/>
                  <a:gd name="T9" fmla="*/ 2 h 15"/>
                </a:gdLst>
                <a:ahLst/>
                <a:cxnLst>
                  <a:cxn ang="0">
                    <a:pos x="T0" y="T1"/>
                  </a:cxn>
                  <a:cxn ang="0">
                    <a:pos x="T2" y="T3"/>
                  </a:cxn>
                  <a:cxn ang="0">
                    <a:pos x="T4" y="T5"/>
                  </a:cxn>
                  <a:cxn ang="0">
                    <a:pos x="T6" y="T7"/>
                  </a:cxn>
                  <a:cxn ang="0">
                    <a:pos x="T8" y="T9"/>
                  </a:cxn>
                </a:cxnLst>
                <a:rect l="0" t="0" r="r" b="b"/>
                <a:pathLst>
                  <a:path w="28" h="15">
                    <a:moveTo>
                      <a:pt x="24" y="2"/>
                    </a:moveTo>
                    <a:cubicBezTo>
                      <a:pt x="17" y="6"/>
                      <a:pt x="9" y="9"/>
                      <a:pt x="2" y="12"/>
                    </a:cubicBezTo>
                    <a:cubicBezTo>
                      <a:pt x="0" y="13"/>
                      <a:pt x="0" y="15"/>
                      <a:pt x="2" y="15"/>
                    </a:cubicBezTo>
                    <a:cubicBezTo>
                      <a:pt x="11" y="15"/>
                      <a:pt x="20" y="10"/>
                      <a:pt x="26" y="5"/>
                    </a:cubicBezTo>
                    <a:cubicBezTo>
                      <a:pt x="28" y="3"/>
                      <a:pt x="26"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58"/>
              <p:cNvSpPr>
                <a:spLocks/>
              </p:cNvSpPr>
              <p:nvPr/>
            </p:nvSpPr>
            <p:spPr bwMode="auto">
              <a:xfrm>
                <a:off x="5597" y="1889"/>
                <a:ext cx="37" cy="28"/>
              </a:xfrm>
              <a:custGeom>
                <a:avLst/>
                <a:gdLst>
                  <a:gd name="T0" fmla="*/ 17 w 21"/>
                  <a:gd name="T1" fmla="*/ 1 h 16"/>
                  <a:gd name="T2" fmla="*/ 1 w 21"/>
                  <a:gd name="T3" fmla="*/ 13 h 16"/>
                  <a:gd name="T4" fmla="*/ 3 w 21"/>
                  <a:gd name="T5" fmla="*/ 16 h 16"/>
                  <a:gd name="T6" fmla="*/ 19 w 21"/>
                  <a:gd name="T7" fmla="*/ 4 h 16"/>
                  <a:gd name="T8" fmla="*/ 17 w 21"/>
                  <a:gd name="T9" fmla="*/ 1 h 16"/>
                </a:gdLst>
                <a:ahLst/>
                <a:cxnLst>
                  <a:cxn ang="0">
                    <a:pos x="T0" y="T1"/>
                  </a:cxn>
                  <a:cxn ang="0">
                    <a:pos x="T2" y="T3"/>
                  </a:cxn>
                  <a:cxn ang="0">
                    <a:pos x="T4" y="T5"/>
                  </a:cxn>
                  <a:cxn ang="0">
                    <a:pos x="T6" y="T7"/>
                  </a:cxn>
                  <a:cxn ang="0">
                    <a:pos x="T8" y="T9"/>
                  </a:cxn>
                </a:cxnLst>
                <a:rect l="0" t="0" r="r" b="b"/>
                <a:pathLst>
                  <a:path w="21" h="16">
                    <a:moveTo>
                      <a:pt x="17" y="1"/>
                    </a:moveTo>
                    <a:cubicBezTo>
                      <a:pt x="12" y="6"/>
                      <a:pt x="7" y="9"/>
                      <a:pt x="1" y="13"/>
                    </a:cubicBezTo>
                    <a:cubicBezTo>
                      <a:pt x="0" y="14"/>
                      <a:pt x="1" y="16"/>
                      <a:pt x="3" y="16"/>
                    </a:cubicBezTo>
                    <a:cubicBezTo>
                      <a:pt x="9" y="14"/>
                      <a:pt x="15" y="9"/>
                      <a:pt x="19" y="4"/>
                    </a:cubicBezTo>
                    <a:cubicBezTo>
                      <a:pt x="21" y="2"/>
                      <a:pt x="19" y="0"/>
                      <a:pt x="1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59"/>
              <p:cNvSpPr>
                <a:spLocks/>
              </p:cNvSpPr>
              <p:nvPr/>
            </p:nvSpPr>
            <p:spPr bwMode="auto">
              <a:xfrm>
                <a:off x="5564" y="1855"/>
                <a:ext cx="44" cy="30"/>
              </a:xfrm>
              <a:custGeom>
                <a:avLst/>
                <a:gdLst>
                  <a:gd name="T0" fmla="*/ 21 w 25"/>
                  <a:gd name="T1" fmla="*/ 2 h 17"/>
                  <a:gd name="T2" fmla="*/ 2 w 25"/>
                  <a:gd name="T3" fmla="*/ 14 h 17"/>
                  <a:gd name="T4" fmla="*/ 3 w 25"/>
                  <a:gd name="T5" fmla="*/ 16 h 17"/>
                  <a:gd name="T6" fmla="*/ 23 w 25"/>
                  <a:gd name="T7" fmla="*/ 5 h 17"/>
                  <a:gd name="T8" fmla="*/ 21 w 25"/>
                  <a:gd name="T9" fmla="*/ 2 h 17"/>
                </a:gdLst>
                <a:ahLst/>
                <a:cxnLst>
                  <a:cxn ang="0">
                    <a:pos x="T0" y="T1"/>
                  </a:cxn>
                  <a:cxn ang="0">
                    <a:pos x="T2" y="T3"/>
                  </a:cxn>
                  <a:cxn ang="0">
                    <a:pos x="T4" y="T5"/>
                  </a:cxn>
                  <a:cxn ang="0">
                    <a:pos x="T6" y="T7"/>
                  </a:cxn>
                  <a:cxn ang="0">
                    <a:pos x="T8" y="T9"/>
                  </a:cxn>
                </a:cxnLst>
                <a:rect l="0" t="0" r="r" b="b"/>
                <a:pathLst>
                  <a:path w="25" h="17">
                    <a:moveTo>
                      <a:pt x="21" y="2"/>
                    </a:moveTo>
                    <a:cubicBezTo>
                      <a:pt x="15" y="7"/>
                      <a:pt x="9" y="11"/>
                      <a:pt x="2" y="14"/>
                    </a:cubicBezTo>
                    <a:cubicBezTo>
                      <a:pt x="0" y="14"/>
                      <a:pt x="1" y="17"/>
                      <a:pt x="3" y="16"/>
                    </a:cubicBezTo>
                    <a:cubicBezTo>
                      <a:pt x="11" y="15"/>
                      <a:pt x="17" y="10"/>
                      <a:pt x="23" y="5"/>
                    </a:cubicBezTo>
                    <a:cubicBezTo>
                      <a:pt x="25" y="3"/>
                      <a:pt x="22" y="0"/>
                      <a:pt x="2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60"/>
              <p:cNvSpPr>
                <a:spLocks/>
              </p:cNvSpPr>
              <p:nvPr/>
            </p:nvSpPr>
            <p:spPr bwMode="auto">
              <a:xfrm>
                <a:off x="5527" y="1847"/>
                <a:ext cx="47" cy="28"/>
              </a:xfrm>
              <a:custGeom>
                <a:avLst/>
                <a:gdLst>
                  <a:gd name="T0" fmla="*/ 23 w 27"/>
                  <a:gd name="T1" fmla="*/ 1 h 16"/>
                  <a:gd name="T2" fmla="*/ 1 w 27"/>
                  <a:gd name="T3" fmla="*/ 13 h 16"/>
                  <a:gd name="T4" fmla="*/ 2 w 27"/>
                  <a:gd name="T5" fmla="*/ 16 h 16"/>
                  <a:gd name="T6" fmla="*/ 25 w 27"/>
                  <a:gd name="T7" fmla="*/ 4 h 16"/>
                  <a:gd name="T8" fmla="*/ 23 w 27"/>
                  <a:gd name="T9" fmla="*/ 1 h 16"/>
                </a:gdLst>
                <a:ahLst/>
                <a:cxnLst>
                  <a:cxn ang="0">
                    <a:pos x="T0" y="T1"/>
                  </a:cxn>
                  <a:cxn ang="0">
                    <a:pos x="T2" y="T3"/>
                  </a:cxn>
                  <a:cxn ang="0">
                    <a:pos x="T4" y="T5"/>
                  </a:cxn>
                  <a:cxn ang="0">
                    <a:pos x="T6" y="T7"/>
                  </a:cxn>
                  <a:cxn ang="0">
                    <a:pos x="T8" y="T9"/>
                  </a:cxn>
                </a:cxnLst>
                <a:rect l="0" t="0" r="r" b="b"/>
                <a:pathLst>
                  <a:path w="27" h="16">
                    <a:moveTo>
                      <a:pt x="23" y="1"/>
                    </a:moveTo>
                    <a:cubicBezTo>
                      <a:pt x="16" y="5"/>
                      <a:pt x="8" y="8"/>
                      <a:pt x="1" y="13"/>
                    </a:cubicBezTo>
                    <a:cubicBezTo>
                      <a:pt x="0" y="14"/>
                      <a:pt x="0" y="16"/>
                      <a:pt x="2" y="16"/>
                    </a:cubicBezTo>
                    <a:cubicBezTo>
                      <a:pt x="10" y="13"/>
                      <a:pt x="18" y="8"/>
                      <a:pt x="25" y="4"/>
                    </a:cubicBezTo>
                    <a:cubicBezTo>
                      <a:pt x="27" y="3"/>
                      <a:pt x="25" y="0"/>
                      <a:pt x="2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61"/>
              <p:cNvSpPr>
                <a:spLocks/>
              </p:cNvSpPr>
              <p:nvPr/>
            </p:nvSpPr>
            <p:spPr bwMode="auto">
              <a:xfrm>
                <a:off x="5488" y="1847"/>
                <a:ext cx="42" cy="22"/>
              </a:xfrm>
              <a:custGeom>
                <a:avLst/>
                <a:gdLst>
                  <a:gd name="T0" fmla="*/ 21 w 24"/>
                  <a:gd name="T1" fmla="*/ 0 h 13"/>
                  <a:gd name="T2" fmla="*/ 2 w 24"/>
                  <a:gd name="T3" fmla="*/ 9 h 13"/>
                  <a:gd name="T4" fmla="*/ 3 w 24"/>
                  <a:gd name="T5" fmla="*/ 12 h 13"/>
                  <a:gd name="T6" fmla="*/ 22 w 24"/>
                  <a:gd name="T7" fmla="*/ 4 h 13"/>
                  <a:gd name="T8" fmla="*/ 21 w 24"/>
                  <a:gd name="T9" fmla="*/ 0 h 13"/>
                </a:gdLst>
                <a:ahLst/>
                <a:cxnLst>
                  <a:cxn ang="0">
                    <a:pos x="T0" y="T1"/>
                  </a:cxn>
                  <a:cxn ang="0">
                    <a:pos x="T2" y="T3"/>
                  </a:cxn>
                  <a:cxn ang="0">
                    <a:pos x="T4" y="T5"/>
                  </a:cxn>
                  <a:cxn ang="0">
                    <a:pos x="T6" y="T7"/>
                  </a:cxn>
                  <a:cxn ang="0">
                    <a:pos x="T8" y="T9"/>
                  </a:cxn>
                </a:cxnLst>
                <a:rect l="0" t="0" r="r" b="b"/>
                <a:pathLst>
                  <a:path w="24" h="13">
                    <a:moveTo>
                      <a:pt x="21" y="0"/>
                    </a:moveTo>
                    <a:cubicBezTo>
                      <a:pt x="15" y="3"/>
                      <a:pt x="7" y="6"/>
                      <a:pt x="2" y="9"/>
                    </a:cubicBezTo>
                    <a:cubicBezTo>
                      <a:pt x="0" y="10"/>
                      <a:pt x="1" y="13"/>
                      <a:pt x="3" y="12"/>
                    </a:cubicBezTo>
                    <a:cubicBezTo>
                      <a:pt x="10" y="10"/>
                      <a:pt x="16" y="7"/>
                      <a:pt x="22" y="4"/>
                    </a:cubicBezTo>
                    <a:cubicBezTo>
                      <a:pt x="24" y="3"/>
                      <a:pt x="23"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62"/>
              <p:cNvSpPr>
                <a:spLocks/>
              </p:cNvSpPr>
              <p:nvPr/>
            </p:nvSpPr>
            <p:spPr bwMode="auto">
              <a:xfrm>
                <a:off x="5701" y="2573"/>
                <a:ext cx="24" cy="21"/>
              </a:xfrm>
              <a:custGeom>
                <a:avLst/>
                <a:gdLst>
                  <a:gd name="T0" fmla="*/ 1 w 14"/>
                  <a:gd name="T1" fmla="*/ 3 h 12"/>
                  <a:gd name="T2" fmla="*/ 13 w 14"/>
                  <a:gd name="T3" fmla="*/ 8 h 12"/>
                  <a:gd name="T4" fmla="*/ 12 w 14"/>
                  <a:gd name="T5" fmla="*/ 5 h 12"/>
                  <a:gd name="T6" fmla="*/ 8 w 14"/>
                  <a:gd name="T7" fmla="*/ 5 h 12"/>
                  <a:gd name="T8" fmla="*/ 4 w 14"/>
                  <a:gd name="T9" fmla="*/ 2 h 12"/>
                  <a:gd name="T10" fmla="*/ 1 w 14"/>
                  <a:gd name="T11" fmla="*/ 3 h 12"/>
                </a:gdLst>
                <a:ahLst/>
                <a:cxnLst>
                  <a:cxn ang="0">
                    <a:pos x="T0" y="T1"/>
                  </a:cxn>
                  <a:cxn ang="0">
                    <a:pos x="T2" y="T3"/>
                  </a:cxn>
                  <a:cxn ang="0">
                    <a:pos x="T4" y="T5"/>
                  </a:cxn>
                  <a:cxn ang="0">
                    <a:pos x="T6" y="T7"/>
                  </a:cxn>
                  <a:cxn ang="0">
                    <a:pos x="T8" y="T9"/>
                  </a:cxn>
                  <a:cxn ang="0">
                    <a:pos x="T10" y="T11"/>
                  </a:cxn>
                </a:cxnLst>
                <a:rect l="0" t="0" r="r" b="b"/>
                <a:pathLst>
                  <a:path w="14" h="12">
                    <a:moveTo>
                      <a:pt x="1" y="3"/>
                    </a:moveTo>
                    <a:cubicBezTo>
                      <a:pt x="2" y="8"/>
                      <a:pt x="9" y="12"/>
                      <a:pt x="13" y="8"/>
                    </a:cubicBezTo>
                    <a:cubicBezTo>
                      <a:pt x="14" y="7"/>
                      <a:pt x="13" y="6"/>
                      <a:pt x="12" y="5"/>
                    </a:cubicBezTo>
                    <a:cubicBezTo>
                      <a:pt x="11" y="5"/>
                      <a:pt x="9" y="5"/>
                      <a:pt x="8" y="5"/>
                    </a:cubicBezTo>
                    <a:cubicBezTo>
                      <a:pt x="6" y="4"/>
                      <a:pt x="5" y="3"/>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63"/>
              <p:cNvSpPr>
                <a:spLocks/>
              </p:cNvSpPr>
              <p:nvPr/>
            </p:nvSpPr>
            <p:spPr bwMode="auto">
              <a:xfrm>
                <a:off x="5685" y="2592"/>
                <a:ext cx="39" cy="25"/>
              </a:xfrm>
              <a:custGeom>
                <a:avLst/>
                <a:gdLst>
                  <a:gd name="T0" fmla="*/ 3 w 22"/>
                  <a:gd name="T1" fmla="*/ 4 h 14"/>
                  <a:gd name="T2" fmla="*/ 19 w 22"/>
                  <a:gd name="T3" fmla="*/ 14 h 14"/>
                  <a:gd name="T4" fmla="*/ 21 w 22"/>
                  <a:gd name="T5" fmla="*/ 11 h 14"/>
                  <a:gd name="T6" fmla="*/ 4 w 22"/>
                  <a:gd name="T7" fmla="*/ 1 h 14"/>
                  <a:gd name="T8" fmla="*/ 3 w 22"/>
                  <a:gd name="T9" fmla="*/ 4 h 14"/>
                </a:gdLst>
                <a:ahLst/>
                <a:cxnLst>
                  <a:cxn ang="0">
                    <a:pos x="T0" y="T1"/>
                  </a:cxn>
                  <a:cxn ang="0">
                    <a:pos x="T2" y="T3"/>
                  </a:cxn>
                  <a:cxn ang="0">
                    <a:pos x="T4" y="T5"/>
                  </a:cxn>
                  <a:cxn ang="0">
                    <a:pos x="T6" y="T7"/>
                  </a:cxn>
                  <a:cxn ang="0">
                    <a:pos x="T8" y="T9"/>
                  </a:cxn>
                </a:cxnLst>
                <a:rect l="0" t="0" r="r" b="b"/>
                <a:pathLst>
                  <a:path w="22" h="14">
                    <a:moveTo>
                      <a:pt x="3" y="4"/>
                    </a:moveTo>
                    <a:cubicBezTo>
                      <a:pt x="8" y="7"/>
                      <a:pt x="13" y="11"/>
                      <a:pt x="19" y="14"/>
                    </a:cubicBezTo>
                    <a:cubicBezTo>
                      <a:pt x="20" y="14"/>
                      <a:pt x="22" y="12"/>
                      <a:pt x="21" y="11"/>
                    </a:cubicBezTo>
                    <a:cubicBezTo>
                      <a:pt x="16" y="7"/>
                      <a:pt x="10" y="4"/>
                      <a:pt x="4" y="1"/>
                    </a:cubicBezTo>
                    <a:cubicBezTo>
                      <a:pt x="2" y="0"/>
                      <a:pt x="0" y="3"/>
                      <a:pt x="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64"/>
              <p:cNvSpPr>
                <a:spLocks/>
              </p:cNvSpPr>
              <p:nvPr/>
            </p:nvSpPr>
            <p:spPr bwMode="auto">
              <a:xfrm>
                <a:off x="5680" y="2619"/>
                <a:ext cx="37" cy="22"/>
              </a:xfrm>
              <a:custGeom>
                <a:avLst/>
                <a:gdLst>
                  <a:gd name="T0" fmla="*/ 2 w 21"/>
                  <a:gd name="T1" fmla="*/ 4 h 13"/>
                  <a:gd name="T2" fmla="*/ 10 w 21"/>
                  <a:gd name="T3" fmla="*/ 9 h 13"/>
                  <a:gd name="T4" fmla="*/ 19 w 21"/>
                  <a:gd name="T5" fmla="*/ 13 h 13"/>
                  <a:gd name="T6" fmla="*/ 20 w 21"/>
                  <a:gd name="T7" fmla="*/ 10 h 13"/>
                  <a:gd name="T8" fmla="*/ 13 w 21"/>
                  <a:gd name="T9" fmla="*/ 6 h 13"/>
                  <a:gd name="T10" fmla="*/ 4 w 21"/>
                  <a:gd name="T11" fmla="*/ 1 h 13"/>
                  <a:gd name="T12" fmla="*/ 2 w 21"/>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2" y="4"/>
                    </a:moveTo>
                    <a:cubicBezTo>
                      <a:pt x="5" y="6"/>
                      <a:pt x="7" y="8"/>
                      <a:pt x="10" y="9"/>
                    </a:cubicBezTo>
                    <a:cubicBezTo>
                      <a:pt x="13" y="11"/>
                      <a:pt x="16" y="13"/>
                      <a:pt x="19" y="13"/>
                    </a:cubicBezTo>
                    <a:cubicBezTo>
                      <a:pt x="20" y="13"/>
                      <a:pt x="21" y="11"/>
                      <a:pt x="20" y="10"/>
                    </a:cubicBezTo>
                    <a:cubicBezTo>
                      <a:pt x="18" y="8"/>
                      <a:pt x="15" y="7"/>
                      <a:pt x="13" y="6"/>
                    </a:cubicBezTo>
                    <a:cubicBezTo>
                      <a:pt x="10" y="4"/>
                      <a:pt x="7" y="2"/>
                      <a:pt x="4" y="1"/>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65"/>
              <p:cNvSpPr>
                <a:spLocks/>
              </p:cNvSpPr>
              <p:nvPr/>
            </p:nvSpPr>
            <p:spPr bwMode="auto">
              <a:xfrm>
                <a:off x="5483" y="2466"/>
                <a:ext cx="68" cy="37"/>
              </a:xfrm>
              <a:custGeom>
                <a:avLst/>
                <a:gdLst>
                  <a:gd name="T0" fmla="*/ 2 w 39"/>
                  <a:gd name="T1" fmla="*/ 20 h 21"/>
                  <a:gd name="T2" fmla="*/ 38 w 39"/>
                  <a:gd name="T3" fmla="*/ 4 h 21"/>
                  <a:gd name="T4" fmla="*/ 36 w 39"/>
                  <a:gd name="T5" fmla="*/ 2 h 21"/>
                  <a:gd name="T6" fmla="*/ 2 w 39"/>
                  <a:gd name="T7" fmla="*/ 16 h 21"/>
                  <a:gd name="T8" fmla="*/ 2 w 39"/>
                  <a:gd name="T9" fmla="*/ 20 h 21"/>
                </a:gdLst>
                <a:ahLst/>
                <a:cxnLst>
                  <a:cxn ang="0">
                    <a:pos x="T0" y="T1"/>
                  </a:cxn>
                  <a:cxn ang="0">
                    <a:pos x="T2" y="T3"/>
                  </a:cxn>
                  <a:cxn ang="0">
                    <a:pos x="T4" y="T5"/>
                  </a:cxn>
                  <a:cxn ang="0">
                    <a:pos x="T6" y="T7"/>
                  </a:cxn>
                  <a:cxn ang="0">
                    <a:pos x="T8" y="T9"/>
                  </a:cxn>
                </a:cxnLst>
                <a:rect l="0" t="0" r="r" b="b"/>
                <a:pathLst>
                  <a:path w="39" h="21">
                    <a:moveTo>
                      <a:pt x="2" y="20"/>
                    </a:moveTo>
                    <a:cubicBezTo>
                      <a:pt x="15" y="21"/>
                      <a:pt x="32" y="16"/>
                      <a:pt x="38" y="4"/>
                    </a:cubicBezTo>
                    <a:cubicBezTo>
                      <a:pt x="39" y="2"/>
                      <a:pt x="37" y="0"/>
                      <a:pt x="36" y="2"/>
                    </a:cubicBezTo>
                    <a:cubicBezTo>
                      <a:pt x="25" y="10"/>
                      <a:pt x="16" y="17"/>
                      <a:pt x="2" y="16"/>
                    </a:cubicBezTo>
                    <a:cubicBezTo>
                      <a:pt x="0" y="16"/>
                      <a:pt x="0" y="20"/>
                      <a:pt x="2"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166"/>
              <p:cNvSpPr>
                <a:spLocks/>
              </p:cNvSpPr>
              <p:nvPr/>
            </p:nvSpPr>
            <p:spPr bwMode="auto">
              <a:xfrm>
                <a:off x="5483" y="2443"/>
                <a:ext cx="65" cy="35"/>
              </a:xfrm>
              <a:custGeom>
                <a:avLst/>
                <a:gdLst>
                  <a:gd name="T0" fmla="*/ 2 w 37"/>
                  <a:gd name="T1" fmla="*/ 20 h 20"/>
                  <a:gd name="T2" fmla="*/ 25 w 37"/>
                  <a:gd name="T3" fmla="*/ 14 h 20"/>
                  <a:gd name="T4" fmla="*/ 36 w 37"/>
                  <a:gd name="T5" fmla="*/ 2 h 20"/>
                  <a:gd name="T6" fmla="*/ 33 w 37"/>
                  <a:gd name="T7" fmla="*/ 1 h 20"/>
                  <a:gd name="T8" fmla="*/ 2 w 37"/>
                  <a:gd name="T9" fmla="*/ 16 h 20"/>
                  <a:gd name="T10" fmla="*/ 2 w 37"/>
                  <a:gd name="T11" fmla="*/ 20 h 20"/>
                </a:gdLst>
                <a:ahLst/>
                <a:cxnLst>
                  <a:cxn ang="0">
                    <a:pos x="T0" y="T1"/>
                  </a:cxn>
                  <a:cxn ang="0">
                    <a:pos x="T2" y="T3"/>
                  </a:cxn>
                  <a:cxn ang="0">
                    <a:pos x="T4" y="T5"/>
                  </a:cxn>
                  <a:cxn ang="0">
                    <a:pos x="T6" y="T7"/>
                  </a:cxn>
                  <a:cxn ang="0">
                    <a:pos x="T8" y="T9"/>
                  </a:cxn>
                  <a:cxn ang="0">
                    <a:pos x="T10" y="T11"/>
                  </a:cxn>
                </a:cxnLst>
                <a:rect l="0" t="0" r="r" b="b"/>
                <a:pathLst>
                  <a:path w="37" h="20">
                    <a:moveTo>
                      <a:pt x="2" y="20"/>
                    </a:moveTo>
                    <a:cubicBezTo>
                      <a:pt x="10" y="19"/>
                      <a:pt x="17" y="17"/>
                      <a:pt x="25" y="14"/>
                    </a:cubicBezTo>
                    <a:cubicBezTo>
                      <a:pt x="29" y="12"/>
                      <a:pt x="37" y="8"/>
                      <a:pt x="36" y="2"/>
                    </a:cubicBezTo>
                    <a:cubicBezTo>
                      <a:pt x="36" y="1"/>
                      <a:pt x="34" y="0"/>
                      <a:pt x="33" y="1"/>
                    </a:cubicBezTo>
                    <a:cubicBezTo>
                      <a:pt x="28" y="11"/>
                      <a:pt x="11" y="14"/>
                      <a:pt x="2" y="16"/>
                    </a:cubicBezTo>
                    <a:cubicBezTo>
                      <a:pt x="0" y="17"/>
                      <a:pt x="0" y="20"/>
                      <a:pt x="2"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Freeform 167"/>
              <p:cNvSpPr>
                <a:spLocks/>
              </p:cNvSpPr>
              <p:nvPr/>
            </p:nvSpPr>
            <p:spPr bwMode="auto">
              <a:xfrm>
                <a:off x="5492" y="2423"/>
                <a:ext cx="40" cy="23"/>
              </a:xfrm>
              <a:custGeom>
                <a:avLst/>
                <a:gdLst>
                  <a:gd name="T0" fmla="*/ 3 w 23"/>
                  <a:gd name="T1" fmla="*/ 13 h 13"/>
                  <a:gd name="T2" fmla="*/ 22 w 23"/>
                  <a:gd name="T3" fmla="*/ 3 h 13"/>
                  <a:gd name="T4" fmla="*/ 20 w 23"/>
                  <a:gd name="T5" fmla="*/ 1 h 13"/>
                  <a:gd name="T6" fmla="*/ 12 w 23"/>
                  <a:gd name="T7" fmla="*/ 6 h 13"/>
                  <a:gd name="T8" fmla="*/ 2 w 23"/>
                  <a:gd name="T9" fmla="*/ 9 h 13"/>
                  <a:gd name="T10" fmla="*/ 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3" y="13"/>
                    </a:moveTo>
                    <a:cubicBezTo>
                      <a:pt x="10" y="13"/>
                      <a:pt x="19" y="9"/>
                      <a:pt x="22" y="3"/>
                    </a:cubicBezTo>
                    <a:cubicBezTo>
                      <a:pt x="23" y="1"/>
                      <a:pt x="22" y="0"/>
                      <a:pt x="20" y="1"/>
                    </a:cubicBezTo>
                    <a:cubicBezTo>
                      <a:pt x="17" y="2"/>
                      <a:pt x="15" y="4"/>
                      <a:pt x="12" y="6"/>
                    </a:cubicBezTo>
                    <a:cubicBezTo>
                      <a:pt x="9" y="8"/>
                      <a:pt x="5" y="9"/>
                      <a:pt x="2" y="9"/>
                    </a:cubicBezTo>
                    <a:cubicBezTo>
                      <a:pt x="0" y="10"/>
                      <a:pt x="0"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68"/>
              <p:cNvSpPr>
                <a:spLocks/>
              </p:cNvSpPr>
              <p:nvPr/>
            </p:nvSpPr>
            <p:spPr bwMode="auto">
              <a:xfrm>
                <a:off x="5488" y="2399"/>
                <a:ext cx="42" cy="30"/>
              </a:xfrm>
              <a:custGeom>
                <a:avLst/>
                <a:gdLst>
                  <a:gd name="T0" fmla="*/ 3 w 24"/>
                  <a:gd name="T1" fmla="*/ 16 h 17"/>
                  <a:gd name="T2" fmla="*/ 23 w 24"/>
                  <a:gd name="T3" fmla="*/ 4 h 17"/>
                  <a:gd name="T4" fmla="*/ 20 w 24"/>
                  <a:gd name="T5" fmla="*/ 2 h 17"/>
                  <a:gd name="T6" fmla="*/ 12 w 24"/>
                  <a:gd name="T7" fmla="*/ 8 h 17"/>
                  <a:gd name="T8" fmla="*/ 2 w 24"/>
                  <a:gd name="T9" fmla="*/ 13 h 17"/>
                  <a:gd name="T10" fmla="*/ 3 w 24"/>
                  <a:gd name="T11" fmla="*/ 16 h 17"/>
                </a:gdLst>
                <a:ahLst/>
                <a:cxnLst>
                  <a:cxn ang="0">
                    <a:pos x="T0" y="T1"/>
                  </a:cxn>
                  <a:cxn ang="0">
                    <a:pos x="T2" y="T3"/>
                  </a:cxn>
                  <a:cxn ang="0">
                    <a:pos x="T4" y="T5"/>
                  </a:cxn>
                  <a:cxn ang="0">
                    <a:pos x="T6" y="T7"/>
                  </a:cxn>
                  <a:cxn ang="0">
                    <a:pos x="T8" y="T9"/>
                  </a:cxn>
                  <a:cxn ang="0">
                    <a:pos x="T10" y="T11"/>
                  </a:cxn>
                </a:cxnLst>
                <a:rect l="0" t="0" r="r" b="b"/>
                <a:pathLst>
                  <a:path w="24" h="17">
                    <a:moveTo>
                      <a:pt x="3" y="16"/>
                    </a:moveTo>
                    <a:cubicBezTo>
                      <a:pt x="10" y="15"/>
                      <a:pt x="19" y="11"/>
                      <a:pt x="23" y="4"/>
                    </a:cubicBezTo>
                    <a:cubicBezTo>
                      <a:pt x="24" y="2"/>
                      <a:pt x="22" y="0"/>
                      <a:pt x="20" y="2"/>
                    </a:cubicBezTo>
                    <a:cubicBezTo>
                      <a:pt x="18" y="4"/>
                      <a:pt x="15" y="6"/>
                      <a:pt x="12" y="8"/>
                    </a:cubicBezTo>
                    <a:cubicBezTo>
                      <a:pt x="9" y="10"/>
                      <a:pt x="5" y="12"/>
                      <a:pt x="2" y="13"/>
                    </a:cubicBezTo>
                    <a:cubicBezTo>
                      <a:pt x="0" y="13"/>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69"/>
              <p:cNvSpPr>
                <a:spLocks/>
              </p:cNvSpPr>
              <p:nvPr/>
            </p:nvSpPr>
            <p:spPr bwMode="auto">
              <a:xfrm>
                <a:off x="5483" y="2376"/>
                <a:ext cx="32" cy="25"/>
              </a:xfrm>
              <a:custGeom>
                <a:avLst/>
                <a:gdLst>
                  <a:gd name="T0" fmla="*/ 4 w 18"/>
                  <a:gd name="T1" fmla="*/ 13 h 14"/>
                  <a:gd name="T2" fmla="*/ 18 w 18"/>
                  <a:gd name="T3" fmla="*/ 3 h 14"/>
                  <a:gd name="T4" fmla="*/ 15 w 18"/>
                  <a:gd name="T5" fmla="*/ 1 h 14"/>
                  <a:gd name="T6" fmla="*/ 3 w 18"/>
                  <a:gd name="T7" fmla="*/ 9 h 14"/>
                  <a:gd name="T8" fmla="*/ 4 w 18"/>
                  <a:gd name="T9" fmla="*/ 13 h 14"/>
                </a:gdLst>
                <a:ahLst/>
                <a:cxnLst>
                  <a:cxn ang="0">
                    <a:pos x="T0" y="T1"/>
                  </a:cxn>
                  <a:cxn ang="0">
                    <a:pos x="T2" y="T3"/>
                  </a:cxn>
                  <a:cxn ang="0">
                    <a:pos x="T4" y="T5"/>
                  </a:cxn>
                  <a:cxn ang="0">
                    <a:pos x="T6" y="T7"/>
                  </a:cxn>
                  <a:cxn ang="0">
                    <a:pos x="T8" y="T9"/>
                  </a:cxn>
                </a:cxnLst>
                <a:rect l="0" t="0" r="r" b="b"/>
                <a:pathLst>
                  <a:path w="18" h="14">
                    <a:moveTo>
                      <a:pt x="4" y="13"/>
                    </a:moveTo>
                    <a:cubicBezTo>
                      <a:pt x="10" y="12"/>
                      <a:pt x="16" y="9"/>
                      <a:pt x="18" y="3"/>
                    </a:cubicBezTo>
                    <a:cubicBezTo>
                      <a:pt x="18" y="1"/>
                      <a:pt x="17" y="0"/>
                      <a:pt x="15" y="1"/>
                    </a:cubicBezTo>
                    <a:cubicBezTo>
                      <a:pt x="12" y="5"/>
                      <a:pt x="8" y="8"/>
                      <a:pt x="3" y="9"/>
                    </a:cubicBezTo>
                    <a:cubicBezTo>
                      <a:pt x="0" y="10"/>
                      <a:pt x="1"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70"/>
              <p:cNvSpPr>
                <a:spLocks/>
              </p:cNvSpPr>
              <p:nvPr/>
            </p:nvSpPr>
            <p:spPr bwMode="auto">
              <a:xfrm>
                <a:off x="5471" y="2355"/>
                <a:ext cx="29" cy="21"/>
              </a:xfrm>
              <a:custGeom>
                <a:avLst/>
                <a:gdLst>
                  <a:gd name="T0" fmla="*/ 3 w 17"/>
                  <a:gd name="T1" fmla="*/ 11 h 12"/>
                  <a:gd name="T2" fmla="*/ 11 w 17"/>
                  <a:gd name="T3" fmla="*/ 8 h 12"/>
                  <a:gd name="T4" fmla="*/ 16 w 17"/>
                  <a:gd name="T5" fmla="*/ 3 h 12"/>
                  <a:gd name="T6" fmla="*/ 14 w 17"/>
                  <a:gd name="T7" fmla="*/ 1 h 12"/>
                  <a:gd name="T8" fmla="*/ 9 w 17"/>
                  <a:gd name="T9" fmla="*/ 5 h 12"/>
                  <a:gd name="T10" fmla="*/ 2 w 17"/>
                  <a:gd name="T11" fmla="*/ 8 h 12"/>
                  <a:gd name="T12" fmla="*/ 3 w 17"/>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3" y="11"/>
                    </a:moveTo>
                    <a:cubicBezTo>
                      <a:pt x="6" y="11"/>
                      <a:pt x="9" y="10"/>
                      <a:pt x="11" y="8"/>
                    </a:cubicBezTo>
                    <a:cubicBezTo>
                      <a:pt x="13" y="7"/>
                      <a:pt x="16" y="5"/>
                      <a:pt x="16" y="3"/>
                    </a:cubicBezTo>
                    <a:cubicBezTo>
                      <a:pt x="17" y="2"/>
                      <a:pt x="15" y="0"/>
                      <a:pt x="14" y="1"/>
                    </a:cubicBezTo>
                    <a:cubicBezTo>
                      <a:pt x="12" y="2"/>
                      <a:pt x="11" y="3"/>
                      <a:pt x="9" y="5"/>
                    </a:cubicBezTo>
                    <a:cubicBezTo>
                      <a:pt x="7" y="6"/>
                      <a:pt x="5" y="7"/>
                      <a:pt x="2" y="8"/>
                    </a:cubicBezTo>
                    <a:cubicBezTo>
                      <a:pt x="0" y="8"/>
                      <a:pt x="1" y="12"/>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Freeform 171"/>
              <p:cNvSpPr>
                <a:spLocks/>
              </p:cNvSpPr>
              <p:nvPr/>
            </p:nvSpPr>
            <p:spPr bwMode="auto">
              <a:xfrm>
                <a:off x="5453" y="2341"/>
                <a:ext cx="21" cy="16"/>
              </a:xfrm>
              <a:custGeom>
                <a:avLst/>
                <a:gdLst>
                  <a:gd name="T0" fmla="*/ 4 w 12"/>
                  <a:gd name="T1" fmla="*/ 9 h 9"/>
                  <a:gd name="T2" fmla="*/ 12 w 12"/>
                  <a:gd name="T3" fmla="*/ 2 h 9"/>
                  <a:gd name="T4" fmla="*/ 10 w 12"/>
                  <a:gd name="T5" fmla="*/ 0 h 9"/>
                  <a:gd name="T6" fmla="*/ 7 w 12"/>
                  <a:gd name="T7" fmla="*/ 3 h 9"/>
                  <a:gd name="T8" fmla="*/ 3 w 12"/>
                  <a:gd name="T9" fmla="*/ 5 h 9"/>
                  <a:gd name="T10" fmla="*/ 4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4" y="9"/>
                    </a:moveTo>
                    <a:cubicBezTo>
                      <a:pt x="7" y="8"/>
                      <a:pt x="12" y="6"/>
                      <a:pt x="12" y="2"/>
                    </a:cubicBezTo>
                    <a:cubicBezTo>
                      <a:pt x="12" y="1"/>
                      <a:pt x="11" y="0"/>
                      <a:pt x="10" y="0"/>
                    </a:cubicBezTo>
                    <a:cubicBezTo>
                      <a:pt x="9" y="1"/>
                      <a:pt x="8" y="2"/>
                      <a:pt x="7" y="3"/>
                    </a:cubicBezTo>
                    <a:cubicBezTo>
                      <a:pt x="6" y="4"/>
                      <a:pt x="4" y="5"/>
                      <a:pt x="3" y="5"/>
                    </a:cubicBezTo>
                    <a:cubicBezTo>
                      <a:pt x="0" y="6"/>
                      <a:pt x="1" y="9"/>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172"/>
              <p:cNvSpPr>
                <a:spLocks/>
              </p:cNvSpPr>
              <p:nvPr/>
            </p:nvSpPr>
            <p:spPr bwMode="auto">
              <a:xfrm>
                <a:off x="5523" y="2531"/>
                <a:ext cx="6" cy="3"/>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2"/>
                      <a:pt x="3" y="0"/>
                      <a:pt x="2" y="0"/>
                    </a:cubicBezTo>
                    <a:cubicBezTo>
                      <a:pt x="0" y="0"/>
                      <a:pt x="0" y="2"/>
                      <a:pt x="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Freeform 173"/>
              <p:cNvSpPr>
                <a:spLocks/>
              </p:cNvSpPr>
              <p:nvPr/>
            </p:nvSpPr>
            <p:spPr bwMode="auto">
              <a:xfrm>
                <a:off x="5502" y="2495"/>
                <a:ext cx="62" cy="25"/>
              </a:xfrm>
              <a:custGeom>
                <a:avLst/>
                <a:gdLst>
                  <a:gd name="T0" fmla="*/ 2 w 35"/>
                  <a:gd name="T1" fmla="*/ 14 h 14"/>
                  <a:gd name="T2" fmla="*/ 33 w 35"/>
                  <a:gd name="T3" fmla="*/ 3 h 14"/>
                  <a:gd name="T4" fmla="*/ 32 w 35"/>
                  <a:gd name="T5" fmla="*/ 0 h 14"/>
                  <a:gd name="T6" fmla="*/ 2 w 35"/>
                  <a:gd name="T7" fmla="*/ 11 h 14"/>
                  <a:gd name="T8" fmla="*/ 2 w 35"/>
                  <a:gd name="T9" fmla="*/ 14 h 14"/>
                </a:gdLst>
                <a:ahLst/>
                <a:cxnLst>
                  <a:cxn ang="0">
                    <a:pos x="T0" y="T1"/>
                  </a:cxn>
                  <a:cxn ang="0">
                    <a:pos x="T2" y="T3"/>
                  </a:cxn>
                  <a:cxn ang="0">
                    <a:pos x="T4" y="T5"/>
                  </a:cxn>
                  <a:cxn ang="0">
                    <a:pos x="T6" y="T7"/>
                  </a:cxn>
                  <a:cxn ang="0">
                    <a:pos x="T8" y="T9"/>
                  </a:cxn>
                </a:cxnLst>
                <a:rect l="0" t="0" r="r" b="b"/>
                <a:pathLst>
                  <a:path w="35" h="14">
                    <a:moveTo>
                      <a:pt x="2" y="14"/>
                    </a:moveTo>
                    <a:cubicBezTo>
                      <a:pt x="13" y="12"/>
                      <a:pt x="25" y="9"/>
                      <a:pt x="33" y="3"/>
                    </a:cubicBezTo>
                    <a:cubicBezTo>
                      <a:pt x="35" y="2"/>
                      <a:pt x="34" y="0"/>
                      <a:pt x="32" y="0"/>
                    </a:cubicBezTo>
                    <a:cubicBezTo>
                      <a:pt x="22" y="2"/>
                      <a:pt x="11" y="7"/>
                      <a:pt x="2" y="11"/>
                    </a:cubicBezTo>
                    <a:cubicBezTo>
                      <a:pt x="0" y="11"/>
                      <a:pt x="0" y="14"/>
                      <a:pt x="2"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74"/>
              <p:cNvSpPr>
                <a:spLocks/>
              </p:cNvSpPr>
              <p:nvPr/>
            </p:nvSpPr>
            <p:spPr bwMode="auto">
              <a:xfrm>
                <a:off x="5536" y="2518"/>
                <a:ext cx="37" cy="21"/>
              </a:xfrm>
              <a:custGeom>
                <a:avLst/>
                <a:gdLst>
                  <a:gd name="T0" fmla="*/ 4 w 21"/>
                  <a:gd name="T1" fmla="*/ 11 h 12"/>
                  <a:gd name="T2" fmla="*/ 19 w 21"/>
                  <a:gd name="T3" fmla="*/ 3 h 12"/>
                  <a:gd name="T4" fmla="*/ 19 w 21"/>
                  <a:gd name="T5" fmla="*/ 0 h 12"/>
                  <a:gd name="T6" fmla="*/ 2 w 21"/>
                  <a:gd name="T7" fmla="*/ 8 h 12"/>
                  <a:gd name="T8" fmla="*/ 4 w 21"/>
                  <a:gd name="T9" fmla="*/ 11 h 12"/>
                </a:gdLst>
                <a:ahLst/>
                <a:cxnLst>
                  <a:cxn ang="0">
                    <a:pos x="T0" y="T1"/>
                  </a:cxn>
                  <a:cxn ang="0">
                    <a:pos x="T2" y="T3"/>
                  </a:cxn>
                  <a:cxn ang="0">
                    <a:pos x="T4" y="T5"/>
                  </a:cxn>
                  <a:cxn ang="0">
                    <a:pos x="T6" y="T7"/>
                  </a:cxn>
                  <a:cxn ang="0">
                    <a:pos x="T8" y="T9"/>
                  </a:cxn>
                </a:cxnLst>
                <a:rect l="0" t="0" r="r" b="b"/>
                <a:pathLst>
                  <a:path w="21" h="12">
                    <a:moveTo>
                      <a:pt x="4" y="11"/>
                    </a:moveTo>
                    <a:cubicBezTo>
                      <a:pt x="9" y="7"/>
                      <a:pt x="14" y="5"/>
                      <a:pt x="19" y="3"/>
                    </a:cubicBezTo>
                    <a:cubicBezTo>
                      <a:pt x="21" y="2"/>
                      <a:pt x="21" y="0"/>
                      <a:pt x="19" y="0"/>
                    </a:cubicBezTo>
                    <a:cubicBezTo>
                      <a:pt x="13" y="0"/>
                      <a:pt x="6" y="4"/>
                      <a:pt x="2" y="8"/>
                    </a:cubicBezTo>
                    <a:cubicBezTo>
                      <a:pt x="0" y="10"/>
                      <a:pt x="3"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175"/>
              <p:cNvSpPr>
                <a:spLocks/>
              </p:cNvSpPr>
              <p:nvPr/>
            </p:nvSpPr>
            <p:spPr bwMode="auto">
              <a:xfrm>
                <a:off x="5553" y="2541"/>
                <a:ext cx="28" cy="20"/>
              </a:xfrm>
              <a:custGeom>
                <a:avLst/>
                <a:gdLst>
                  <a:gd name="T0" fmla="*/ 4 w 16"/>
                  <a:gd name="T1" fmla="*/ 9 h 11"/>
                  <a:gd name="T2" fmla="*/ 15 w 16"/>
                  <a:gd name="T3" fmla="*/ 3 h 11"/>
                  <a:gd name="T4" fmla="*/ 14 w 16"/>
                  <a:gd name="T5" fmla="*/ 0 h 11"/>
                  <a:gd name="T6" fmla="*/ 1 w 16"/>
                  <a:gd name="T7" fmla="*/ 7 h 11"/>
                  <a:gd name="T8" fmla="*/ 4 w 16"/>
                  <a:gd name="T9" fmla="*/ 9 h 11"/>
                </a:gdLst>
                <a:ahLst/>
                <a:cxnLst>
                  <a:cxn ang="0">
                    <a:pos x="T0" y="T1"/>
                  </a:cxn>
                  <a:cxn ang="0">
                    <a:pos x="T2" y="T3"/>
                  </a:cxn>
                  <a:cxn ang="0">
                    <a:pos x="T4" y="T5"/>
                  </a:cxn>
                  <a:cxn ang="0">
                    <a:pos x="T6" y="T7"/>
                  </a:cxn>
                  <a:cxn ang="0">
                    <a:pos x="T8" y="T9"/>
                  </a:cxn>
                </a:cxnLst>
                <a:rect l="0" t="0" r="r" b="b"/>
                <a:pathLst>
                  <a:path w="16" h="11">
                    <a:moveTo>
                      <a:pt x="4" y="9"/>
                    </a:moveTo>
                    <a:cubicBezTo>
                      <a:pt x="7" y="6"/>
                      <a:pt x="11" y="5"/>
                      <a:pt x="15" y="3"/>
                    </a:cubicBezTo>
                    <a:cubicBezTo>
                      <a:pt x="16" y="2"/>
                      <a:pt x="16" y="0"/>
                      <a:pt x="14" y="0"/>
                    </a:cubicBezTo>
                    <a:cubicBezTo>
                      <a:pt x="9" y="0"/>
                      <a:pt x="5" y="3"/>
                      <a:pt x="1" y="7"/>
                    </a:cubicBezTo>
                    <a:cubicBezTo>
                      <a:pt x="0" y="8"/>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76"/>
              <p:cNvSpPr>
                <a:spLocks/>
              </p:cNvSpPr>
              <p:nvPr/>
            </p:nvSpPr>
            <p:spPr bwMode="auto">
              <a:xfrm>
                <a:off x="5571" y="2575"/>
                <a:ext cx="21" cy="15"/>
              </a:xfrm>
              <a:custGeom>
                <a:avLst/>
                <a:gdLst>
                  <a:gd name="T0" fmla="*/ 4 w 12"/>
                  <a:gd name="T1" fmla="*/ 8 h 9"/>
                  <a:gd name="T2" fmla="*/ 11 w 12"/>
                  <a:gd name="T3" fmla="*/ 3 h 9"/>
                  <a:gd name="T4" fmla="*/ 9 w 12"/>
                  <a:gd name="T5" fmla="*/ 0 h 9"/>
                  <a:gd name="T6" fmla="*/ 2 w 12"/>
                  <a:gd name="T7" fmla="*/ 4 h 9"/>
                  <a:gd name="T8" fmla="*/ 4 w 12"/>
                  <a:gd name="T9" fmla="*/ 8 h 9"/>
                </a:gdLst>
                <a:ahLst/>
                <a:cxnLst>
                  <a:cxn ang="0">
                    <a:pos x="T0" y="T1"/>
                  </a:cxn>
                  <a:cxn ang="0">
                    <a:pos x="T2" y="T3"/>
                  </a:cxn>
                  <a:cxn ang="0">
                    <a:pos x="T4" y="T5"/>
                  </a:cxn>
                  <a:cxn ang="0">
                    <a:pos x="T6" y="T7"/>
                  </a:cxn>
                  <a:cxn ang="0">
                    <a:pos x="T8" y="T9"/>
                  </a:cxn>
                </a:cxnLst>
                <a:rect l="0" t="0" r="r" b="b"/>
                <a:pathLst>
                  <a:path w="12" h="9">
                    <a:moveTo>
                      <a:pt x="4" y="8"/>
                    </a:moveTo>
                    <a:cubicBezTo>
                      <a:pt x="7" y="6"/>
                      <a:pt x="10" y="5"/>
                      <a:pt x="11" y="3"/>
                    </a:cubicBezTo>
                    <a:cubicBezTo>
                      <a:pt x="12" y="1"/>
                      <a:pt x="11" y="0"/>
                      <a:pt x="9" y="0"/>
                    </a:cubicBezTo>
                    <a:cubicBezTo>
                      <a:pt x="7" y="1"/>
                      <a:pt x="4" y="3"/>
                      <a:pt x="2" y="4"/>
                    </a:cubicBezTo>
                    <a:cubicBezTo>
                      <a:pt x="0" y="6"/>
                      <a:pt x="2" y="9"/>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Freeform 177"/>
              <p:cNvSpPr>
                <a:spLocks/>
              </p:cNvSpPr>
              <p:nvPr/>
            </p:nvSpPr>
            <p:spPr bwMode="auto">
              <a:xfrm>
                <a:off x="5585" y="2613"/>
                <a:ext cx="19" cy="14"/>
              </a:xfrm>
              <a:custGeom>
                <a:avLst/>
                <a:gdLst>
                  <a:gd name="T0" fmla="*/ 4 w 11"/>
                  <a:gd name="T1" fmla="*/ 7 h 8"/>
                  <a:gd name="T2" fmla="*/ 10 w 11"/>
                  <a:gd name="T3" fmla="*/ 3 h 8"/>
                  <a:gd name="T4" fmla="*/ 9 w 11"/>
                  <a:gd name="T5" fmla="*/ 0 h 8"/>
                  <a:gd name="T6" fmla="*/ 2 w 11"/>
                  <a:gd name="T7" fmla="*/ 4 h 8"/>
                  <a:gd name="T8" fmla="*/ 4 w 11"/>
                  <a:gd name="T9" fmla="*/ 7 h 8"/>
                </a:gdLst>
                <a:ahLst/>
                <a:cxnLst>
                  <a:cxn ang="0">
                    <a:pos x="T0" y="T1"/>
                  </a:cxn>
                  <a:cxn ang="0">
                    <a:pos x="T2" y="T3"/>
                  </a:cxn>
                  <a:cxn ang="0">
                    <a:pos x="T4" y="T5"/>
                  </a:cxn>
                  <a:cxn ang="0">
                    <a:pos x="T6" y="T7"/>
                  </a:cxn>
                  <a:cxn ang="0">
                    <a:pos x="T8" y="T9"/>
                  </a:cxn>
                </a:cxnLst>
                <a:rect l="0" t="0" r="r" b="b"/>
                <a:pathLst>
                  <a:path w="11" h="8">
                    <a:moveTo>
                      <a:pt x="4" y="7"/>
                    </a:moveTo>
                    <a:cubicBezTo>
                      <a:pt x="6" y="6"/>
                      <a:pt x="9" y="5"/>
                      <a:pt x="10" y="3"/>
                    </a:cubicBezTo>
                    <a:cubicBezTo>
                      <a:pt x="11" y="2"/>
                      <a:pt x="10" y="0"/>
                      <a:pt x="9" y="0"/>
                    </a:cubicBezTo>
                    <a:cubicBezTo>
                      <a:pt x="6" y="1"/>
                      <a:pt x="4" y="2"/>
                      <a:pt x="2" y="4"/>
                    </a:cubicBezTo>
                    <a:cubicBezTo>
                      <a:pt x="0" y="5"/>
                      <a:pt x="2" y="8"/>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78"/>
              <p:cNvSpPr>
                <a:spLocks/>
              </p:cNvSpPr>
              <p:nvPr/>
            </p:nvSpPr>
            <p:spPr bwMode="auto">
              <a:xfrm>
                <a:off x="5655" y="2439"/>
                <a:ext cx="34" cy="30"/>
              </a:xfrm>
              <a:custGeom>
                <a:avLst/>
                <a:gdLst>
                  <a:gd name="T0" fmla="*/ 19 w 19"/>
                  <a:gd name="T1" fmla="*/ 15 h 17"/>
                  <a:gd name="T2" fmla="*/ 3 w 19"/>
                  <a:gd name="T3" fmla="*/ 0 h 17"/>
                  <a:gd name="T4" fmla="*/ 2 w 19"/>
                  <a:gd name="T5" fmla="*/ 3 h 17"/>
                  <a:gd name="T6" fmla="*/ 16 w 19"/>
                  <a:gd name="T7" fmla="*/ 16 h 17"/>
                  <a:gd name="T8" fmla="*/ 19 w 19"/>
                  <a:gd name="T9" fmla="*/ 15 h 17"/>
                </a:gdLst>
                <a:ahLst/>
                <a:cxnLst>
                  <a:cxn ang="0">
                    <a:pos x="T0" y="T1"/>
                  </a:cxn>
                  <a:cxn ang="0">
                    <a:pos x="T2" y="T3"/>
                  </a:cxn>
                  <a:cxn ang="0">
                    <a:pos x="T4" y="T5"/>
                  </a:cxn>
                  <a:cxn ang="0">
                    <a:pos x="T6" y="T7"/>
                  </a:cxn>
                  <a:cxn ang="0">
                    <a:pos x="T8" y="T9"/>
                  </a:cxn>
                </a:cxnLst>
                <a:rect l="0" t="0" r="r" b="b"/>
                <a:pathLst>
                  <a:path w="19" h="17">
                    <a:moveTo>
                      <a:pt x="19" y="15"/>
                    </a:moveTo>
                    <a:cubicBezTo>
                      <a:pt x="16" y="8"/>
                      <a:pt x="10" y="2"/>
                      <a:pt x="3" y="0"/>
                    </a:cubicBezTo>
                    <a:cubicBezTo>
                      <a:pt x="1" y="0"/>
                      <a:pt x="0" y="2"/>
                      <a:pt x="2" y="3"/>
                    </a:cubicBezTo>
                    <a:cubicBezTo>
                      <a:pt x="7" y="7"/>
                      <a:pt x="12" y="10"/>
                      <a:pt x="16" y="16"/>
                    </a:cubicBezTo>
                    <a:cubicBezTo>
                      <a:pt x="17" y="17"/>
                      <a:pt x="19" y="16"/>
                      <a:pt x="1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Freeform 179"/>
              <p:cNvSpPr>
                <a:spLocks/>
              </p:cNvSpPr>
              <p:nvPr/>
            </p:nvSpPr>
            <p:spPr bwMode="auto">
              <a:xfrm>
                <a:off x="5645" y="2406"/>
                <a:ext cx="44" cy="35"/>
              </a:xfrm>
              <a:custGeom>
                <a:avLst/>
                <a:gdLst>
                  <a:gd name="T0" fmla="*/ 24 w 25"/>
                  <a:gd name="T1" fmla="*/ 17 h 20"/>
                  <a:gd name="T2" fmla="*/ 1 w 25"/>
                  <a:gd name="T3" fmla="*/ 2 h 20"/>
                  <a:gd name="T4" fmla="*/ 1 w 25"/>
                  <a:gd name="T5" fmla="*/ 5 h 20"/>
                  <a:gd name="T6" fmla="*/ 12 w 25"/>
                  <a:gd name="T7" fmla="*/ 9 h 20"/>
                  <a:gd name="T8" fmla="*/ 21 w 25"/>
                  <a:gd name="T9" fmla="*/ 19 h 20"/>
                  <a:gd name="T10" fmla="*/ 24 w 25"/>
                  <a:gd name="T11" fmla="*/ 17 h 20"/>
                </a:gdLst>
                <a:ahLst/>
                <a:cxnLst>
                  <a:cxn ang="0">
                    <a:pos x="T0" y="T1"/>
                  </a:cxn>
                  <a:cxn ang="0">
                    <a:pos x="T2" y="T3"/>
                  </a:cxn>
                  <a:cxn ang="0">
                    <a:pos x="T4" y="T5"/>
                  </a:cxn>
                  <a:cxn ang="0">
                    <a:pos x="T6" y="T7"/>
                  </a:cxn>
                  <a:cxn ang="0">
                    <a:pos x="T8" y="T9"/>
                  </a:cxn>
                  <a:cxn ang="0">
                    <a:pos x="T10" y="T11"/>
                  </a:cxn>
                </a:cxnLst>
                <a:rect l="0" t="0" r="r" b="b"/>
                <a:pathLst>
                  <a:path w="25" h="20">
                    <a:moveTo>
                      <a:pt x="24" y="17"/>
                    </a:moveTo>
                    <a:cubicBezTo>
                      <a:pt x="20" y="9"/>
                      <a:pt x="11" y="0"/>
                      <a:pt x="1" y="2"/>
                    </a:cubicBezTo>
                    <a:cubicBezTo>
                      <a:pt x="0" y="3"/>
                      <a:pt x="0" y="5"/>
                      <a:pt x="1" y="5"/>
                    </a:cubicBezTo>
                    <a:cubicBezTo>
                      <a:pt x="5" y="7"/>
                      <a:pt x="8" y="7"/>
                      <a:pt x="12" y="9"/>
                    </a:cubicBezTo>
                    <a:cubicBezTo>
                      <a:pt x="16" y="12"/>
                      <a:pt x="19" y="15"/>
                      <a:pt x="21" y="19"/>
                    </a:cubicBezTo>
                    <a:cubicBezTo>
                      <a:pt x="22" y="20"/>
                      <a:pt x="25" y="19"/>
                      <a:pt x="2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180"/>
              <p:cNvSpPr>
                <a:spLocks/>
              </p:cNvSpPr>
              <p:nvPr/>
            </p:nvSpPr>
            <p:spPr bwMode="auto">
              <a:xfrm>
                <a:off x="5639" y="2372"/>
                <a:ext cx="51" cy="32"/>
              </a:xfrm>
              <a:custGeom>
                <a:avLst/>
                <a:gdLst>
                  <a:gd name="T0" fmla="*/ 28 w 29"/>
                  <a:gd name="T1" fmla="*/ 14 h 18"/>
                  <a:gd name="T2" fmla="*/ 2 w 29"/>
                  <a:gd name="T3" fmla="*/ 0 h 18"/>
                  <a:gd name="T4" fmla="*/ 1 w 29"/>
                  <a:gd name="T5" fmla="*/ 3 h 18"/>
                  <a:gd name="T6" fmla="*/ 14 w 29"/>
                  <a:gd name="T7" fmla="*/ 9 h 18"/>
                  <a:gd name="T8" fmla="*/ 26 w 29"/>
                  <a:gd name="T9" fmla="*/ 17 h 18"/>
                  <a:gd name="T10" fmla="*/ 28 w 29"/>
                  <a:gd name="T11" fmla="*/ 14 h 18"/>
                </a:gdLst>
                <a:ahLst/>
                <a:cxnLst>
                  <a:cxn ang="0">
                    <a:pos x="T0" y="T1"/>
                  </a:cxn>
                  <a:cxn ang="0">
                    <a:pos x="T2" y="T3"/>
                  </a:cxn>
                  <a:cxn ang="0">
                    <a:pos x="T4" y="T5"/>
                  </a:cxn>
                  <a:cxn ang="0">
                    <a:pos x="T6" y="T7"/>
                  </a:cxn>
                  <a:cxn ang="0">
                    <a:pos x="T8" y="T9"/>
                  </a:cxn>
                  <a:cxn ang="0">
                    <a:pos x="T10" y="T11"/>
                  </a:cxn>
                </a:cxnLst>
                <a:rect l="0" t="0" r="r" b="b"/>
                <a:pathLst>
                  <a:path w="29" h="18">
                    <a:moveTo>
                      <a:pt x="28" y="14"/>
                    </a:moveTo>
                    <a:cubicBezTo>
                      <a:pt x="21" y="8"/>
                      <a:pt x="11" y="0"/>
                      <a:pt x="2" y="0"/>
                    </a:cubicBezTo>
                    <a:cubicBezTo>
                      <a:pt x="0" y="0"/>
                      <a:pt x="0" y="2"/>
                      <a:pt x="1" y="3"/>
                    </a:cubicBezTo>
                    <a:cubicBezTo>
                      <a:pt x="5" y="6"/>
                      <a:pt x="10" y="7"/>
                      <a:pt x="14" y="9"/>
                    </a:cubicBezTo>
                    <a:cubicBezTo>
                      <a:pt x="18" y="11"/>
                      <a:pt x="22" y="14"/>
                      <a:pt x="26" y="17"/>
                    </a:cubicBezTo>
                    <a:cubicBezTo>
                      <a:pt x="27" y="18"/>
                      <a:pt x="29" y="15"/>
                      <a:pt x="2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Freeform 181"/>
              <p:cNvSpPr>
                <a:spLocks/>
              </p:cNvSpPr>
              <p:nvPr/>
            </p:nvSpPr>
            <p:spPr bwMode="auto">
              <a:xfrm>
                <a:off x="5631" y="2341"/>
                <a:ext cx="56" cy="35"/>
              </a:xfrm>
              <a:custGeom>
                <a:avLst/>
                <a:gdLst>
                  <a:gd name="T0" fmla="*/ 30 w 32"/>
                  <a:gd name="T1" fmla="*/ 16 h 20"/>
                  <a:gd name="T2" fmla="*/ 2 w 32"/>
                  <a:gd name="T3" fmla="*/ 0 h 20"/>
                  <a:gd name="T4" fmla="*/ 2 w 32"/>
                  <a:gd name="T5" fmla="*/ 3 h 20"/>
                  <a:gd name="T6" fmla="*/ 15 w 32"/>
                  <a:gd name="T7" fmla="*/ 9 h 20"/>
                  <a:gd name="T8" fmla="*/ 28 w 32"/>
                  <a:gd name="T9" fmla="*/ 19 h 20"/>
                  <a:gd name="T10" fmla="*/ 30 w 32"/>
                  <a:gd name="T11" fmla="*/ 16 h 20"/>
                </a:gdLst>
                <a:ahLst/>
                <a:cxnLst>
                  <a:cxn ang="0">
                    <a:pos x="T0" y="T1"/>
                  </a:cxn>
                  <a:cxn ang="0">
                    <a:pos x="T2" y="T3"/>
                  </a:cxn>
                  <a:cxn ang="0">
                    <a:pos x="T4" y="T5"/>
                  </a:cxn>
                  <a:cxn ang="0">
                    <a:pos x="T6" y="T7"/>
                  </a:cxn>
                  <a:cxn ang="0">
                    <a:pos x="T8" y="T9"/>
                  </a:cxn>
                  <a:cxn ang="0">
                    <a:pos x="T10" y="T11"/>
                  </a:cxn>
                </a:cxnLst>
                <a:rect l="0" t="0" r="r" b="b"/>
                <a:pathLst>
                  <a:path w="32" h="20">
                    <a:moveTo>
                      <a:pt x="30" y="16"/>
                    </a:moveTo>
                    <a:cubicBezTo>
                      <a:pt x="24" y="9"/>
                      <a:pt x="13" y="0"/>
                      <a:pt x="2" y="0"/>
                    </a:cubicBezTo>
                    <a:cubicBezTo>
                      <a:pt x="1" y="0"/>
                      <a:pt x="0" y="2"/>
                      <a:pt x="2" y="3"/>
                    </a:cubicBezTo>
                    <a:cubicBezTo>
                      <a:pt x="6" y="6"/>
                      <a:pt x="11" y="7"/>
                      <a:pt x="15" y="9"/>
                    </a:cubicBezTo>
                    <a:cubicBezTo>
                      <a:pt x="20" y="12"/>
                      <a:pt x="24" y="15"/>
                      <a:pt x="28" y="19"/>
                    </a:cubicBezTo>
                    <a:cubicBezTo>
                      <a:pt x="30" y="20"/>
                      <a:pt x="32" y="18"/>
                      <a:pt x="30"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82"/>
              <p:cNvSpPr>
                <a:spLocks/>
              </p:cNvSpPr>
              <p:nvPr/>
            </p:nvSpPr>
            <p:spPr bwMode="auto">
              <a:xfrm>
                <a:off x="5609" y="2302"/>
                <a:ext cx="55" cy="32"/>
              </a:xfrm>
              <a:custGeom>
                <a:avLst/>
                <a:gdLst>
                  <a:gd name="T0" fmla="*/ 30 w 31"/>
                  <a:gd name="T1" fmla="*/ 15 h 18"/>
                  <a:gd name="T2" fmla="*/ 1 w 31"/>
                  <a:gd name="T3" fmla="*/ 4 h 18"/>
                  <a:gd name="T4" fmla="*/ 1 w 31"/>
                  <a:gd name="T5" fmla="*/ 7 h 18"/>
                  <a:gd name="T6" fmla="*/ 14 w 31"/>
                  <a:gd name="T7" fmla="*/ 9 h 18"/>
                  <a:gd name="T8" fmla="*/ 28 w 31"/>
                  <a:gd name="T9" fmla="*/ 17 h 18"/>
                  <a:gd name="T10" fmla="*/ 30 w 31"/>
                  <a:gd name="T11" fmla="*/ 15 h 18"/>
                </a:gdLst>
                <a:ahLst/>
                <a:cxnLst>
                  <a:cxn ang="0">
                    <a:pos x="T0" y="T1"/>
                  </a:cxn>
                  <a:cxn ang="0">
                    <a:pos x="T2" y="T3"/>
                  </a:cxn>
                  <a:cxn ang="0">
                    <a:pos x="T4" y="T5"/>
                  </a:cxn>
                  <a:cxn ang="0">
                    <a:pos x="T6" y="T7"/>
                  </a:cxn>
                  <a:cxn ang="0">
                    <a:pos x="T8" y="T9"/>
                  </a:cxn>
                  <a:cxn ang="0">
                    <a:pos x="T10" y="T11"/>
                  </a:cxn>
                </a:cxnLst>
                <a:rect l="0" t="0" r="r" b="b"/>
                <a:pathLst>
                  <a:path w="31" h="18">
                    <a:moveTo>
                      <a:pt x="30" y="15"/>
                    </a:moveTo>
                    <a:cubicBezTo>
                      <a:pt x="24" y="8"/>
                      <a:pt x="11" y="0"/>
                      <a:pt x="1" y="4"/>
                    </a:cubicBezTo>
                    <a:cubicBezTo>
                      <a:pt x="0" y="5"/>
                      <a:pt x="0" y="7"/>
                      <a:pt x="1" y="7"/>
                    </a:cubicBezTo>
                    <a:cubicBezTo>
                      <a:pt x="6" y="8"/>
                      <a:pt x="10" y="8"/>
                      <a:pt x="14" y="9"/>
                    </a:cubicBezTo>
                    <a:cubicBezTo>
                      <a:pt x="20" y="11"/>
                      <a:pt x="24" y="13"/>
                      <a:pt x="28" y="17"/>
                    </a:cubicBezTo>
                    <a:cubicBezTo>
                      <a:pt x="30" y="18"/>
                      <a:pt x="31" y="16"/>
                      <a:pt x="30"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183"/>
              <p:cNvSpPr>
                <a:spLocks/>
              </p:cNvSpPr>
              <p:nvPr/>
            </p:nvSpPr>
            <p:spPr bwMode="auto">
              <a:xfrm>
                <a:off x="5585" y="2276"/>
                <a:ext cx="58" cy="24"/>
              </a:xfrm>
              <a:custGeom>
                <a:avLst/>
                <a:gdLst>
                  <a:gd name="T0" fmla="*/ 31 w 33"/>
                  <a:gd name="T1" fmla="*/ 10 h 14"/>
                  <a:gd name="T2" fmla="*/ 2 w 33"/>
                  <a:gd name="T3" fmla="*/ 5 h 14"/>
                  <a:gd name="T4" fmla="*/ 3 w 33"/>
                  <a:gd name="T5" fmla="*/ 8 h 14"/>
                  <a:gd name="T6" fmla="*/ 29 w 33"/>
                  <a:gd name="T7" fmla="*/ 13 h 14"/>
                  <a:gd name="T8" fmla="*/ 31 w 33"/>
                  <a:gd name="T9" fmla="*/ 10 h 14"/>
                </a:gdLst>
                <a:ahLst/>
                <a:cxnLst>
                  <a:cxn ang="0">
                    <a:pos x="T0" y="T1"/>
                  </a:cxn>
                  <a:cxn ang="0">
                    <a:pos x="T2" y="T3"/>
                  </a:cxn>
                  <a:cxn ang="0">
                    <a:pos x="T4" y="T5"/>
                  </a:cxn>
                  <a:cxn ang="0">
                    <a:pos x="T6" y="T7"/>
                  </a:cxn>
                  <a:cxn ang="0">
                    <a:pos x="T8" y="T9"/>
                  </a:cxn>
                </a:cxnLst>
                <a:rect l="0" t="0" r="r" b="b"/>
                <a:pathLst>
                  <a:path w="33" h="14">
                    <a:moveTo>
                      <a:pt x="31" y="10"/>
                    </a:moveTo>
                    <a:cubicBezTo>
                      <a:pt x="24" y="3"/>
                      <a:pt x="12" y="0"/>
                      <a:pt x="2" y="5"/>
                    </a:cubicBezTo>
                    <a:cubicBezTo>
                      <a:pt x="0" y="6"/>
                      <a:pt x="1" y="8"/>
                      <a:pt x="3" y="8"/>
                    </a:cubicBezTo>
                    <a:cubicBezTo>
                      <a:pt x="13" y="6"/>
                      <a:pt x="21" y="7"/>
                      <a:pt x="29" y="13"/>
                    </a:cubicBezTo>
                    <a:cubicBezTo>
                      <a:pt x="31" y="14"/>
                      <a:pt x="33" y="11"/>
                      <a:pt x="3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184"/>
              <p:cNvSpPr>
                <a:spLocks/>
              </p:cNvSpPr>
              <p:nvPr/>
            </p:nvSpPr>
            <p:spPr bwMode="auto">
              <a:xfrm>
                <a:off x="5657" y="2474"/>
                <a:ext cx="28" cy="13"/>
              </a:xfrm>
              <a:custGeom>
                <a:avLst/>
                <a:gdLst>
                  <a:gd name="T0" fmla="*/ 14 w 16"/>
                  <a:gd name="T1" fmla="*/ 3 h 7"/>
                  <a:gd name="T2" fmla="*/ 2 w 16"/>
                  <a:gd name="T3" fmla="*/ 1 h 7"/>
                  <a:gd name="T4" fmla="*/ 2 w 16"/>
                  <a:gd name="T5" fmla="*/ 4 h 7"/>
                  <a:gd name="T6" fmla="*/ 14 w 16"/>
                  <a:gd name="T7" fmla="*/ 7 h 7"/>
                  <a:gd name="T8" fmla="*/ 14 w 16"/>
                  <a:gd name="T9" fmla="*/ 3 h 7"/>
                </a:gdLst>
                <a:ahLst/>
                <a:cxnLst>
                  <a:cxn ang="0">
                    <a:pos x="T0" y="T1"/>
                  </a:cxn>
                  <a:cxn ang="0">
                    <a:pos x="T2" y="T3"/>
                  </a:cxn>
                  <a:cxn ang="0">
                    <a:pos x="T4" y="T5"/>
                  </a:cxn>
                  <a:cxn ang="0">
                    <a:pos x="T6" y="T7"/>
                  </a:cxn>
                  <a:cxn ang="0">
                    <a:pos x="T8" y="T9"/>
                  </a:cxn>
                </a:cxnLst>
                <a:rect l="0" t="0" r="r" b="b"/>
                <a:pathLst>
                  <a:path w="16" h="7">
                    <a:moveTo>
                      <a:pt x="14" y="3"/>
                    </a:moveTo>
                    <a:cubicBezTo>
                      <a:pt x="11" y="2"/>
                      <a:pt x="6" y="0"/>
                      <a:pt x="2" y="1"/>
                    </a:cubicBezTo>
                    <a:cubicBezTo>
                      <a:pt x="1" y="1"/>
                      <a:pt x="0" y="3"/>
                      <a:pt x="2" y="4"/>
                    </a:cubicBezTo>
                    <a:cubicBezTo>
                      <a:pt x="5" y="6"/>
                      <a:pt x="10" y="6"/>
                      <a:pt x="14" y="7"/>
                    </a:cubicBezTo>
                    <a:cubicBezTo>
                      <a:pt x="16" y="7"/>
                      <a:pt x="16" y="4"/>
                      <a:pt x="1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Freeform 185"/>
              <p:cNvSpPr>
                <a:spLocks/>
              </p:cNvSpPr>
              <p:nvPr/>
            </p:nvSpPr>
            <p:spPr bwMode="auto">
              <a:xfrm>
                <a:off x="5659" y="2510"/>
                <a:ext cx="31" cy="12"/>
              </a:xfrm>
              <a:custGeom>
                <a:avLst/>
                <a:gdLst>
                  <a:gd name="T0" fmla="*/ 16 w 18"/>
                  <a:gd name="T1" fmla="*/ 3 h 7"/>
                  <a:gd name="T2" fmla="*/ 2 w 18"/>
                  <a:gd name="T3" fmla="*/ 3 h 7"/>
                  <a:gd name="T4" fmla="*/ 2 w 18"/>
                  <a:gd name="T5" fmla="*/ 6 h 7"/>
                  <a:gd name="T6" fmla="*/ 15 w 18"/>
                  <a:gd name="T7" fmla="*/ 6 h 7"/>
                  <a:gd name="T8" fmla="*/ 16 w 18"/>
                  <a:gd name="T9" fmla="*/ 3 h 7"/>
                </a:gdLst>
                <a:ahLst/>
                <a:cxnLst>
                  <a:cxn ang="0">
                    <a:pos x="T0" y="T1"/>
                  </a:cxn>
                  <a:cxn ang="0">
                    <a:pos x="T2" y="T3"/>
                  </a:cxn>
                  <a:cxn ang="0">
                    <a:pos x="T4" y="T5"/>
                  </a:cxn>
                  <a:cxn ang="0">
                    <a:pos x="T6" y="T7"/>
                  </a:cxn>
                  <a:cxn ang="0">
                    <a:pos x="T8" y="T9"/>
                  </a:cxn>
                </a:cxnLst>
                <a:rect l="0" t="0" r="r" b="b"/>
                <a:pathLst>
                  <a:path w="18" h="7">
                    <a:moveTo>
                      <a:pt x="16" y="3"/>
                    </a:moveTo>
                    <a:cubicBezTo>
                      <a:pt x="12" y="1"/>
                      <a:pt x="6" y="0"/>
                      <a:pt x="2" y="3"/>
                    </a:cubicBezTo>
                    <a:cubicBezTo>
                      <a:pt x="0" y="4"/>
                      <a:pt x="1" y="7"/>
                      <a:pt x="2" y="6"/>
                    </a:cubicBezTo>
                    <a:cubicBezTo>
                      <a:pt x="7" y="6"/>
                      <a:pt x="10" y="5"/>
                      <a:pt x="15" y="6"/>
                    </a:cubicBezTo>
                    <a:cubicBezTo>
                      <a:pt x="16" y="7"/>
                      <a:pt x="18" y="4"/>
                      <a:pt x="16"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186"/>
              <p:cNvSpPr>
                <a:spLocks/>
              </p:cNvSpPr>
              <p:nvPr/>
            </p:nvSpPr>
            <p:spPr bwMode="auto">
              <a:xfrm>
                <a:off x="5676" y="2539"/>
                <a:ext cx="23" cy="11"/>
              </a:xfrm>
              <a:custGeom>
                <a:avLst/>
                <a:gdLst>
                  <a:gd name="T0" fmla="*/ 10 w 13"/>
                  <a:gd name="T1" fmla="*/ 1 h 6"/>
                  <a:gd name="T2" fmla="*/ 1 w 13"/>
                  <a:gd name="T3" fmla="*/ 2 h 6"/>
                  <a:gd name="T4" fmla="*/ 2 w 13"/>
                  <a:gd name="T5" fmla="*/ 5 h 6"/>
                  <a:gd name="T6" fmla="*/ 9 w 13"/>
                  <a:gd name="T7" fmla="*/ 5 h 6"/>
                  <a:gd name="T8" fmla="*/ 10 w 13"/>
                  <a:gd name="T9" fmla="*/ 1 h 6"/>
                </a:gdLst>
                <a:ahLst/>
                <a:cxnLst>
                  <a:cxn ang="0">
                    <a:pos x="T0" y="T1"/>
                  </a:cxn>
                  <a:cxn ang="0">
                    <a:pos x="T2" y="T3"/>
                  </a:cxn>
                  <a:cxn ang="0">
                    <a:pos x="T4" y="T5"/>
                  </a:cxn>
                  <a:cxn ang="0">
                    <a:pos x="T6" y="T7"/>
                  </a:cxn>
                  <a:cxn ang="0">
                    <a:pos x="T8" y="T9"/>
                  </a:cxn>
                </a:cxnLst>
                <a:rect l="0" t="0" r="r" b="b"/>
                <a:pathLst>
                  <a:path w="13" h="6">
                    <a:moveTo>
                      <a:pt x="10" y="1"/>
                    </a:moveTo>
                    <a:cubicBezTo>
                      <a:pt x="7" y="0"/>
                      <a:pt x="4" y="0"/>
                      <a:pt x="1" y="2"/>
                    </a:cubicBezTo>
                    <a:cubicBezTo>
                      <a:pt x="0" y="3"/>
                      <a:pt x="1" y="6"/>
                      <a:pt x="2" y="5"/>
                    </a:cubicBezTo>
                    <a:cubicBezTo>
                      <a:pt x="4" y="5"/>
                      <a:pt x="7" y="4"/>
                      <a:pt x="9" y="5"/>
                    </a:cubicBezTo>
                    <a:cubicBezTo>
                      <a:pt x="11" y="5"/>
                      <a:pt x="13" y="1"/>
                      <a:pt x="1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Freeform 187"/>
              <p:cNvSpPr>
                <a:spLocks/>
              </p:cNvSpPr>
              <p:nvPr/>
            </p:nvSpPr>
            <p:spPr bwMode="auto">
              <a:xfrm>
                <a:off x="5682" y="2568"/>
                <a:ext cx="22" cy="7"/>
              </a:xfrm>
              <a:custGeom>
                <a:avLst/>
                <a:gdLst>
                  <a:gd name="T0" fmla="*/ 11 w 13"/>
                  <a:gd name="T1" fmla="*/ 0 h 4"/>
                  <a:gd name="T2" fmla="*/ 2 w 13"/>
                  <a:gd name="T3" fmla="*/ 0 h 4"/>
                  <a:gd name="T4" fmla="*/ 2 w 13"/>
                  <a:gd name="T5" fmla="*/ 3 h 4"/>
                  <a:gd name="T6" fmla="*/ 11 w 13"/>
                  <a:gd name="T7" fmla="*/ 3 h 4"/>
                  <a:gd name="T8" fmla="*/ 11 w 13"/>
                  <a:gd name="T9" fmla="*/ 0 h 4"/>
                </a:gdLst>
                <a:ahLst/>
                <a:cxnLst>
                  <a:cxn ang="0">
                    <a:pos x="T0" y="T1"/>
                  </a:cxn>
                  <a:cxn ang="0">
                    <a:pos x="T2" y="T3"/>
                  </a:cxn>
                  <a:cxn ang="0">
                    <a:pos x="T4" y="T5"/>
                  </a:cxn>
                  <a:cxn ang="0">
                    <a:pos x="T6" y="T7"/>
                  </a:cxn>
                  <a:cxn ang="0">
                    <a:pos x="T8" y="T9"/>
                  </a:cxn>
                </a:cxnLst>
                <a:rect l="0" t="0" r="r" b="b"/>
                <a:pathLst>
                  <a:path w="13" h="4">
                    <a:moveTo>
                      <a:pt x="11" y="0"/>
                    </a:moveTo>
                    <a:cubicBezTo>
                      <a:pt x="8" y="0"/>
                      <a:pt x="5" y="0"/>
                      <a:pt x="2" y="0"/>
                    </a:cubicBezTo>
                    <a:cubicBezTo>
                      <a:pt x="0" y="1"/>
                      <a:pt x="0" y="3"/>
                      <a:pt x="2" y="3"/>
                    </a:cubicBezTo>
                    <a:cubicBezTo>
                      <a:pt x="5" y="4"/>
                      <a:pt x="8" y="3"/>
                      <a:pt x="11" y="3"/>
                    </a:cubicBezTo>
                    <a:cubicBezTo>
                      <a:pt x="13" y="3"/>
                      <a:pt x="13"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188"/>
              <p:cNvSpPr>
                <a:spLocks/>
              </p:cNvSpPr>
              <p:nvPr/>
            </p:nvSpPr>
            <p:spPr bwMode="auto">
              <a:xfrm>
                <a:off x="5564" y="2248"/>
                <a:ext cx="47" cy="15"/>
              </a:xfrm>
              <a:custGeom>
                <a:avLst/>
                <a:gdLst>
                  <a:gd name="T0" fmla="*/ 25 w 27"/>
                  <a:gd name="T1" fmla="*/ 5 h 9"/>
                  <a:gd name="T2" fmla="*/ 2 w 27"/>
                  <a:gd name="T3" fmla="*/ 3 h 9"/>
                  <a:gd name="T4" fmla="*/ 2 w 27"/>
                  <a:gd name="T5" fmla="*/ 6 h 9"/>
                  <a:gd name="T6" fmla="*/ 24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8" y="2"/>
                      <a:pt x="9" y="0"/>
                      <a:pt x="2" y="3"/>
                    </a:cubicBezTo>
                    <a:cubicBezTo>
                      <a:pt x="0" y="3"/>
                      <a:pt x="0" y="6"/>
                      <a:pt x="2" y="6"/>
                    </a:cubicBezTo>
                    <a:cubicBezTo>
                      <a:pt x="9" y="5"/>
                      <a:pt x="17" y="5"/>
                      <a:pt x="24" y="8"/>
                    </a:cubicBezTo>
                    <a:cubicBezTo>
                      <a:pt x="25" y="9"/>
                      <a:pt x="27" y="6"/>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189"/>
              <p:cNvSpPr>
                <a:spLocks/>
              </p:cNvSpPr>
              <p:nvPr/>
            </p:nvSpPr>
            <p:spPr bwMode="auto">
              <a:xfrm>
                <a:off x="5534" y="2209"/>
                <a:ext cx="26" cy="10"/>
              </a:xfrm>
              <a:custGeom>
                <a:avLst/>
                <a:gdLst>
                  <a:gd name="T0" fmla="*/ 13 w 15"/>
                  <a:gd name="T1" fmla="*/ 0 h 6"/>
                  <a:gd name="T2" fmla="*/ 1 w 15"/>
                  <a:gd name="T3" fmla="*/ 3 h 6"/>
                  <a:gd name="T4" fmla="*/ 2 w 15"/>
                  <a:gd name="T5" fmla="*/ 6 h 6"/>
                  <a:gd name="T6" fmla="*/ 13 w 15"/>
                  <a:gd name="T7" fmla="*/ 4 h 6"/>
                  <a:gd name="T8" fmla="*/ 13 w 15"/>
                  <a:gd name="T9" fmla="*/ 0 h 6"/>
                </a:gdLst>
                <a:ahLst/>
                <a:cxnLst>
                  <a:cxn ang="0">
                    <a:pos x="T0" y="T1"/>
                  </a:cxn>
                  <a:cxn ang="0">
                    <a:pos x="T2" y="T3"/>
                  </a:cxn>
                  <a:cxn ang="0">
                    <a:pos x="T4" y="T5"/>
                  </a:cxn>
                  <a:cxn ang="0">
                    <a:pos x="T6" y="T7"/>
                  </a:cxn>
                  <a:cxn ang="0">
                    <a:pos x="T8" y="T9"/>
                  </a:cxn>
                </a:cxnLst>
                <a:rect l="0" t="0" r="r" b="b"/>
                <a:pathLst>
                  <a:path w="15" h="6">
                    <a:moveTo>
                      <a:pt x="13" y="0"/>
                    </a:moveTo>
                    <a:cubicBezTo>
                      <a:pt x="9" y="0"/>
                      <a:pt x="5" y="1"/>
                      <a:pt x="1" y="3"/>
                    </a:cubicBezTo>
                    <a:cubicBezTo>
                      <a:pt x="0" y="4"/>
                      <a:pt x="1" y="6"/>
                      <a:pt x="2" y="6"/>
                    </a:cubicBezTo>
                    <a:cubicBezTo>
                      <a:pt x="6" y="4"/>
                      <a:pt x="9" y="4"/>
                      <a:pt x="13" y="4"/>
                    </a:cubicBezTo>
                    <a:cubicBezTo>
                      <a:pt x="15" y="4"/>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190"/>
              <p:cNvSpPr>
                <a:spLocks/>
              </p:cNvSpPr>
              <p:nvPr/>
            </p:nvSpPr>
            <p:spPr bwMode="auto">
              <a:xfrm>
                <a:off x="5272" y="2263"/>
                <a:ext cx="74" cy="34"/>
              </a:xfrm>
              <a:custGeom>
                <a:avLst/>
                <a:gdLst>
                  <a:gd name="T0" fmla="*/ 3 w 42"/>
                  <a:gd name="T1" fmla="*/ 18 h 19"/>
                  <a:gd name="T2" fmla="*/ 41 w 42"/>
                  <a:gd name="T3" fmla="*/ 3 h 19"/>
                  <a:gd name="T4" fmla="*/ 40 w 42"/>
                  <a:gd name="T5" fmla="*/ 0 h 19"/>
                  <a:gd name="T6" fmla="*/ 2 w 42"/>
                  <a:gd name="T7" fmla="*/ 15 h 19"/>
                  <a:gd name="T8" fmla="*/ 3 w 42"/>
                  <a:gd name="T9" fmla="*/ 18 h 19"/>
                </a:gdLst>
                <a:ahLst/>
                <a:cxnLst>
                  <a:cxn ang="0">
                    <a:pos x="T0" y="T1"/>
                  </a:cxn>
                  <a:cxn ang="0">
                    <a:pos x="T2" y="T3"/>
                  </a:cxn>
                  <a:cxn ang="0">
                    <a:pos x="T4" y="T5"/>
                  </a:cxn>
                  <a:cxn ang="0">
                    <a:pos x="T6" y="T7"/>
                  </a:cxn>
                  <a:cxn ang="0">
                    <a:pos x="T8" y="T9"/>
                  </a:cxn>
                </a:cxnLst>
                <a:rect l="0" t="0" r="r" b="b"/>
                <a:pathLst>
                  <a:path w="42" h="19">
                    <a:moveTo>
                      <a:pt x="3" y="18"/>
                    </a:moveTo>
                    <a:cubicBezTo>
                      <a:pt x="15" y="11"/>
                      <a:pt x="27" y="7"/>
                      <a:pt x="41" y="3"/>
                    </a:cubicBezTo>
                    <a:cubicBezTo>
                      <a:pt x="42" y="2"/>
                      <a:pt x="42" y="0"/>
                      <a:pt x="40" y="0"/>
                    </a:cubicBezTo>
                    <a:cubicBezTo>
                      <a:pt x="26" y="1"/>
                      <a:pt x="13" y="7"/>
                      <a:pt x="2" y="15"/>
                    </a:cubicBezTo>
                    <a:cubicBezTo>
                      <a:pt x="0" y="16"/>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Freeform 191"/>
              <p:cNvSpPr>
                <a:spLocks/>
              </p:cNvSpPr>
              <p:nvPr/>
            </p:nvSpPr>
            <p:spPr bwMode="auto">
              <a:xfrm>
                <a:off x="5275" y="2242"/>
                <a:ext cx="62" cy="28"/>
              </a:xfrm>
              <a:custGeom>
                <a:avLst/>
                <a:gdLst>
                  <a:gd name="T0" fmla="*/ 4 w 35"/>
                  <a:gd name="T1" fmla="*/ 15 h 16"/>
                  <a:gd name="T2" fmla="*/ 33 w 35"/>
                  <a:gd name="T3" fmla="*/ 4 h 16"/>
                  <a:gd name="T4" fmla="*/ 32 w 35"/>
                  <a:gd name="T5" fmla="*/ 1 h 16"/>
                  <a:gd name="T6" fmla="*/ 2 w 35"/>
                  <a:gd name="T7" fmla="*/ 12 h 16"/>
                  <a:gd name="T8" fmla="*/ 4 w 35"/>
                  <a:gd name="T9" fmla="*/ 15 h 16"/>
                </a:gdLst>
                <a:ahLst/>
                <a:cxnLst>
                  <a:cxn ang="0">
                    <a:pos x="T0" y="T1"/>
                  </a:cxn>
                  <a:cxn ang="0">
                    <a:pos x="T2" y="T3"/>
                  </a:cxn>
                  <a:cxn ang="0">
                    <a:pos x="T4" y="T5"/>
                  </a:cxn>
                  <a:cxn ang="0">
                    <a:pos x="T6" y="T7"/>
                  </a:cxn>
                  <a:cxn ang="0">
                    <a:pos x="T8" y="T9"/>
                  </a:cxn>
                </a:cxnLst>
                <a:rect l="0" t="0" r="r" b="b"/>
                <a:pathLst>
                  <a:path w="35" h="16">
                    <a:moveTo>
                      <a:pt x="4" y="15"/>
                    </a:moveTo>
                    <a:cubicBezTo>
                      <a:pt x="13" y="11"/>
                      <a:pt x="23" y="8"/>
                      <a:pt x="33" y="4"/>
                    </a:cubicBezTo>
                    <a:cubicBezTo>
                      <a:pt x="35" y="3"/>
                      <a:pt x="34" y="0"/>
                      <a:pt x="32" y="1"/>
                    </a:cubicBezTo>
                    <a:cubicBezTo>
                      <a:pt x="22" y="2"/>
                      <a:pt x="11" y="7"/>
                      <a:pt x="2" y="12"/>
                    </a:cubicBezTo>
                    <a:cubicBezTo>
                      <a:pt x="0" y="13"/>
                      <a:pt x="2" y="16"/>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192"/>
              <p:cNvSpPr>
                <a:spLocks/>
              </p:cNvSpPr>
              <p:nvPr/>
            </p:nvSpPr>
            <p:spPr bwMode="auto">
              <a:xfrm>
                <a:off x="5272" y="2225"/>
                <a:ext cx="51" cy="24"/>
              </a:xfrm>
              <a:custGeom>
                <a:avLst/>
                <a:gdLst>
                  <a:gd name="T0" fmla="*/ 3 w 29"/>
                  <a:gd name="T1" fmla="*/ 13 h 14"/>
                  <a:gd name="T2" fmla="*/ 15 w 29"/>
                  <a:gd name="T3" fmla="*/ 6 h 14"/>
                  <a:gd name="T4" fmla="*/ 27 w 29"/>
                  <a:gd name="T5" fmla="*/ 3 h 14"/>
                  <a:gd name="T6" fmla="*/ 26 w 29"/>
                  <a:gd name="T7" fmla="*/ 0 h 14"/>
                  <a:gd name="T8" fmla="*/ 1 w 29"/>
                  <a:gd name="T9" fmla="*/ 10 h 14"/>
                  <a:gd name="T10" fmla="*/ 3 w 29"/>
                  <a:gd name="T11" fmla="*/ 13 h 14"/>
                </a:gdLst>
                <a:ahLst/>
                <a:cxnLst>
                  <a:cxn ang="0">
                    <a:pos x="T0" y="T1"/>
                  </a:cxn>
                  <a:cxn ang="0">
                    <a:pos x="T2" y="T3"/>
                  </a:cxn>
                  <a:cxn ang="0">
                    <a:pos x="T4" y="T5"/>
                  </a:cxn>
                  <a:cxn ang="0">
                    <a:pos x="T6" y="T7"/>
                  </a:cxn>
                  <a:cxn ang="0">
                    <a:pos x="T8" y="T9"/>
                  </a:cxn>
                  <a:cxn ang="0">
                    <a:pos x="T10" y="T11"/>
                  </a:cxn>
                </a:cxnLst>
                <a:rect l="0" t="0" r="r" b="b"/>
                <a:pathLst>
                  <a:path w="29" h="14">
                    <a:moveTo>
                      <a:pt x="3" y="13"/>
                    </a:moveTo>
                    <a:cubicBezTo>
                      <a:pt x="7" y="10"/>
                      <a:pt x="10" y="8"/>
                      <a:pt x="15" y="6"/>
                    </a:cubicBezTo>
                    <a:cubicBezTo>
                      <a:pt x="19" y="5"/>
                      <a:pt x="23" y="4"/>
                      <a:pt x="27" y="3"/>
                    </a:cubicBezTo>
                    <a:cubicBezTo>
                      <a:pt x="29" y="3"/>
                      <a:pt x="28" y="0"/>
                      <a:pt x="26" y="0"/>
                    </a:cubicBezTo>
                    <a:cubicBezTo>
                      <a:pt x="17" y="0"/>
                      <a:pt x="7" y="3"/>
                      <a:pt x="1" y="10"/>
                    </a:cubicBezTo>
                    <a:cubicBezTo>
                      <a:pt x="0" y="12"/>
                      <a:pt x="1" y="14"/>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193"/>
              <p:cNvSpPr>
                <a:spLocks/>
              </p:cNvSpPr>
              <p:nvPr/>
            </p:nvSpPr>
            <p:spPr bwMode="auto">
              <a:xfrm>
                <a:off x="5319" y="2267"/>
                <a:ext cx="46" cy="26"/>
              </a:xfrm>
              <a:custGeom>
                <a:avLst/>
                <a:gdLst>
                  <a:gd name="T0" fmla="*/ 3 w 26"/>
                  <a:gd name="T1" fmla="*/ 14 h 15"/>
                  <a:gd name="T2" fmla="*/ 25 w 26"/>
                  <a:gd name="T3" fmla="*/ 3 h 15"/>
                  <a:gd name="T4" fmla="*/ 23 w 26"/>
                  <a:gd name="T5" fmla="*/ 1 h 15"/>
                  <a:gd name="T6" fmla="*/ 1 w 26"/>
                  <a:gd name="T7" fmla="*/ 11 h 15"/>
                  <a:gd name="T8" fmla="*/ 3 w 26"/>
                  <a:gd name="T9" fmla="*/ 14 h 15"/>
                </a:gdLst>
                <a:ahLst/>
                <a:cxnLst>
                  <a:cxn ang="0">
                    <a:pos x="T0" y="T1"/>
                  </a:cxn>
                  <a:cxn ang="0">
                    <a:pos x="T2" y="T3"/>
                  </a:cxn>
                  <a:cxn ang="0">
                    <a:pos x="T4" y="T5"/>
                  </a:cxn>
                  <a:cxn ang="0">
                    <a:pos x="T6" y="T7"/>
                  </a:cxn>
                  <a:cxn ang="0">
                    <a:pos x="T8" y="T9"/>
                  </a:cxn>
                </a:cxnLst>
                <a:rect l="0" t="0" r="r" b="b"/>
                <a:pathLst>
                  <a:path w="26" h="15">
                    <a:moveTo>
                      <a:pt x="3" y="14"/>
                    </a:moveTo>
                    <a:cubicBezTo>
                      <a:pt x="10" y="10"/>
                      <a:pt x="18" y="7"/>
                      <a:pt x="25" y="3"/>
                    </a:cubicBezTo>
                    <a:cubicBezTo>
                      <a:pt x="26" y="3"/>
                      <a:pt x="25" y="0"/>
                      <a:pt x="23" y="1"/>
                    </a:cubicBezTo>
                    <a:cubicBezTo>
                      <a:pt x="16" y="2"/>
                      <a:pt x="8" y="7"/>
                      <a:pt x="1" y="11"/>
                    </a:cubicBezTo>
                    <a:cubicBezTo>
                      <a:pt x="0" y="12"/>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194"/>
              <p:cNvSpPr>
                <a:spLocks/>
              </p:cNvSpPr>
              <p:nvPr/>
            </p:nvSpPr>
            <p:spPr bwMode="auto">
              <a:xfrm>
                <a:off x="5351" y="2283"/>
                <a:ext cx="26" cy="14"/>
              </a:xfrm>
              <a:custGeom>
                <a:avLst/>
                <a:gdLst>
                  <a:gd name="T0" fmla="*/ 3 w 15"/>
                  <a:gd name="T1" fmla="*/ 7 h 8"/>
                  <a:gd name="T2" fmla="*/ 14 w 15"/>
                  <a:gd name="T3" fmla="*/ 3 h 8"/>
                  <a:gd name="T4" fmla="*/ 13 w 15"/>
                  <a:gd name="T5" fmla="*/ 0 h 8"/>
                  <a:gd name="T6" fmla="*/ 2 w 15"/>
                  <a:gd name="T7" fmla="*/ 4 h 8"/>
                  <a:gd name="T8" fmla="*/ 3 w 15"/>
                  <a:gd name="T9" fmla="*/ 7 h 8"/>
                </a:gdLst>
                <a:ahLst/>
                <a:cxnLst>
                  <a:cxn ang="0">
                    <a:pos x="T0" y="T1"/>
                  </a:cxn>
                  <a:cxn ang="0">
                    <a:pos x="T2" y="T3"/>
                  </a:cxn>
                  <a:cxn ang="0">
                    <a:pos x="T4" y="T5"/>
                  </a:cxn>
                  <a:cxn ang="0">
                    <a:pos x="T6" y="T7"/>
                  </a:cxn>
                  <a:cxn ang="0">
                    <a:pos x="T8" y="T9"/>
                  </a:cxn>
                </a:cxnLst>
                <a:rect l="0" t="0" r="r" b="b"/>
                <a:pathLst>
                  <a:path w="15" h="8">
                    <a:moveTo>
                      <a:pt x="3" y="7"/>
                    </a:moveTo>
                    <a:cubicBezTo>
                      <a:pt x="7" y="6"/>
                      <a:pt x="11" y="5"/>
                      <a:pt x="14" y="3"/>
                    </a:cubicBezTo>
                    <a:cubicBezTo>
                      <a:pt x="15" y="2"/>
                      <a:pt x="14" y="0"/>
                      <a:pt x="13" y="0"/>
                    </a:cubicBezTo>
                    <a:cubicBezTo>
                      <a:pt x="9" y="1"/>
                      <a:pt x="5" y="3"/>
                      <a:pt x="2" y="4"/>
                    </a:cubicBezTo>
                    <a:cubicBezTo>
                      <a:pt x="0" y="5"/>
                      <a:pt x="1" y="8"/>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195"/>
              <p:cNvSpPr>
                <a:spLocks/>
              </p:cNvSpPr>
              <p:nvPr/>
            </p:nvSpPr>
            <p:spPr bwMode="auto">
              <a:xfrm>
                <a:off x="5377" y="2293"/>
                <a:ext cx="18" cy="14"/>
              </a:xfrm>
              <a:custGeom>
                <a:avLst/>
                <a:gdLst>
                  <a:gd name="T0" fmla="*/ 5 w 10"/>
                  <a:gd name="T1" fmla="*/ 6 h 8"/>
                  <a:gd name="T2" fmla="*/ 9 w 10"/>
                  <a:gd name="T3" fmla="*/ 3 h 8"/>
                  <a:gd name="T4" fmla="*/ 7 w 10"/>
                  <a:gd name="T5" fmla="*/ 1 h 8"/>
                  <a:gd name="T6" fmla="*/ 3 w 10"/>
                  <a:gd name="T7" fmla="*/ 4 h 8"/>
                  <a:gd name="T8" fmla="*/ 5 w 10"/>
                  <a:gd name="T9" fmla="*/ 6 h 8"/>
                </a:gdLst>
                <a:ahLst/>
                <a:cxnLst>
                  <a:cxn ang="0">
                    <a:pos x="T0" y="T1"/>
                  </a:cxn>
                  <a:cxn ang="0">
                    <a:pos x="T2" y="T3"/>
                  </a:cxn>
                  <a:cxn ang="0">
                    <a:pos x="T4" y="T5"/>
                  </a:cxn>
                  <a:cxn ang="0">
                    <a:pos x="T6" y="T7"/>
                  </a:cxn>
                  <a:cxn ang="0">
                    <a:pos x="T8" y="T9"/>
                  </a:cxn>
                </a:cxnLst>
                <a:rect l="0" t="0" r="r" b="b"/>
                <a:pathLst>
                  <a:path w="10" h="8">
                    <a:moveTo>
                      <a:pt x="5" y="6"/>
                    </a:moveTo>
                    <a:cubicBezTo>
                      <a:pt x="6" y="5"/>
                      <a:pt x="8" y="4"/>
                      <a:pt x="9" y="3"/>
                    </a:cubicBezTo>
                    <a:cubicBezTo>
                      <a:pt x="10" y="2"/>
                      <a:pt x="8" y="0"/>
                      <a:pt x="7" y="1"/>
                    </a:cubicBezTo>
                    <a:cubicBezTo>
                      <a:pt x="5" y="2"/>
                      <a:pt x="4" y="3"/>
                      <a:pt x="3" y="4"/>
                    </a:cubicBezTo>
                    <a:cubicBezTo>
                      <a:pt x="0" y="5"/>
                      <a:pt x="3" y="8"/>
                      <a:pt x="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196"/>
              <p:cNvSpPr>
                <a:spLocks/>
              </p:cNvSpPr>
              <p:nvPr/>
            </p:nvSpPr>
            <p:spPr bwMode="auto">
              <a:xfrm>
                <a:off x="5330" y="2488"/>
                <a:ext cx="21" cy="46"/>
              </a:xfrm>
              <a:custGeom>
                <a:avLst/>
                <a:gdLst>
                  <a:gd name="T0" fmla="*/ 7 w 12"/>
                  <a:gd name="T1" fmla="*/ 2 h 26"/>
                  <a:gd name="T2" fmla="*/ 1 w 12"/>
                  <a:gd name="T3" fmla="*/ 25 h 26"/>
                  <a:gd name="T4" fmla="*/ 5 w 12"/>
                  <a:gd name="T5" fmla="*/ 25 h 26"/>
                  <a:gd name="T6" fmla="*/ 11 w 12"/>
                  <a:gd name="T7" fmla="*/ 4 h 26"/>
                  <a:gd name="T8" fmla="*/ 7 w 12"/>
                  <a:gd name="T9" fmla="*/ 2 h 26"/>
                </a:gdLst>
                <a:ahLst/>
                <a:cxnLst>
                  <a:cxn ang="0">
                    <a:pos x="T0" y="T1"/>
                  </a:cxn>
                  <a:cxn ang="0">
                    <a:pos x="T2" y="T3"/>
                  </a:cxn>
                  <a:cxn ang="0">
                    <a:pos x="T4" y="T5"/>
                  </a:cxn>
                  <a:cxn ang="0">
                    <a:pos x="T6" y="T7"/>
                  </a:cxn>
                  <a:cxn ang="0">
                    <a:pos x="T8" y="T9"/>
                  </a:cxn>
                </a:cxnLst>
                <a:rect l="0" t="0" r="r" b="b"/>
                <a:pathLst>
                  <a:path w="12" h="26">
                    <a:moveTo>
                      <a:pt x="7" y="2"/>
                    </a:moveTo>
                    <a:cubicBezTo>
                      <a:pt x="3" y="8"/>
                      <a:pt x="0" y="17"/>
                      <a:pt x="1" y="25"/>
                    </a:cubicBezTo>
                    <a:cubicBezTo>
                      <a:pt x="2" y="26"/>
                      <a:pt x="4" y="26"/>
                      <a:pt x="5" y="25"/>
                    </a:cubicBezTo>
                    <a:cubicBezTo>
                      <a:pt x="6" y="17"/>
                      <a:pt x="7" y="11"/>
                      <a:pt x="11" y="4"/>
                    </a:cubicBezTo>
                    <a:cubicBezTo>
                      <a:pt x="12" y="2"/>
                      <a:pt x="9"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197"/>
              <p:cNvSpPr>
                <a:spLocks/>
              </p:cNvSpPr>
              <p:nvPr/>
            </p:nvSpPr>
            <p:spPr bwMode="auto">
              <a:xfrm>
                <a:off x="5340" y="2522"/>
                <a:ext cx="16" cy="35"/>
              </a:xfrm>
              <a:custGeom>
                <a:avLst/>
                <a:gdLst>
                  <a:gd name="T0" fmla="*/ 5 w 9"/>
                  <a:gd name="T1" fmla="*/ 1 h 20"/>
                  <a:gd name="T2" fmla="*/ 2 w 9"/>
                  <a:gd name="T3" fmla="*/ 18 h 20"/>
                  <a:gd name="T4" fmla="*/ 5 w 9"/>
                  <a:gd name="T5" fmla="*/ 18 h 20"/>
                  <a:gd name="T6" fmla="*/ 6 w 9"/>
                  <a:gd name="T7" fmla="*/ 10 h 20"/>
                  <a:gd name="T8" fmla="*/ 8 w 9"/>
                  <a:gd name="T9" fmla="*/ 3 h 20"/>
                  <a:gd name="T10" fmla="*/ 5 w 9"/>
                  <a:gd name="T11" fmla="*/ 1 h 20"/>
                </a:gdLst>
                <a:ahLst/>
                <a:cxnLst>
                  <a:cxn ang="0">
                    <a:pos x="T0" y="T1"/>
                  </a:cxn>
                  <a:cxn ang="0">
                    <a:pos x="T2" y="T3"/>
                  </a:cxn>
                  <a:cxn ang="0">
                    <a:pos x="T4" y="T5"/>
                  </a:cxn>
                  <a:cxn ang="0">
                    <a:pos x="T6" y="T7"/>
                  </a:cxn>
                  <a:cxn ang="0">
                    <a:pos x="T8" y="T9"/>
                  </a:cxn>
                  <a:cxn ang="0">
                    <a:pos x="T10" y="T11"/>
                  </a:cxn>
                </a:cxnLst>
                <a:rect l="0" t="0" r="r" b="b"/>
                <a:pathLst>
                  <a:path w="9" h="20">
                    <a:moveTo>
                      <a:pt x="5" y="1"/>
                    </a:moveTo>
                    <a:cubicBezTo>
                      <a:pt x="2" y="6"/>
                      <a:pt x="0" y="13"/>
                      <a:pt x="2" y="18"/>
                    </a:cubicBezTo>
                    <a:cubicBezTo>
                      <a:pt x="2" y="20"/>
                      <a:pt x="4" y="20"/>
                      <a:pt x="5" y="18"/>
                    </a:cubicBezTo>
                    <a:cubicBezTo>
                      <a:pt x="5" y="16"/>
                      <a:pt x="5" y="13"/>
                      <a:pt x="6" y="10"/>
                    </a:cubicBezTo>
                    <a:cubicBezTo>
                      <a:pt x="7" y="8"/>
                      <a:pt x="7" y="5"/>
                      <a:pt x="8" y="3"/>
                    </a:cubicBezTo>
                    <a:cubicBezTo>
                      <a:pt x="9"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198"/>
              <p:cNvSpPr>
                <a:spLocks/>
              </p:cNvSpPr>
              <p:nvPr/>
            </p:nvSpPr>
            <p:spPr bwMode="auto">
              <a:xfrm>
                <a:off x="5353" y="2543"/>
                <a:ext cx="14" cy="35"/>
              </a:xfrm>
              <a:custGeom>
                <a:avLst/>
                <a:gdLst>
                  <a:gd name="T0" fmla="*/ 4 w 8"/>
                  <a:gd name="T1" fmla="*/ 2 h 20"/>
                  <a:gd name="T2" fmla="*/ 1 w 8"/>
                  <a:gd name="T3" fmla="*/ 18 h 20"/>
                  <a:gd name="T4" fmla="*/ 4 w 8"/>
                  <a:gd name="T5" fmla="*/ 18 h 20"/>
                  <a:gd name="T6" fmla="*/ 7 w 8"/>
                  <a:gd name="T7" fmla="*/ 4 h 20"/>
                  <a:gd name="T8" fmla="*/ 4 w 8"/>
                  <a:gd name="T9" fmla="*/ 2 h 20"/>
                </a:gdLst>
                <a:ahLst/>
                <a:cxnLst>
                  <a:cxn ang="0">
                    <a:pos x="T0" y="T1"/>
                  </a:cxn>
                  <a:cxn ang="0">
                    <a:pos x="T2" y="T3"/>
                  </a:cxn>
                  <a:cxn ang="0">
                    <a:pos x="T4" y="T5"/>
                  </a:cxn>
                  <a:cxn ang="0">
                    <a:pos x="T6" y="T7"/>
                  </a:cxn>
                  <a:cxn ang="0">
                    <a:pos x="T8" y="T9"/>
                  </a:cxn>
                </a:cxnLst>
                <a:rect l="0" t="0" r="r" b="b"/>
                <a:pathLst>
                  <a:path w="8" h="20">
                    <a:moveTo>
                      <a:pt x="4" y="2"/>
                    </a:moveTo>
                    <a:cubicBezTo>
                      <a:pt x="2" y="7"/>
                      <a:pt x="0" y="13"/>
                      <a:pt x="1" y="18"/>
                    </a:cubicBezTo>
                    <a:cubicBezTo>
                      <a:pt x="1" y="20"/>
                      <a:pt x="4" y="20"/>
                      <a:pt x="4" y="18"/>
                    </a:cubicBezTo>
                    <a:cubicBezTo>
                      <a:pt x="5" y="13"/>
                      <a:pt x="5" y="8"/>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199"/>
              <p:cNvSpPr>
                <a:spLocks/>
              </p:cNvSpPr>
              <p:nvPr/>
            </p:nvSpPr>
            <p:spPr bwMode="auto">
              <a:xfrm>
                <a:off x="5363" y="2575"/>
                <a:ext cx="16" cy="37"/>
              </a:xfrm>
              <a:custGeom>
                <a:avLst/>
                <a:gdLst>
                  <a:gd name="T0" fmla="*/ 4 w 9"/>
                  <a:gd name="T1" fmla="*/ 2 h 21"/>
                  <a:gd name="T2" fmla="*/ 3 w 9"/>
                  <a:gd name="T3" fmla="*/ 20 h 21"/>
                  <a:gd name="T4" fmla="*/ 6 w 9"/>
                  <a:gd name="T5" fmla="*/ 19 h 21"/>
                  <a:gd name="T6" fmla="*/ 8 w 9"/>
                  <a:gd name="T7" fmla="*/ 3 h 21"/>
                  <a:gd name="T8" fmla="*/ 4 w 9"/>
                  <a:gd name="T9" fmla="*/ 2 h 21"/>
                </a:gdLst>
                <a:ahLst/>
                <a:cxnLst>
                  <a:cxn ang="0">
                    <a:pos x="T0" y="T1"/>
                  </a:cxn>
                  <a:cxn ang="0">
                    <a:pos x="T2" y="T3"/>
                  </a:cxn>
                  <a:cxn ang="0">
                    <a:pos x="T4" y="T5"/>
                  </a:cxn>
                  <a:cxn ang="0">
                    <a:pos x="T6" y="T7"/>
                  </a:cxn>
                  <a:cxn ang="0">
                    <a:pos x="T8" y="T9"/>
                  </a:cxn>
                </a:cxnLst>
                <a:rect l="0" t="0" r="r" b="b"/>
                <a:pathLst>
                  <a:path w="9" h="21">
                    <a:moveTo>
                      <a:pt x="4" y="2"/>
                    </a:moveTo>
                    <a:cubicBezTo>
                      <a:pt x="2" y="7"/>
                      <a:pt x="0" y="14"/>
                      <a:pt x="3" y="20"/>
                    </a:cubicBezTo>
                    <a:cubicBezTo>
                      <a:pt x="4" y="21"/>
                      <a:pt x="6" y="20"/>
                      <a:pt x="6" y="19"/>
                    </a:cubicBezTo>
                    <a:cubicBezTo>
                      <a:pt x="6" y="14"/>
                      <a:pt x="6" y="9"/>
                      <a:pt x="8" y="3"/>
                    </a:cubicBezTo>
                    <a:cubicBezTo>
                      <a:pt x="9"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200"/>
              <p:cNvSpPr>
                <a:spLocks/>
              </p:cNvSpPr>
              <p:nvPr/>
            </p:nvSpPr>
            <p:spPr bwMode="auto">
              <a:xfrm>
                <a:off x="5376" y="2601"/>
                <a:ext cx="14" cy="39"/>
              </a:xfrm>
              <a:custGeom>
                <a:avLst/>
                <a:gdLst>
                  <a:gd name="T0" fmla="*/ 4 w 8"/>
                  <a:gd name="T1" fmla="*/ 2 h 22"/>
                  <a:gd name="T2" fmla="*/ 0 w 8"/>
                  <a:gd name="T3" fmla="*/ 20 h 22"/>
                  <a:gd name="T4" fmla="*/ 3 w 8"/>
                  <a:gd name="T5" fmla="*/ 21 h 22"/>
                  <a:gd name="T6" fmla="*/ 7 w 8"/>
                  <a:gd name="T7" fmla="*/ 3 h 22"/>
                  <a:gd name="T8" fmla="*/ 4 w 8"/>
                  <a:gd name="T9" fmla="*/ 2 h 22"/>
                </a:gdLst>
                <a:ahLst/>
                <a:cxnLst>
                  <a:cxn ang="0">
                    <a:pos x="T0" y="T1"/>
                  </a:cxn>
                  <a:cxn ang="0">
                    <a:pos x="T2" y="T3"/>
                  </a:cxn>
                  <a:cxn ang="0">
                    <a:pos x="T4" y="T5"/>
                  </a:cxn>
                  <a:cxn ang="0">
                    <a:pos x="T6" y="T7"/>
                  </a:cxn>
                  <a:cxn ang="0">
                    <a:pos x="T8" y="T9"/>
                  </a:cxn>
                </a:cxnLst>
                <a:rect l="0" t="0" r="r" b="b"/>
                <a:pathLst>
                  <a:path w="8" h="22">
                    <a:moveTo>
                      <a:pt x="4" y="2"/>
                    </a:moveTo>
                    <a:cubicBezTo>
                      <a:pt x="2" y="8"/>
                      <a:pt x="0" y="14"/>
                      <a:pt x="0" y="20"/>
                    </a:cubicBezTo>
                    <a:cubicBezTo>
                      <a:pt x="0" y="21"/>
                      <a:pt x="2" y="22"/>
                      <a:pt x="3" y="21"/>
                    </a:cubicBezTo>
                    <a:cubicBezTo>
                      <a:pt x="5" y="15"/>
                      <a:pt x="6" y="9"/>
                      <a:pt x="7" y="3"/>
                    </a:cubicBezTo>
                    <a:cubicBezTo>
                      <a:pt x="8" y="1"/>
                      <a:pt x="4"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201"/>
              <p:cNvSpPr>
                <a:spLocks/>
              </p:cNvSpPr>
              <p:nvPr/>
            </p:nvSpPr>
            <p:spPr bwMode="auto">
              <a:xfrm>
                <a:off x="5370" y="2529"/>
                <a:ext cx="37" cy="25"/>
              </a:xfrm>
              <a:custGeom>
                <a:avLst/>
                <a:gdLst>
                  <a:gd name="T0" fmla="*/ 1 w 21"/>
                  <a:gd name="T1" fmla="*/ 4 h 14"/>
                  <a:gd name="T2" fmla="*/ 18 w 21"/>
                  <a:gd name="T3" fmla="*/ 13 h 14"/>
                  <a:gd name="T4" fmla="*/ 20 w 21"/>
                  <a:gd name="T5" fmla="*/ 11 h 14"/>
                  <a:gd name="T6" fmla="*/ 3 w 21"/>
                  <a:gd name="T7" fmla="*/ 1 h 14"/>
                  <a:gd name="T8" fmla="*/ 1 w 21"/>
                  <a:gd name="T9" fmla="*/ 4 h 14"/>
                </a:gdLst>
                <a:ahLst/>
                <a:cxnLst>
                  <a:cxn ang="0">
                    <a:pos x="T0" y="T1"/>
                  </a:cxn>
                  <a:cxn ang="0">
                    <a:pos x="T2" y="T3"/>
                  </a:cxn>
                  <a:cxn ang="0">
                    <a:pos x="T4" y="T5"/>
                  </a:cxn>
                  <a:cxn ang="0">
                    <a:pos x="T6" y="T7"/>
                  </a:cxn>
                  <a:cxn ang="0">
                    <a:pos x="T8" y="T9"/>
                  </a:cxn>
                </a:cxnLst>
                <a:rect l="0" t="0" r="r" b="b"/>
                <a:pathLst>
                  <a:path w="21" h="14">
                    <a:moveTo>
                      <a:pt x="1" y="4"/>
                    </a:moveTo>
                    <a:cubicBezTo>
                      <a:pt x="7" y="6"/>
                      <a:pt x="12" y="10"/>
                      <a:pt x="18" y="13"/>
                    </a:cubicBezTo>
                    <a:cubicBezTo>
                      <a:pt x="19" y="14"/>
                      <a:pt x="21" y="12"/>
                      <a:pt x="20" y="11"/>
                    </a:cubicBezTo>
                    <a:cubicBezTo>
                      <a:pt x="16" y="5"/>
                      <a:pt x="9" y="2"/>
                      <a:pt x="3"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202"/>
              <p:cNvSpPr>
                <a:spLocks/>
              </p:cNvSpPr>
              <p:nvPr/>
            </p:nvSpPr>
            <p:spPr bwMode="auto">
              <a:xfrm>
                <a:off x="5367" y="2546"/>
                <a:ext cx="28" cy="29"/>
              </a:xfrm>
              <a:custGeom>
                <a:avLst/>
                <a:gdLst>
                  <a:gd name="T0" fmla="*/ 2 w 16"/>
                  <a:gd name="T1" fmla="*/ 4 h 16"/>
                  <a:gd name="T2" fmla="*/ 8 w 16"/>
                  <a:gd name="T3" fmla="*/ 9 h 16"/>
                  <a:gd name="T4" fmla="*/ 13 w 16"/>
                  <a:gd name="T5" fmla="*/ 15 h 16"/>
                  <a:gd name="T6" fmla="*/ 15 w 16"/>
                  <a:gd name="T7" fmla="*/ 13 h 16"/>
                  <a:gd name="T8" fmla="*/ 4 w 16"/>
                  <a:gd name="T9" fmla="*/ 2 h 16"/>
                  <a:gd name="T10" fmla="*/ 2 w 16"/>
                  <a:gd name="T11" fmla="*/ 4 h 16"/>
                </a:gdLst>
                <a:ahLst/>
                <a:cxnLst>
                  <a:cxn ang="0">
                    <a:pos x="T0" y="T1"/>
                  </a:cxn>
                  <a:cxn ang="0">
                    <a:pos x="T2" y="T3"/>
                  </a:cxn>
                  <a:cxn ang="0">
                    <a:pos x="T4" y="T5"/>
                  </a:cxn>
                  <a:cxn ang="0">
                    <a:pos x="T6" y="T7"/>
                  </a:cxn>
                  <a:cxn ang="0">
                    <a:pos x="T8" y="T9"/>
                  </a:cxn>
                  <a:cxn ang="0">
                    <a:pos x="T10" y="T11"/>
                  </a:cxn>
                </a:cxnLst>
                <a:rect l="0" t="0" r="r" b="b"/>
                <a:pathLst>
                  <a:path w="16" h="16">
                    <a:moveTo>
                      <a:pt x="2" y="4"/>
                    </a:moveTo>
                    <a:cubicBezTo>
                      <a:pt x="4" y="6"/>
                      <a:pt x="6" y="7"/>
                      <a:pt x="8" y="9"/>
                    </a:cubicBezTo>
                    <a:cubicBezTo>
                      <a:pt x="9" y="11"/>
                      <a:pt x="11" y="13"/>
                      <a:pt x="13" y="15"/>
                    </a:cubicBezTo>
                    <a:cubicBezTo>
                      <a:pt x="14" y="16"/>
                      <a:pt x="16" y="15"/>
                      <a:pt x="15" y="13"/>
                    </a:cubicBezTo>
                    <a:cubicBezTo>
                      <a:pt x="13" y="8"/>
                      <a:pt x="8" y="4"/>
                      <a:pt x="4" y="2"/>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Freeform 203"/>
              <p:cNvSpPr>
                <a:spLocks/>
              </p:cNvSpPr>
              <p:nvPr/>
            </p:nvSpPr>
            <p:spPr bwMode="auto">
              <a:xfrm>
                <a:off x="5379" y="2578"/>
                <a:ext cx="25" cy="39"/>
              </a:xfrm>
              <a:custGeom>
                <a:avLst/>
                <a:gdLst>
                  <a:gd name="T0" fmla="*/ 1 w 14"/>
                  <a:gd name="T1" fmla="*/ 4 h 22"/>
                  <a:gd name="T2" fmla="*/ 11 w 14"/>
                  <a:gd name="T3" fmla="*/ 21 h 22"/>
                  <a:gd name="T4" fmla="*/ 14 w 14"/>
                  <a:gd name="T5" fmla="*/ 20 h 22"/>
                  <a:gd name="T6" fmla="*/ 4 w 14"/>
                  <a:gd name="T7" fmla="*/ 2 h 22"/>
                  <a:gd name="T8" fmla="*/ 1 w 14"/>
                  <a:gd name="T9" fmla="*/ 4 h 22"/>
                </a:gdLst>
                <a:ahLst/>
                <a:cxnLst>
                  <a:cxn ang="0">
                    <a:pos x="T0" y="T1"/>
                  </a:cxn>
                  <a:cxn ang="0">
                    <a:pos x="T2" y="T3"/>
                  </a:cxn>
                  <a:cxn ang="0">
                    <a:pos x="T4" y="T5"/>
                  </a:cxn>
                  <a:cxn ang="0">
                    <a:pos x="T6" y="T7"/>
                  </a:cxn>
                  <a:cxn ang="0">
                    <a:pos x="T8" y="T9"/>
                  </a:cxn>
                </a:cxnLst>
                <a:rect l="0" t="0" r="r" b="b"/>
                <a:pathLst>
                  <a:path w="14" h="22">
                    <a:moveTo>
                      <a:pt x="1" y="4"/>
                    </a:moveTo>
                    <a:cubicBezTo>
                      <a:pt x="4" y="10"/>
                      <a:pt x="7" y="16"/>
                      <a:pt x="11" y="21"/>
                    </a:cubicBezTo>
                    <a:cubicBezTo>
                      <a:pt x="12" y="22"/>
                      <a:pt x="14" y="21"/>
                      <a:pt x="14" y="20"/>
                    </a:cubicBezTo>
                    <a:cubicBezTo>
                      <a:pt x="12" y="13"/>
                      <a:pt x="8" y="8"/>
                      <a:pt x="4"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204"/>
              <p:cNvSpPr>
                <a:spLocks/>
              </p:cNvSpPr>
              <p:nvPr/>
            </p:nvSpPr>
            <p:spPr bwMode="auto">
              <a:xfrm>
                <a:off x="5384" y="2617"/>
                <a:ext cx="16" cy="47"/>
              </a:xfrm>
              <a:custGeom>
                <a:avLst/>
                <a:gdLst>
                  <a:gd name="T0" fmla="*/ 1 w 9"/>
                  <a:gd name="T1" fmla="*/ 3 h 27"/>
                  <a:gd name="T2" fmla="*/ 6 w 9"/>
                  <a:gd name="T3" fmla="*/ 25 h 27"/>
                  <a:gd name="T4" fmla="*/ 9 w 9"/>
                  <a:gd name="T5" fmla="*/ 25 h 27"/>
                  <a:gd name="T6" fmla="*/ 4 w 9"/>
                  <a:gd name="T7" fmla="*/ 2 h 27"/>
                  <a:gd name="T8" fmla="*/ 1 w 9"/>
                  <a:gd name="T9" fmla="*/ 3 h 27"/>
                </a:gdLst>
                <a:ahLst/>
                <a:cxnLst>
                  <a:cxn ang="0">
                    <a:pos x="T0" y="T1"/>
                  </a:cxn>
                  <a:cxn ang="0">
                    <a:pos x="T2" y="T3"/>
                  </a:cxn>
                  <a:cxn ang="0">
                    <a:pos x="T4" y="T5"/>
                  </a:cxn>
                  <a:cxn ang="0">
                    <a:pos x="T6" y="T7"/>
                  </a:cxn>
                  <a:cxn ang="0">
                    <a:pos x="T8" y="T9"/>
                  </a:cxn>
                </a:cxnLst>
                <a:rect l="0" t="0" r="r" b="b"/>
                <a:pathLst>
                  <a:path w="9" h="27">
                    <a:moveTo>
                      <a:pt x="1" y="3"/>
                    </a:moveTo>
                    <a:cubicBezTo>
                      <a:pt x="3" y="10"/>
                      <a:pt x="4" y="18"/>
                      <a:pt x="6" y="25"/>
                    </a:cubicBezTo>
                    <a:cubicBezTo>
                      <a:pt x="6" y="27"/>
                      <a:pt x="9" y="26"/>
                      <a:pt x="9" y="25"/>
                    </a:cubicBezTo>
                    <a:cubicBezTo>
                      <a:pt x="9" y="17"/>
                      <a:pt x="7" y="9"/>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406"/>
            <p:cNvGrpSpPr>
              <a:grpSpLocks/>
            </p:cNvGrpSpPr>
            <p:nvPr/>
          </p:nvGrpSpPr>
          <p:grpSpPr bwMode="auto">
            <a:xfrm>
              <a:off x="1420" y="930"/>
              <a:ext cx="4209" cy="2343"/>
              <a:chOff x="1420" y="930"/>
              <a:chExt cx="4209" cy="2343"/>
            </a:xfrm>
            <a:grpFill/>
          </p:grpSpPr>
          <p:sp>
            <p:nvSpPr>
              <p:cNvPr id="772" name="Freeform 206"/>
              <p:cNvSpPr>
                <a:spLocks/>
              </p:cNvSpPr>
              <p:nvPr/>
            </p:nvSpPr>
            <p:spPr bwMode="auto">
              <a:xfrm>
                <a:off x="5374" y="2652"/>
                <a:ext cx="16" cy="53"/>
              </a:xfrm>
              <a:custGeom>
                <a:avLst/>
                <a:gdLst>
                  <a:gd name="T0" fmla="*/ 0 w 9"/>
                  <a:gd name="T1" fmla="*/ 3 h 30"/>
                  <a:gd name="T2" fmla="*/ 3 w 9"/>
                  <a:gd name="T3" fmla="*/ 28 h 30"/>
                  <a:gd name="T4" fmla="*/ 6 w 9"/>
                  <a:gd name="T5" fmla="*/ 29 h 30"/>
                  <a:gd name="T6" fmla="*/ 4 w 9"/>
                  <a:gd name="T7" fmla="*/ 2 h 30"/>
                  <a:gd name="T8" fmla="*/ 0 w 9"/>
                  <a:gd name="T9" fmla="*/ 3 h 30"/>
                </a:gdLst>
                <a:ahLst/>
                <a:cxnLst>
                  <a:cxn ang="0">
                    <a:pos x="T0" y="T1"/>
                  </a:cxn>
                  <a:cxn ang="0">
                    <a:pos x="T2" y="T3"/>
                  </a:cxn>
                  <a:cxn ang="0">
                    <a:pos x="T4" y="T5"/>
                  </a:cxn>
                  <a:cxn ang="0">
                    <a:pos x="T6" y="T7"/>
                  </a:cxn>
                  <a:cxn ang="0">
                    <a:pos x="T8" y="T9"/>
                  </a:cxn>
                </a:cxnLst>
                <a:rect l="0" t="0" r="r" b="b"/>
                <a:pathLst>
                  <a:path w="9" h="30">
                    <a:moveTo>
                      <a:pt x="0" y="3"/>
                    </a:moveTo>
                    <a:cubicBezTo>
                      <a:pt x="3" y="11"/>
                      <a:pt x="4" y="20"/>
                      <a:pt x="3" y="28"/>
                    </a:cubicBezTo>
                    <a:cubicBezTo>
                      <a:pt x="3" y="30"/>
                      <a:pt x="6" y="30"/>
                      <a:pt x="6" y="29"/>
                    </a:cubicBezTo>
                    <a:cubicBezTo>
                      <a:pt x="9" y="20"/>
                      <a:pt x="7" y="11"/>
                      <a:pt x="4"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207"/>
              <p:cNvSpPr>
                <a:spLocks/>
              </p:cNvSpPr>
              <p:nvPr/>
            </p:nvSpPr>
            <p:spPr bwMode="auto">
              <a:xfrm>
                <a:off x="5594" y="2698"/>
                <a:ext cx="35" cy="24"/>
              </a:xfrm>
              <a:custGeom>
                <a:avLst/>
                <a:gdLst>
                  <a:gd name="T0" fmla="*/ 2 w 20"/>
                  <a:gd name="T1" fmla="*/ 4 h 14"/>
                  <a:gd name="T2" fmla="*/ 18 w 20"/>
                  <a:gd name="T3" fmla="*/ 14 h 14"/>
                  <a:gd name="T4" fmla="*/ 19 w 20"/>
                  <a:gd name="T5" fmla="*/ 11 h 14"/>
                  <a:gd name="T6" fmla="*/ 12 w 20"/>
                  <a:gd name="T7" fmla="*/ 6 h 14"/>
                  <a:gd name="T8" fmla="*/ 4 w 20"/>
                  <a:gd name="T9" fmla="*/ 1 h 14"/>
                  <a:gd name="T10" fmla="*/ 2 w 20"/>
                  <a:gd name="T11" fmla="*/ 4 h 14"/>
                </a:gdLst>
                <a:ahLst/>
                <a:cxnLst>
                  <a:cxn ang="0">
                    <a:pos x="T0" y="T1"/>
                  </a:cxn>
                  <a:cxn ang="0">
                    <a:pos x="T2" y="T3"/>
                  </a:cxn>
                  <a:cxn ang="0">
                    <a:pos x="T4" y="T5"/>
                  </a:cxn>
                  <a:cxn ang="0">
                    <a:pos x="T6" y="T7"/>
                  </a:cxn>
                  <a:cxn ang="0">
                    <a:pos x="T8" y="T9"/>
                  </a:cxn>
                  <a:cxn ang="0">
                    <a:pos x="T10" y="T11"/>
                  </a:cxn>
                </a:cxnLst>
                <a:rect l="0" t="0" r="r" b="b"/>
                <a:pathLst>
                  <a:path w="20" h="14">
                    <a:moveTo>
                      <a:pt x="2" y="4"/>
                    </a:moveTo>
                    <a:cubicBezTo>
                      <a:pt x="6" y="8"/>
                      <a:pt x="12" y="13"/>
                      <a:pt x="18" y="14"/>
                    </a:cubicBezTo>
                    <a:cubicBezTo>
                      <a:pt x="20" y="14"/>
                      <a:pt x="20" y="12"/>
                      <a:pt x="19" y="11"/>
                    </a:cubicBezTo>
                    <a:cubicBezTo>
                      <a:pt x="17" y="9"/>
                      <a:pt x="14" y="8"/>
                      <a:pt x="12" y="6"/>
                    </a:cubicBezTo>
                    <a:cubicBezTo>
                      <a:pt x="9" y="5"/>
                      <a:pt x="7" y="3"/>
                      <a:pt x="4" y="1"/>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208"/>
              <p:cNvSpPr>
                <a:spLocks/>
              </p:cNvSpPr>
              <p:nvPr/>
            </p:nvSpPr>
            <p:spPr bwMode="auto">
              <a:xfrm>
                <a:off x="5587" y="2675"/>
                <a:ext cx="37" cy="17"/>
              </a:xfrm>
              <a:custGeom>
                <a:avLst/>
                <a:gdLst>
                  <a:gd name="T0" fmla="*/ 2 w 21"/>
                  <a:gd name="T1" fmla="*/ 4 h 10"/>
                  <a:gd name="T2" fmla="*/ 19 w 21"/>
                  <a:gd name="T3" fmla="*/ 8 h 10"/>
                  <a:gd name="T4" fmla="*/ 19 w 21"/>
                  <a:gd name="T5" fmla="*/ 5 h 10"/>
                  <a:gd name="T6" fmla="*/ 4 w 21"/>
                  <a:gd name="T7" fmla="*/ 1 h 10"/>
                  <a:gd name="T8" fmla="*/ 2 w 21"/>
                  <a:gd name="T9" fmla="*/ 4 h 10"/>
                </a:gdLst>
                <a:ahLst/>
                <a:cxnLst>
                  <a:cxn ang="0">
                    <a:pos x="T0" y="T1"/>
                  </a:cxn>
                  <a:cxn ang="0">
                    <a:pos x="T2" y="T3"/>
                  </a:cxn>
                  <a:cxn ang="0">
                    <a:pos x="T4" y="T5"/>
                  </a:cxn>
                  <a:cxn ang="0">
                    <a:pos x="T6" y="T7"/>
                  </a:cxn>
                  <a:cxn ang="0">
                    <a:pos x="T8" y="T9"/>
                  </a:cxn>
                </a:cxnLst>
                <a:rect l="0" t="0" r="r" b="b"/>
                <a:pathLst>
                  <a:path w="21" h="10">
                    <a:moveTo>
                      <a:pt x="2" y="4"/>
                    </a:moveTo>
                    <a:cubicBezTo>
                      <a:pt x="7" y="7"/>
                      <a:pt x="13" y="10"/>
                      <a:pt x="19" y="8"/>
                    </a:cubicBezTo>
                    <a:cubicBezTo>
                      <a:pt x="21" y="8"/>
                      <a:pt x="21" y="6"/>
                      <a:pt x="19" y="5"/>
                    </a:cubicBezTo>
                    <a:cubicBezTo>
                      <a:pt x="14" y="4"/>
                      <a:pt x="9" y="4"/>
                      <a:pt x="4" y="1"/>
                    </a:cubicBezTo>
                    <a:cubicBezTo>
                      <a:pt x="2"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209"/>
              <p:cNvSpPr>
                <a:spLocks/>
              </p:cNvSpPr>
              <p:nvPr/>
            </p:nvSpPr>
            <p:spPr bwMode="auto">
              <a:xfrm>
                <a:off x="5592" y="2654"/>
                <a:ext cx="19" cy="19"/>
              </a:xfrm>
              <a:custGeom>
                <a:avLst/>
                <a:gdLst>
                  <a:gd name="T0" fmla="*/ 1 w 11"/>
                  <a:gd name="T1" fmla="*/ 4 h 11"/>
                  <a:gd name="T2" fmla="*/ 10 w 11"/>
                  <a:gd name="T3" fmla="*/ 10 h 11"/>
                  <a:gd name="T4" fmla="*/ 11 w 11"/>
                  <a:gd name="T5" fmla="*/ 8 h 11"/>
                  <a:gd name="T6" fmla="*/ 8 w 11"/>
                  <a:gd name="T7" fmla="*/ 5 h 11"/>
                  <a:gd name="T8" fmla="*/ 4 w 11"/>
                  <a:gd name="T9" fmla="*/ 1 h 11"/>
                  <a:gd name="T10" fmla="*/ 1 w 11"/>
                  <a:gd name="T11" fmla="*/ 4 h 11"/>
                </a:gdLst>
                <a:ahLst/>
                <a:cxnLst>
                  <a:cxn ang="0">
                    <a:pos x="T0" y="T1"/>
                  </a:cxn>
                  <a:cxn ang="0">
                    <a:pos x="T2" y="T3"/>
                  </a:cxn>
                  <a:cxn ang="0">
                    <a:pos x="T4" y="T5"/>
                  </a:cxn>
                  <a:cxn ang="0">
                    <a:pos x="T6" y="T7"/>
                  </a:cxn>
                  <a:cxn ang="0">
                    <a:pos x="T8" y="T9"/>
                  </a:cxn>
                  <a:cxn ang="0">
                    <a:pos x="T10" y="T11"/>
                  </a:cxn>
                </a:cxnLst>
                <a:rect l="0" t="0" r="r" b="b"/>
                <a:pathLst>
                  <a:path w="11" h="11">
                    <a:moveTo>
                      <a:pt x="1" y="4"/>
                    </a:moveTo>
                    <a:cubicBezTo>
                      <a:pt x="3" y="6"/>
                      <a:pt x="7" y="11"/>
                      <a:pt x="10" y="10"/>
                    </a:cubicBezTo>
                    <a:cubicBezTo>
                      <a:pt x="11" y="9"/>
                      <a:pt x="11" y="9"/>
                      <a:pt x="11" y="8"/>
                    </a:cubicBezTo>
                    <a:cubicBezTo>
                      <a:pt x="11" y="6"/>
                      <a:pt x="9" y="6"/>
                      <a:pt x="8" y="5"/>
                    </a:cubicBezTo>
                    <a:cubicBezTo>
                      <a:pt x="7" y="4"/>
                      <a:pt x="6" y="3"/>
                      <a:pt x="4" y="1"/>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210"/>
              <p:cNvSpPr>
                <a:spLocks/>
              </p:cNvSpPr>
              <p:nvPr/>
            </p:nvSpPr>
            <p:spPr bwMode="auto">
              <a:xfrm>
                <a:off x="5594" y="2641"/>
                <a:ext cx="19" cy="7"/>
              </a:xfrm>
              <a:custGeom>
                <a:avLst/>
                <a:gdLst>
                  <a:gd name="T0" fmla="*/ 2 w 11"/>
                  <a:gd name="T1" fmla="*/ 4 h 4"/>
                  <a:gd name="T2" fmla="*/ 10 w 11"/>
                  <a:gd name="T3" fmla="*/ 4 h 4"/>
                  <a:gd name="T4" fmla="*/ 10 w 11"/>
                  <a:gd name="T5" fmla="*/ 1 h 4"/>
                  <a:gd name="T6" fmla="*/ 2 w 11"/>
                  <a:gd name="T7" fmla="*/ 0 h 4"/>
                  <a:gd name="T8" fmla="*/ 2 w 11"/>
                  <a:gd name="T9" fmla="*/ 4 h 4"/>
                </a:gdLst>
                <a:ahLst/>
                <a:cxnLst>
                  <a:cxn ang="0">
                    <a:pos x="T0" y="T1"/>
                  </a:cxn>
                  <a:cxn ang="0">
                    <a:pos x="T2" y="T3"/>
                  </a:cxn>
                  <a:cxn ang="0">
                    <a:pos x="T4" y="T5"/>
                  </a:cxn>
                  <a:cxn ang="0">
                    <a:pos x="T6" y="T7"/>
                  </a:cxn>
                  <a:cxn ang="0">
                    <a:pos x="T8" y="T9"/>
                  </a:cxn>
                </a:cxnLst>
                <a:rect l="0" t="0" r="r" b="b"/>
                <a:pathLst>
                  <a:path w="11" h="4">
                    <a:moveTo>
                      <a:pt x="2" y="4"/>
                    </a:moveTo>
                    <a:cubicBezTo>
                      <a:pt x="5" y="4"/>
                      <a:pt x="7" y="4"/>
                      <a:pt x="10" y="4"/>
                    </a:cubicBezTo>
                    <a:cubicBezTo>
                      <a:pt x="11" y="3"/>
                      <a:pt x="11" y="1"/>
                      <a:pt x="10" y="1"/>
                    </a:cubicBezTo>
                    <a:cubicBezTo>
                      <a:pt x="7" y="0"/>
                      <a:pt x="5" y="0"/>
                      <a:pt x="2" y="0"/>
                    </a:cubicBezTo>
                    <a:cubicBezTo>
                      <a:pt x="0"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211"/>
              <p:cNvSpPr>
                <a:spLocks/>
              </p:cNvSpPr>
              <p:nvPr/>
            </p:nvSpPr>
            <p:spPr bwMode="auto">
              <a:xfrm>
                <a:off x="5523" y="2708"/>
                <a:ext cx="42" cy="83"/>
              </a:xfrm>
              <a:custGeom>
                <a:avLst/>
                <a:gdLst>
                  <a:gd name="T0" fmla="*/ 24 w 24"/>
                  <a:gd name="T1" fmla="*/ 45 h 47"/>
                  <a:gd name="T2" fmla="*/ 3 w 24"/>
                  <a:gd name="T3" fmla="*/ 1 h 47"/>
                  <a:gd name="T4" fmla="*/ 1 w 24"/>
                  <a:gd name="T5" fmla="*/ 3 h 47"/>
                  <a:gd name="T6" fmla="*/ 13 w 24"/>
                  <a:gd name="T7" fmla="*/ 22 h 47"/>
                  <a:gd name="T8" fmla="*/ 21 w 24"/>
                  <a:gd name="T9" fmla="*/ 46 h 47"/>
                  <a:gd name="T10" fmla="*/ 24 w 24"/>
                  <a:gd name="T11" fmla="*/ 45 h 47"/>
                </a:gdLst>
                <a:ahLst/>
                <a:cxnLst>
                  <a:cxn ang="0">
                    <a:pos x="T0" y="T1"/>
                  </a:cxn>
                  <a:cxn ang="0">
                    <a:pos x="T2" y="T3"/>
                  </a:cxn>
                  <a:cxn ang="0">
                    <a:pos x="T4" y="T5"/>
                  </a:cxn>
                  <a:cxn ang="0">
                    <a:pos x="T6" y="T7"/>
                  </a:cxn>
                  <a:cxn ang="0">
                    <a:pos x="T8" y="T9"/>
                  </a:cxn>
                  <a:cxn ang="0">
                    <a:pos x="T10" y="T11"/>
                  </a:cxn>
                </a:cxnLst>
                <a:rect l="0" t="0" r="r" b="b"/>
                <a:pathLst>
                  <a:path w="24" h="47">
                    <a:moveTo>
                      <a:pt x="24" y="45"/>
                    </a:moveTo>
                    <a:cubicBezTo>
                      <a:pt x="24" y="30"/>
                      <a:pt x="16" y="10"/>
                      <a:pt x="3" y="1"/>
                    </a:cubicBezTo>
                    <a:cubicBezTo>
                      <a:pt x="2" y="0"/>
                      <a:pt x="0" y="1"/>
                      <a:pt x="1" y="3"/>
                    </a:cubicBezTo>
                    <a:cubicBezTo>
                      <a:pt x="5" y="9"/>
                      <a:pt x="10" y="15"/>
                      <a:pt x="13" y="22"/>
                    </a:cubicBezTo>
                    <a:cubicBezTo>
                      <a:pt x="17" y="30"/>
                      <a:pt x="19" y="37"/>
                      <a:pt x="21" y="46"/>
                    </a:cubicBezTo>
                    <a:cubicBezTo>
                      <a:pt x="21" y="47"/>
                      <a:pt x="24" y="47"/>
                      <a:pt x="2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212"/>
              <p:cNvSpPr>
                <a:spLocks/>
              </p:cNvSpPr>
              <p:nvPr/>
            </p:nvSpPr>
            <p:spPr bwMode="auto">
              <a:xfrm>
                <a:off x="5565" y="2736"/>
                <a:ext cx="16" cy="67"/>
              </a:xfrm>
              <a:custGeom>
                <a:avLst/>
                <a:gdLst>
                  <a:gd name="T0" fmla="*/ 7 w 9"/>
                  <a:gd name="T1" fmla="*/ 36 h 38"/>
                  <a:gd name="T2" fmla="*/ 4 w 9"/>
                  <a:gd name="T3" fmla="*/ 2 h 38"/>
                  <a:gd name="T4" fmla="*/ 1 w 9"/>
                  <a:gd name="T5" fmla="*/ 3 h 38"/>
                  <a:gd name="T6" fmla="*/ 4 w 9"/>
                  <a:gd name="T7" fmla="*/ 36 h 38"/>
                  <a:gd name="T8" fmla="*/ 7 w 9"/>
                  <a:gd name="T9" fmla="*/ 36 h 38"/>
                </a:gdLst>
                <a:ahLst/>
                <a:cxnLst>
                  <a:cxn ang="0">
                    <a:pos x="T0" y="T1"/>
                  </a:cxn>
                  <a:cxn ang="0">
                    <a:pos x="T2" y="T3"/>
                  </a:cxn>
                  <a:cxn ang="0">
                    <a:pos x="T4" y="T5"/>
                  </a:cxn>
                  <a:cxn ang="0">
                    <a:pos x="T6" y="T7"/>
                  </a:cxn>
                  <a:cxn ang="0">
                    <a:pos x="T8" y="T9"/>
                  </a:cxn>
                </a:cxnLst>
                <a:rect l="0" t="0" r="r" b="b"/>
                <a:pathLst>
                  <a:path w="9" h="38">
                    <a:moveTo>
                      <a:pt x="7" y="36"/>
                    </a:moveTo>
                    <a:cubicBezTo>
                      <a:pt x="9" y="25"/>
                      <a:pt x="9" y="12"/>
                      <a:pt x="4" y="2"/>
                    </a:cubicBezTo>
                    <a:cubicBezTo>
                      <a:pt x="3" y="0"/>
                      <a:pt x="0" y="1"/>
                      <a:pt x="1" y="3"/>
                    </a:cubicBezTo>
                    <a:cubicBezTo>
                      <a:pt x="3" y="14"/>
                      <a:pt x="5" y="24"/>
                      <a:pt x="4" y="36"/>
                    </a:cubicBezTo>
                    <a:cubicBezTo>
                      <a:pt x="4" y="38"/>
                      <a:pt x="7" y="38"/>
                      <a:pt x="7"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213"/>
              <p:cNvSpPr>
                <a:spLocks/>
              </p:cNvSpPr>
              <p:nvPr/>
            </p:nvSpPr>
            <p:spPr bwMode="auto">
              <a:xfrm>
                <a:off x="5587" y="2754"/>
                <a:ext cx="15" cy="53"/>
              </a:xfrm>
              <a:custGeom>
                <a:avLst/>
                <a:gdLst>
                  <a:gd name="T0" fmla="*/ 4 w 9"/>
                  <a:gd name="T1" fmla="*/ 28 h 30"/>
                  <a:gd name="T2" fmla="*/ 4 w 9"/>
                  <a:gd name="T3" fmla="*/ 1 h 30"/>
                  <a:gd name="T4" fmla="*/ 2 w 9"/>
                  <a:gd name="T5" fmla="*/ 3 h 30"/>
                  <a:gd name="T6" fmla="*/ 1 w 9"/>
                  <a:gd name="T7" fmla="*/ 27 h 30"/>
                  <a:gd name="T8" fmla="*/ 4 w 9"/>
                  <a:gd name="T9" fmla="*/ 28 h 30"/>
                </a:gdLst>
                <a:ahLst/>
                <a:cxnLst>
                  <a:cxn ang="0">
                    <a:pos x="T0" y="T1"/>
                  </a:cxn>
                  <a:cxn ang="0">
                    <a:pos x="T2" y="T3"/>
                  </a:cxn>
                  <a:cxn ang="0">
                    <a:pos x="T4" y="T5"/>
                  </a:cxn>
                  <a:cxn ang="0">
                    <a:pos x="T6" y="T7"/>
                  </a:cxn>
                  <a:cxn ang="0">
                    <a:pos x="T8" y="T9"/>
                  </a:cxn>
                </a:cxnLst>
                <a:rect l="0" t="0" r="r" b="b"/>
                <a:pathLst>
                  <a:path w="9" h="30">
                    <a:moveTo>
                      <a:pt x="4" y="28"/>
                    </a:moveTo>
                    <a:cubicBezTo>
                      <a:pt x="9" y="20"/>
                      <a:pt x="9" y="9"/>
                      <a:pt x="4" y="1"/>
                    </a:cubicBezTo>
                    <a:cubicBezTo>
                      <a:pt x="4" y="0"/>
                      <a:pt x="1" y="1"/>
                      <a:pt x="2" y="3"/>
                    </a:cubicBezTo>
                    <a:cubicBezTo>
                      <a:pt x="4" y="11"/>
                      <a:pt x="3" y="18"/>
                      <a:pt x="1" y="27"/>
                    </a:cubicBezTo>
                    <a:cubicBezTo>
                      <a:pt x="0" y="28"/>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214"/>
              <p:cNvSpPr>
                <a:spLocks/>
              </p:cNvSpPr>
              <p:nvPr/>
            </p:nvSpPr>
            <p:spPr bwMode="auto">
              <a:xfrm>
                <a:off x="5474" y="2791"/>
                <a:ext cx="79" cy="23"/>
              </a:xfrm>
              <a:custGeom>
                <a:avLst/>
                <a:gdLst>
                  <a:gd name="T0" fmla="*/ 42 w 45"/>
                  <a:gd name="T1" fmla="*/ 0 h 13"/>
                  <a:gd name="T2" fmla="*/ 2 w 45"/>
                  <a:gd name="T3" fmla="*/ 5 h 13"/>
                  <a:gd name="T4" fmla="*/ 1 w 45"/>
                  <a:gd name="T5" fmla="*/ 8 h 13"/>
                  <a:gd name="T6" fmla="*/ 43 w 45"/>
                  <a:gd name="T7" fmla="*/ 3 h 13"/>
                  <a:gd name="T8" fmla="*/ 42 w 45"/>
                  <a:gd name="T9" fmla="*/ 0 h 13"/>
                </a:gdLst>
                <a:ahLst/>
                <a:cxnLst>
                  <a:cxn ang="0">
                    <a:pos x="T0" y="T1"/>
                  </a:cxn>
                  <a:cxn ang="0">
                    <a:pos x="T2" y="T3"/>
                  </a:cxn>
                  <a:cxn ang="0">
                    <a:pos x="T4" y="T5"/>
                  </a:cxn>
                  <a:cxn ang="0">
                    <a:pos x="T6" y="T7"/>
                  </a:cxn>
                  <a:cxn ang="0">
                    <a:pos x="T8" y="T9"/>
                  </a:cxn>
                </a:cxnLst>
                <a:rect l="0" t="0" r="r" b="b"/>
                <a:pathLst>
                  <a:path w="45" h="13">
                    <a:moveTo>
                      <a:pt x="42" y="0"/>
                    </a:moveTo>
                    <a:cubicBezTo>
                      <a:pt x="28" y="5"/>
                      <a:pt x="17" y="6"/>
                      <a:pt x="2" y="5"/>
                    </a:cubicBezTo>
                    <a:cubicBezTo>
                      <a:pt x="0" y="5"/>
                      <a:pt x="0" y="8"/>
                      <a:pt x="1" y="8"/>
                    </a:cubicBezTo>
                    <a:cubicBezTo>
                      <a:pt x="15" y="13"/>
                      <a:pt x="32" y="11"/>
                      <a:pt x="43" y="3"/>
                    </a:cubicBezTo>
                    <a:cubicBezTo>
                      <a:pt x="45" y="2"/>
                      <a:pt x="44"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215"/>
              <p:cNvSpPr>
                <a:spLocks/>
              </p:cNvSpPr>
              <p:nvPr/>
            </p:nvSpPr>
            <p:spPr bwMode="auto">
              <a:xfrm>
                <a:off x="5515" y="2796"/>
                <a:ext cx="49" cy="28"/>
              </a:xfrm>
              <a:custGeom>
                <a:avLst/>
                <a:gdLst>
                  <a:gd name="T0" fmla="*/ 24 w 28"/>
                  <a:gd name="T1" fmla="*/ 2 h 16"/>
                  <a:gd name="T2" fmla="*/ 12 w 28"/>
                  <a:gd name="T3" fmla="*/ 8 h 16"/>
                  <a:gd name="T4" fmla="*/ 2 w 28"/>
                  <a:gd name="T5" fmla="*/ 11 h 16"/>
                  <a:gd name="T6" fmla="*/ 2 w 28"/>
                  <a:gd name="T7" fmla="*/ 14 h 16"/>
                  <a:gd name="T8" fmla="*/ 26 w 28"/>
                  <a:gd name="T9" fmla="*/ 4 h 16"/>
                  <a:gd name="T10" fmla="*/ 24 w 28"/>
                  <a:gd name="T11" fmla="*/ 2 h 16"/>
                </a:gdLst>
                <a:ahLst/>
                <a:cxnLst>
                  <a:cxn ang="0">
                    <a:pos x="T0" y="T1"/>
                  </a:cxn>
                  <a:cxn ang="0">
                    <a:pos x="T2" y="T3"/>
                  </a:cxn>
                  <a:cxn ang="0">
                    <a:pos x="T4" y="T5"/>
                  </a:cxn>
                  <a:cxn ang="0">
                    <a:pos x="T6" y="T7"/>
                  </a:cxn>
                  <a:cxn ang="0">
                    <a:pos x="T8" y="T9"/>
                  </a:cxn>
                  <a:cxn ang="0">
                    <a:pos x="T10" y="T11"/>
                  </a:cxn>
                </a:cxnLst>
                <a:rect l="0" t="0" r="r" b="b"/>
                <a:pathLst>
                  <a:path w="28" h="16">
                    <a:moveTo>
                      <a:pt x="24" y="2"/>
                    </a:moveTo>
                    <a:cubicBezTo>
                      <a:pt x="20" y="4"/>
                      <a:pt x="17" y="7"/>
                      <a:pt x="12" y="8"/>
                    </a:cubicBezTo>
                    <a:cubicBezTo>
                      <a:pt x="9" y="9"/>
                      <a:pt x="5" y="10"/>
                      <a:pt x="2" y="11"/>
                    </a:cubicBezTo>
                    <a:cubicBezTo>
                      <a:pt x="1" y="11"/>
                      <a:pt x="0" y="13"/>
                      <a:pt x="2" y="14"/>
                    </a:cubicBezTo>
                    <a:cubicBezTo>
                      <a:pt x="10" y="16"/>
                      <a:pt x="20" y="10"/>
                      <a:pt x="26" y="4"/>
                    </a:cubicBezTo>
                    <a:cubicBezTo>
                      <a:pt x="28" y="2"/>
                      <a:pt x="25"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216"/>
              <p:cNvSpPr>
                <a:spLocks/>
              </p:cNvSpPr>
              <p:nvPr/>
            </p:nvSpPr>
            <p:spPr bwMode="auto">
              <a:xfrm>
                <a:off x="5543" y="2805"/>
                <a:ext cx="42" cy="33"/>
              </a:xfrm>
              <a:custGeom>
                <a:avLst/>
                <a:gdLst>
                  <a:gd name="T0" fmla="*/ 20 w 24"/>
                  <a:gd name="T1" fmla="*/ 2 h 19"/>
                  <a:gd name="T2" fmla="*/ 2 w 24"/>
                  <a:gd name="T3" fmla="*/ 15 h 19"/>
                  <a:gd name="T4" fmla="*/ 2 w 24"/>
                  <a:gd name="T5" fmla="*/ 19 h 19"/>
                  <a:gd name="T6" fmla="*/ 23 w 24"/>
                  <a:gd name="T7" fmla="*/ 4 h 19"/>
                  <a:gd name="T8" fmla="*/ 20 w 24"/>
                  <a:gd name="T9" fmla="*/ 2 h 19"/>
                </a:gdLst>
                <a:ahLst/>
                <a:cxnLst>
                  <a:cxn ang="0">
                    <a:pos x="T0" y="T1"/>
                  </a:cxn>
                  <a:cxn ang="0">
                    <a:pos x="T2" y="T3"/>
                  </a:cxn>
                  <a:cxn ang="0">
                    <a:pos x="T4" y="T5"/>
                  </a:cxn>
                  <a:cxn ang="0">
                    <a:pos x="T6" y="T7"/>
                  </a:cxn>
                  <a:cxn ang="0">
                    <a:pos x="T8" y="T9"/>
                  </a:cxn>
                </a:cxnLst>
                <a:rect l="0" t="0" r="r" b="b"/>
                <a:pathLst>
                  <a:path w="24" h="19">
                    <a:moveTo>
                      <a:pt x="20" y="2"/>
                    </a:moveTo>
                    <a:cubicBezTo>
                      <a:pt x="16" y="9"/>
                      <a:pt x="9" y="12"/>
                      <a:pt x="2" y="15"/>
                    </a:cubicBezTo>
                    <a:cubicBezTo>
                      <a:pt x="0" y="16"/>
                      <a:pt x="0" y="19"/>
                      <a:pt x="2" y="19"/>
                    </a:cubicBezTo>
                    <a:cubicBezTo>
                      <a:pt x="11" y="19"/>
                      <a:pt x="20" y="12"/>
                      <a:pt x="23" y="4"/>
                    </a:cubicBezTo>
                    <a:cubicBezTo>
                      <a:pt x="24" y="2"/>
                      <a:pt x="21" y="0"/>
                      <a:pt x="2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217"/>
              <p:cNvSpPr>
                <a:spLocks/>
              </p:cNvSpPr>
              <p:nvPr/>
            </p:nvSpPr>
            <p:spPr bwMode="auto">
              <a:xfrm>
                <a:off x="5507" y="2775"/>
                <a:ext cx="44" cy="19"/>
              </a:xfrm>
              <a:custGeom>
                <a:avLst/>
                <a:gdLst>
                  <a:gd name="T0" fmla="*/ 23 w 25"/>
                  <a:gd name="T1" fmla="*/ 5 h 11"/>
                  <a:gd name="T2" fmla="*/ 3 w 25"/>
                  <a:gd name="T3" fmla="*/ 1 h 11"/>
                  <a:gd name="T4" fmla="*/ 1 w 25"/>
                  <a:gd name="T5" fmla="*/ 3 h 11"/>
                  <a:gd name="T6" fmla="*/ 24 w 25"/>
                  <a:gd name="T7" fmla="*/ 8 h 11"/>
                  <a:gd name="T8" fmla="*/ 23 w 25"/>
                  <a:gd name="T9" fmla="*/ 5 h 11"/>
                </a:gdLst>
                <a:ahLst/>
                <a:cxnLst>
                  <a:cxn ang="0">
                    <a:pos x="T0" y="T1"/>
                  </a:cxn>
                  <a:cxn ang="0">
                    <a:pos x="T2" y="T3"/>
                  </a:cxn>
                  <a:cxn ang="0">
                    <a:pos x="T4" y="T5"/>
                  </a:cxn>
                  <a:cxn ang="0">
                    <a:pos x="T6" y="T7"/>
                  </a:cxn>
                  <a:cxn ang="0">
                    <a:pos x="T8" y="T9"/>
                  </a:cxn>
                </a:cxnLst>
                <a:rect l="0" t="0" r="r" b="b"/>
                <a:pathLst>
                  <a:path w="25" h="11">
                    <a:moveTo>
                      <a:pt x="23" y="5"/>
                    </a:moveTo>
                    <a:cubicBezTo>
                      <a:pt x="16" y="6"/>
                      <a:pt x="9" y="5"/>
                      <a:pt x="3" y="1"/>
                    </a:cubicBezTo>
                    <a:cubicBezTo>
                      <a:pt x="1" y="0"/>
                      <a:pt x="0" y="2"/>
                      <a:pt x="1" y="3"/>
                    </a:cubicBezTo>
                    <a:cubicBezTo>
                      <a:pt x="6" y="9"/>
                      <a:pt x="16" y="11"/>
                      <a:pt x="24" y="8"/>
                    </a:cubicBezTo>
                    <a:cubicBezTo>
                      <a:pt x="25" y="8"/>
                      <a:pt x="25" y="5"/>
                      <a:pt x="2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218"/>
              <p:cNvSpPr>
                <a:spLocks/>
              </p:cNvSpPr>
              <p:nvPr/>
            </p:nvSpPr>
            <p:spPr bwMode="auto">
              <a:xfrm>
                <a:off x="5502" y="2722"/>
                <a:ext cx="46" cy="64"/>
              </a:xfrm>
              <a:custGeom>
                <a:avLst/>
                <a:gdLst>
                  <a:gd name="T0" fmla="*/ 25 w 26"/>
                  <a:gd name="T1" fmla="*/ 32 h 36"/>
                  <a:gd name="T2" fmla="*/ 4 w 26"/>
                  <a:gd name="T3" fmla="*/ 1 h 36"/>
                  <a:gd name="T4" fmla="*/ 2 w 26"/>
                  <a:gd name="T5" fmla="*/ 3 h 36"/>
                  <a:gd name="T6" fmla="*/ 22 w 26"/>
                  <a:gd name="T7" fmla="*/ 34 h 36"/>
                  <a:gd name="T8" fmla="*/ 25 w 26"/>
                  <a:gd name="T9" fmla="*/ 32 h 36"/>
                </a:gdLst>
                <a:ahLst/>
                <a:cxnLst>
                  <a:cxn ang="0">
                    <a:pos x="T0" y="T1"/>
                  </a:cxn>
                  <a:cxn ang="0">
                    <a:pos x="T2" y="T3"/>
                  </a:cxn>
                  <a:cxn ang="0">
                    <a:pos x="T4" y="T5"/>
                  </a:cxn>
                  <a:cxn ang="0">
                    <a:pos x="T6" y="T7"/>
                  </a:cxn>
                  <a:cxn ang="0">
                    <a:pos x="T8" y="T9"/>
                  </a:cxn>
                </a:cxnLst>
                <a:rect l="0" t="0" r="r" b="b"/>
                <a:pathLst>
                  <a:path w="26" h="36">
                    <a:moveTo>
                      <a:pt x="25" y="32"/>
                    </a:moveTo>
                    <a:cubicBezTo>
                      <a:pt x="20" y="21"/>
                      <a:pt x="13" y="10"/>
                      <a:pt x="4" y="1"/>
                    </a:cubicBezTo>
                    <a:cubicBezTo>
                      <a:pt x="2" y="0"/>
                      <a:pt x="0" y="2"/>
                      <a:pt x="2" y="3"/>
                    </a:cubicBezTo>
                    <a:cubicBezTo>
                      <a:pt x="9" y="13"/>
                      <a:pt x="16" y="23"/>
                      <a:pt x="22" y="34"/>
                    </a:cubicBezTo>
                    <a:cubicBezTo>
                      <a:pt x="23" y="36"/>
                      <a:pt x="26" y="34"/>
                      <a:pt x="2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219"/>
              <p:cNvSpPr>
                <a:spLocks/>
              </p:cNvSpPr>
              <p:nvPr/>
            </p:nvSpPr>
            <p:spPr bwMode="auto">
              <a:xfrm>
                <a:off x="5465" y="2849"/>
                <a:ext cx="74" cy="56"/>
              </a:xfrm>
              <a:custGeom>
                <a:avLst/>
                <a:gdLst>
                  <a:gd name="T0" fmla="*/ 40 w 42"/>
                  <a:gd name="T1" fmla="*/ 29 h 32"/>
                  <a:gd name="T2" fmla="*/ 4 w 42"/>
                  <a:gd name="T3" fmla="*/ 2 h 32"/>
                  <a:gd name="T4" fmla="*/ 1 w 42"/>
                  <a:gd name="T5" fmla="*/ 3 h 32"/>
                  <a:gd name="T6" fmla="*/ 40 w 42"/>
                  <a:gd name="T7" fmla="*/ 32 h 32"/>
                  <a:gd name="T8" fmla="*/ 40 w 42"/>
                  <a:gd name="T9" fmla="*/ 29 h 32"/>
                </a:gdLst>
                <a:ahLst/>
                <a:cxnLst>
                  <a:cxn ang="0">
                    <a:pos x="T0" y="T1"/>
                  </a:cxn>
                  <a:cxn ang="0">
                    <a:pos x="T2" y="T3"/>
                  </a:cxn>
                  <a:cxn ang="0">
                    <a:pos x="T4" y="T5"/>
                  </a:cxn>
                  <a:cxn ang="0">
                    <a:pos x="T6" y="T7"/>
                  </a:cxn>
                  <a:cxn ang="0">
                    <a:pos x="T8" y="T9"/>
                  </a:cxn>
                </a:cxnLst>
                <a:rect l="0" t="0" r="r" b="b"/>
                <a:pathLst>
                  <a:path w="42" h="32">
                    <a:moveTo>
                      <a:pt x="40" y="29"/>
                    </a:moveTo>
                    <a:cubicBezTo>
                      <a:pt x="24" y="26"/>
                      <a:pt x="11" y="16"/>
                      <a:pt x="4" y="2"/>
                    </a:cubicBezTo>
                    <a:cubicBezTo>
                      <a:pt x="3" y="0"/>
                      <a:pt x="0" y="1"/>
                      <a:pt x="1" y="3"/>
                    </a:cubicBezTo>
                    <a:cubicBezTo>
                      <a:pt x="6" y="20"/>
                      <a:pt x="22" y="31"/>
                      <a:pt x="40" y="32"/>
                    </a:cubicBezTo>
                    <a:cubicBezTo>
                      <a:pt x="42" y="32"/>
                      <a:pt x="42" y="29"/>
                      <a:pt x="4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220"/>
              <p:cNvSpPr>
                <a:spLocks/>
              </p:cNvSpPr>
              <p:nvPr/>
            </p:nvSpPr>
            <p:spPr bwMode="auto">
              <a:xfrm>
                <a:off x="5413" y="2853"/>
                <a:ext cx="63" cy="63"/>
              </a:xfrm>
              <a:custGeom>
                <a:avLst/>
                <a:gdLst>
                  <a:gd name="T0" fmla="*/ 34 w 36"/>
                  <a:gd name="T1" fmla="*/ 31 h 36"/>
                  <a:gd name="T2" fmla="*/ 3 w 36"/>
                  <a:gd name="T3" fmla="*/ 1 h 36"/>
                  <a:gd name="T4" fmla="*/ 0 w 36"/>
                  <a:gd name="T5" fmla="*/ 3 h 36"/>
                  <a:gd name="T6" fmla="*/ 32 w 36"/>
                  <a:gd name="T7" fmla="*/ 34 h 36"/>
                  <a:gd name="T8" fmla="*/ 34 w 36"/>
                  <a:gd name="T9" fmla="*/ 31 h 36"/>
                </a:gdLst>
                <a:ahLst/>
                <a:cxnLst>
                  <a:cxn ang="0">
                    <a:pos x="T0" y="T1"/>
                  </a:cxn>
                  <a:cxn ang="0">
                    <a:pos x="T2" y="T3"/>
                  </a:cxn>
                  <a:cxn ang="0">
                    <a:pos x="T4" y="T5"/>
                  </a:cxn>
                  <a:cxn ang="0">
                    <a:pos x="T6" y="T7"/>
                  </a:cxn>
                  <a:cxn ang="0">
                    <a:pos x="T8" y="T9"/>
                  </a:cxn>
                </a:cxnLst>
                <a:rect l="0" t="0" r="r" b="b"/>
                <a:pathLst>
                  <a:path w="36" h="36">
                    <a:moveTo>
                      <a:pt x="34" y="31"/>
                    </a:moveTo>
                    <a:cubicBezTo>
                      <a:pt x="21" y="23"/>
                      <a:pt x="13" y="12"/>
                      <a:pt x="3" y="1"/>
                    </a:cubicBezTo>
                    <a:cubicBezTo>
                      <a:pt x="2" y="0"/>
                      <a:pt x="0" y="2"/>
                      <a:pt x="0" y="3"/>
                    </a:cubicBezTo>
                    <a:cubicBezTo>
                      <a:pt x="7" y="17"/>
                      <a:pt x="20" y="27"/>
                      <a:pt x="32" y="34"/>
                    </a:cubicBezTo>
                    <a:cubicBezTo>
                      <a:pt x="34" y="36"/>
                      <a:pt x="36" y="32"/>
                      <a:pt x="3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221"/>
              <p:cNvSpPr>
                <a:spLocks/>
              </p:cNvSpPr>
              <p:nvPr/>
            </p:nvSpPr>
            <p:spPr bwMode="auto">
              <a:xfrm>
                <a:off x="5363" y="2851"/>
                <a:ext cx="50" cy="65"/>
              </a:xfrm>
              <a:custGeom>
                <a:avLst/>
                <a:gdLst>
                  <a:gd name="T0" fmla="*/ 26 w 28"/>
                  <a:gd name="T1" fmla="*/ 32 h 37"/>
                  <a:gd name="T2" fmla="*/ 3 w 28"/>
                  <a:gd name="T3" fmla="*/ 2 h 37"/>
                  <a:gd name="T4" fmla="*/ 0 w 28"/>
                  <a:gd name="T5" fmla="*/ 3 h 37"/>
                  <a:gd name="T6" fmla="*/ 23 w 28"/>
                  <a:gd name="T7" fmla="*/ 35 h 37"/>
                  <a:gd name="T8" fmla="*/ 26 w 28"/>
                  <a:gd name="T9" fmla="*/ 32 h 37"/>
                </a:gdLst>
                <a:ahLst/>
                <a:cxnLst>
                  <a:cxn ang="0">
                    <a:pos x="T0" y="T1"/>
                  </a:cxn>
                  <a:cxn ang="0">
                    <a:pos x="T2" y="T3"/>
                  </a:cxn>
                  <a:cxn ang="0">
                    <a:pos x="T4" y="T5"/>
                  </a:cxn>
                  <a:cxn ang="0">
                    <a:pos x="T6" y="T7"/>
                  </a:cxn>
                  <a:cxn ang="0">
                    <a:pos x="T8" y="T9"/>
                  </a:cxn>
                </a:cxnLst>
                <a:rect l="0" t="0" r="r" b="b"/>
                <a:pathLst>
                  <a:path w="28" h="37">
                    <a:moveTo>
                      <a:pt x="26" y="32"/>
                    </a:moveTo>
                    <a:cubicBezTo>
                      <a:pt x="16" y="24"/>
                      <a:pt x="9" y="13"/>
                      <a:pt x="3" y="2"/>
                    </a:cubicBezTo>
                    <a:cubicBezTo>
                      <a:pt x="2" y="0"/>
                      <a:pt x="0" y="1"/>
                      <a:pt x="0" y="3"/>
                    </a:cubicBezTo>
                    <a:cubicBezTo>
                      <a:pt x="3" y="16"/>
                      <a:pt x="13" y="27"/>
                      <a:pt x="23" y="35"/>
                    </a:cubicBezTo>
                    <a:cubicBezTo>
                      <a:pt x="25" y="37"/>
                      <a:pt x="28" y="34"/>
                      <a:pt x="2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22"/>
              <p:cNvSpPr>
                <a:spLocks/>
              </p:cNvSpPr>
              <p:nvPr/>
            </p:nvSpPr>
            <p:spPr bwMode="auto">
              <a:xfrm>
                <a:off x="5312" y="2842"/>
                <a:ext cx="46" cy="67"/>
              </a:xfrm>
              <a:custGeom>
                <a:avLst/>
                <a:gdLst>
                  <a:gd name="T0" fmla="*/ 25 w 26"/>
                  <a:gd name="T1" fmla="*/ 34 h 38"/>
                  <a:gd name="T2" fmla="*/ 3 w 26"/>
                  <a:gd name="T3" fmla="*/ 1 h 38"/>
                  <a:gd name="T4" fmla="*/ 0 w 26"/>
                  <a:gd name="T5" fmla="*/ 3 h 38"/>
                  <a:gd name="T6" fmla="*/ 22 w 26"/>
                  <a:gd name="T7" fmla="*/ 37 h 38"/>
                  <a:gd name="T8" fmla="*/ 25 w 26"/>
                  <a:gd name="T9" fmla="*/ 34 h 38"/>
                </a:gdLst>
                <a:ahLst/>
                <a:cxnLst>
                  <a:cxn ang="0">
                    <a:pos x="T0" y="T1"/>
                  </a:cxn>
                  <a:cxn ang="0">
                    <a:pos x="T2" y="T3"/>
                  </a:cxn>
                  <a:cxn ang="0">
                    <a:pos x="T4" y="T5"/>
                  </a:cxn>
                  <a:cxn ang="0">
                    <a:pos x="T6" y="T7"/>
                  </a:cxn>
                  <a:cxn ang="0">
                    <a:pos x="T8" y="T9"/>
                  </a:cxn>
                </a:cxnLst>
                <a:rect l="0" t="0" r="r" b="b"/>
                <a:pathLst>
                  <a:path w="26" h="38">
                    <a:moveTo>
                      <a:pt x="25" y="34"/>
                    </a:moveTo>
                    <a:cubicBezTo>
                      <a:pt x="16" y="24"/>
                      <a:pt x="10" y="13"/>
                      <a:pt x="3" y="1"/>
                    </a:cubicBezTo>
                    <a:cubicBezTo>
                      <a:pt x="2" y="0"/>
                      <a:pt x="0" y="1"/>
                      <a:pt x="0" y="3"/>
                    </a:cubicBezTo>
                    <a:cubicBezTo>
                      <a:pt x="5" y="15"/>
                      <a:pt x="13" y="27"/>
                      <a:pt x="22" y="37"/>
                    </a:cubicBezTo>
                    <a:cubicBezTo>
                      <a:pt x="24" y="38"/>
                      <a:pt x="26" y="36"/>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223"/>
              <p:cNvSpPr>
                <a:spLocks/>
              </p:cNvSpPr>
              <p:nvPr/>
            </p:nvSpPr>
            <p:spPr bwMode="auto">
              <a:xfrm>
                <a:off x="5254" y="2812"/>
                <a:ext cx="41" cy="72"/>
              </a:xfrm>
              <a:custGeom>
                <a:avLst/>
                <a:gdLst>
                  <a:gd name="T0" fmla="*/ 22 w 23"/>
                  <a:gd name="T1" fmla="*/ 38 h 41"/>
                  <a:gd name="T2" fmla="*/ 3 w 23"/>
                  <a:gd name="T3" fmla="*/ 1 h 41"/>
                  <a:gd name="T4" fmla="*/ 0 w 23"/>
                  <a:gd name="T5" fmla="*/ 2 h 41"/>
                  <a:gd name="T6" fmla="*/ 19 w 23"/>
                  <a:gd name="T7" fmla="*/ 40 h 41"/>
                  <a:gd name="T8" fmla="*/ 22 w 23"/>
                  <a:gd name="T9" fmla="*/ 38 h 41"/>
                </a:gdLst>
                <a:ahLst/>
                <a:cxnLst>
                  <a:cxn ang="0">
                    <a:pos x="T0" y="T1"/>
                  </a:cxn>
                  <a:cxn ang="0">
                    <a:pos x="T2" y="T3"/>
                  </a:cxn>
                  <a:cxn ang="0">
                    <a:pos x="T4" y="T5"/>
                  </a:cxn>
                  <a:cxn ang="0">
                    <a:pos x="T6" y="T7"/>
                  </a:cxn>
                  <a:cxn ang="0">
                    <a:pos x="T8" y="T9"/>
                  </a:cxn>
                </a:cxnLst>
                <a:rect l="0" t="0" r="r" b="b"/>
                <a:pathLst>
                  <a:path w="23" h="41">
                    <a:moveTo>
                      <a:pt x="22" y="38"/>
                    </a:moveTo>
                    <a:cubicBezTo>
                      <a:pt x="14" y="26"/>
                      <a:pt x="9" y="14"/>
                      <a:pt x="3" y="1"/>
                    </a:cubicBezTo>
                    <a:cubicBezTo>
                      <a:pt x="2" y="0"/>
                      <a:pt x="0" y="1"/>
                      <a:pt x="0" y="2"/>
                    </a:cubicBezTo>
                    <a:cubicBezTo>
                      <a:pt x="3" y="16"/>
                      <a:pt x="11" y="29"/>
                      <a:pt x="19" y="40"/>
                    </a:cubicBezTo>
                    <a:cubicBezTo>
                      <a:pt x="20" y="41"/>
                      <a:pt x="23" y="39"/>
                      <a:pt x="22"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224"/>
              <p:cNvSpPr>
                <a:spLocks/>
              </p:cNvSpPr>
              <p:nvPr/>
            </p:nvSpPr>
            <p:spPr bwMode="auto">
              <a:xfrm>
                <a:off x="5207" y="2803"/>
                <a:ext cx="37" cy="57"/>
              </a:xfrm>
              <a:custGeom>
                <a:avLst/>
                <a:gdLst>
                  <a:gd name="T0" fmla="*/ 20 w 21"/>
                  <a:gd name="T1" fmla="*/ 28 h 32"/>
                  <a:gd name="T2" fmla="*/ 3 w 21"/>
                  <a:gd name="T3" fmla="*/ 1 h 32"/>
                  <a:gd name="T4" fmla="*/ 0 w 21"/>
                  <a:gd name="T5" fmla="*/ 2 h 32"/>
                  <a:gd name="T6" fmla="*/ 18 w 21"/>
                  <a:gd name="T7" fmla="*/ 31 h 32"/>
                  <a:gd name="T8" fmla="*/ 20 w 21"/>
                  <a:gd name="T9" fmla="*/ 28 h 32"/>
                </a:gdLst>
                <a:ahLst/>
                <a:cxnLst>
                  <a:cxn ang="0">
                    <a:pos x="T0" y="T1"/>
                  </a:cxn>
                  <a:cxn ang="0">
                    <a:pos x="T2" y="T3"/>
                  </a:cxn>
                  <a:cxn ang="0">
                    <a:pos x="T4" y="T5"/>
                  </a:cxn>
                  <a:cxn ang="0">
                    <a:pos x="T6" y="T7"/>
                  </a:cxn>
                  <a:cxn ang="0">
                    <a:pos x="T8" y="T9"/>
                  </a:cxn>
                </a:cxnLst>
                <a:rect l="0" t="0" r="r" b="b"/>
                <a:pathLst>
                  <a:path w="21" h="32">
                    <a:moveTo>
                      <a:pt x="20" y="28"/>
                    </a:moveTo>
                    <a:cubicBezTo>
                      <a:pt x="11" y="21"/>
                      <a:pt x="6" y="12"/>
                      <a:pt x="3" y="1"/>
                    </a:cubicBezTo>
                    <a:cubicBezTo>
                      <a:pt x="2" y="0"/>
                      <a:pt x="0" y="0"/>
                      <a:pt x="0" y="2"/>
                    </a:cubicBezTo>
                    <a:cubicBezTo>
                      <a:pt x="1" y="14"/>
                      <a:pt x="8" y="24"/>
                      <a:pt x="18" y="31"/>
                    </a:cubicBezTo>
                    <a:cubicBezTo>
                      <a:pt x="19" y="32"/>
                      <a:pt x="21" y="30"/>
                      <a:pt x="2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225"/>
              <p:cNvSpPr>
                <a:spLocks/>
              </p:cNvSpPr>
              <p:nvPr/>
            </p:nvSpPr>
            <p:spPr bwMode="auto">
              <a:xfrm>
                <a:off x="5149" y="2786"/>
                <a:ext cx="49" cy="70"/>
              </a:xfrm>
              <a:custGeom>
                <a:avLst/>
                <a:gdLst>
                  <a:gd name="T0" fmla="*/ 27 w 28"/>
                  <a:gd name="T1" fmla="*/ 37 h 40"/>
                  <a:gd name="T2" fmla="*/ 3 w 28"/>
                  <a:gd name="T3" fmla="*/ 1 h 40"/>
                  <a:gd name="T4" fmla="*/ 1 w 28"/>
                  <a:gd name="T5" fmla="*/ 2 h 40"/>
                  <a:gd name="T6" fmla="*/ 24 w 28"/>
                  <a:gd name="T7" fmla="*/ 39 h 40"/>
                  <a:gd name="T8" fmla="*/ 27 w 28"/>
                  <a:gd name="T9" fmla="*/ 37 h 40"/>
                </a:gdLst>
                <a:ahLst/>
                <a:cxnLst>
                  <a:cxn ang="0">
                    <a:pos x="T0" y="T1"/>
                  </a:cxn>
                  <a:cxn ang="0">
                    <a:pos x="T2" y="T3"/>
                  </a:cxn>
                  <a:cxn ang="0">
                    <a:pos x="T4" y="T5"/>
                  </a:cxn>
                  <a:cxn ang="0">
                    <a:pos x="T6" y="T7"/>
                  </a:cxn>
                  <a:cxn ang="0">
                    <a:pos x="T8" y="T9"/>
                  </a:cxn>
                </a:cxnLst>
                <a:rect l="0" t="0" r="r" b="b"/>
                <a:pathLst>
                  <a:path w="28" h="40">
                    <a:moveTo>
                      <a:pt x="27" y="37"/>
                    </a:moveTo>
                    <a:cubicBezTo>
                      <a:pt x="17" y="26"/>
                      <a:pt x="10" y="14"/>
                      <a:pt x="3" y="1"/>
                    </a:cubicBezTo>
                    <a:cubicBezTo>
                      <a:pt x="3" y="0"/>
                      <a:pt x="0" y="1"/>
                      <a:pt x="1" y="2"/>
                    </a:cubicBezTo>
                    <a:cubicBezTo>
                      <a:pt x="4" y="17"/>
                      <a:pt x="14" y="30"/>
                      <a:pt x="24" y="39"/>
                    </a:cubicBezTo>
                    <a:cubicBezTo>
                      <a:pt x="26" y="40"/>
                      <a:pt x="28" y="38"/>
                      <a:pt x="2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226"/>
              <p:cNvSpPr>
                <a:spLocks/>
              </p:cNvSpPr>
              <p:nvPr/>
            </p:nvSpPr>
            <p:spPr bwMode="auto">
              <a:xfrm>
                <a:off x="5114" y="2772"/>
                <a:ext cx="44" cy="72"/>
              </a:xfrm>
              <a:custGeom>
                <a:avLst/>
                <a:gdLst>
                  <a:gd name="T0" fmla="*/ 23 w 25"/>
                  <a:gd name="T1" fmla="*/ 37 h 41"/>
                  <a:gd name="T2" fmla="*/ 11 w 25"/>
                  <a:gd name="T3" fmla="*/ 19 h 41"/>
                  <a:gd name="T4" fmla="*/ 3 w 25"/>
                  <a:gd name="T5" fmla="*/ 2 h 41"/>
                  <a:gd name="T6" fmla="*/ 0 w 25"/>
                  <a:gd name="T7" fmla="*/ 3 h 41"/>
                  <a:gd name="T8" fmla="*/ 10 w 25"/>
                  <a:gd name="T9" fmla="*/ 30 h 41"/>
                  <a:gd name="T10" fmla="*/ 22 w 25"/>
                  <a:gd name="T11" fmla="*/ 40 h 41"/>
                  <a:gd name="T12" fmla="*/ 23 w 25"/>
                  <a:gd name="T13" fmla="*/ 37 h 41"/>
                </a:gdLst>
                <a:ahLst/>
                <a:cxnLst>
                  <a:cxn ang="0">
                    <a:pos x="T0" y="T1"/>
                  </a:cxn>
                  <a:cxn ang="0">
                    <a:pos x="T2" y="T3"/>
                  </a:cxn>
                  <a:cxn ang="0">
                    <a:pos x="T4" y="T5"/>
                  </a:cxn>
                  <a:cxn ang="0">
                    <a:pos x="T6" y="T7"/>
                  </a:cxn>
                  <a:cxn ang="0">
                    <a:pos x="T8" y="T9"/>
                  </a:cxn>
                  <a:cxn ang="0">
                    <a:pos x="T10" y="T11"/>
                  </a:cxn>
                  <a:cxn ang="0">
                    <a:pos x="T12" y="T13"/>
                  </a:cxn>
                </a:cxnLst>
                <a:rect l="0" t="0" r="r" b="b"/>
                <a:pathLst>
                  <a:path w="25" h="41">
                    <a:moveTo>
                      <a:pt x="23" y="37"/>
                    </a:moveTo>
                    <a:cubicBezTo>
                      <a:pt x="15" y="35"/>
                      <a:pt x="13" y="25"/>
                      <a:pt x="11" y="19"/>
                    </a:cubicBezTo>
                    <a:cubicBezTo>
                      <a:pt x="8" y="13"/>
                      <a:pt x="6" y="8"/>
                      <a:pt x="3" y="2"/>
                    </a:cubicBezTo>
                    <a:cubicBezTo>
                      <a:pt x="2" y="0"/>
                      <a:pt x="0" y="1"/>
                      <a:pt x="0" y="3"/>
                    </a:cubicBezTo>
                    <a:cubicBezTo>
                      <a:pt x="3" y="12"/>
                      <a:pt x="6" y="22"/>
                      <a:pt x="10" y="30"/>
                    </a:cubicBezTo>
                    <a:cubicBezTo>
                      <a:pt x="13" y="36"/>
                      <a:pt x="16" y="39"/>
                      <a:pt x="22" y="40"/>
                    </a:cubicBezTo>
                    <a:cubicBezTo>
                      <a:pt x="24" y="41"/>
                      <a:pt x="25" y="37"/>
                      <a:pt x="2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227"/>
              <p:cNvSpPr>
                <a:spLocks/>
              </p:cNvSpPr>
              <p:nvPr/>
            </p:nvSpPr>
            <p:spPr bwMode="auto">
              <a:xfrm>
                <a:off x="5043" y="2759"/>
                <a:ext cx="46" cy="67"/>
              </a:xfrm>
              <a:custGeom>
                <a:avLst/>
                <a:gdLst>
                  <a:gd name="T0" fmla="*/ 25 w 26"/>
                  <a:gd name="T1" fmla="*/ 34 h 38"/>
                  <a:gd name="T2" fmla="*/ 3 w 26"/>
                  <a:gd name="T3" fmla="*/ 2 h 38"/>
                  <a:gd name="T4" fmla="*/ 0 w 26"/>
                  <a:gd name="T5" fmla="*/ 3 h 38"/>
                  <a:gd name="T6" fmla="*/ 23 w 26"/>
                  <a:gd name="T7" fmla="*/ 37 h 38"/>
                  <a:gd name="T8" fmla="*/ 25 w 26"/>
                  <a:gd name="T9" fmla="*/ 34 h 38"/>
                </a:gdLst>
                <a:ahLst/>
                <a:cxnLst>
                  <a:cxn ang="0">
                    <a:pos x="T0" y="T1"/>
                  </a:cxn>
                  <a:cxn ang="0">
                    <a:pos x="T2" y="T3"/>
                  </a:cxn>
                  <a:cxn ang="0">
                    <a:pos x="T4" y="T5"/>
                  </a:cxn>
                  <a:cxn ang="0">
                    <a:pos x="T6" y="T7"/>
                  </a:cxn>
                  <a:cxn ang="0">
                    <a:pos x="T8" y="T9"/>
                  </a:cxn>
                </a:cxnLst>
                <a:rect l="0" t="0" r="r" b="b"/>
                <a:pathLst>
                  <a:path w="26" h="38">
                    <a:moveTo>
                      <a:pt x="25" y="34"/>
                    </a:moveTo>
                    <a:cubicBezTo>
                      <a:pt x="15" y="24"/>
                      <a:pt x="9" y="14"/>
                      <a:pt x="3" y="2"/>
                    </a:cubicBezTo>
                    <a:cubicBezTo>
                      <a:pt x="2" y="0"/>
                      <a:pt x="0" y="1"/>
                      <a:pt x="0" y="3"/>
                    </a:cubicBezTo>
                    <a:cubicBezTo>
                      <a:pt x="3" y="16"/>
                      <a:pt x="12" y="29"/>
                      <a:pt x="23" y="37"/>
                    </a:cubicBezTo>
                    <a:cubicBezTo>
                      <a:pt x="24" y="38"/>
                      <a:pt x="26" y="35"/>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228"/>
              <p:cNvSpPr>
                <a:spLocks/>
              </p:cNvSpPr>
              <p:nvPr/>
            </p:nvSpPr>
            <p:spPr bwMode="auto">
              <a:xfrm>
                <a:off x="5079" y="2775"/>
                <a:ext cx="31" cy="56"/>
              </a:xfrm>
              <a:custGeom>
                <a:avLst/>
                <a:gdLst>
                  <a:gd name="T0" fmla="*/ 17 w 18"/>
                  <a:gd name="T1" fmla="*/ 28 h 32"/>
                  <a:gd name="T2" fmla="*/ 4 w 18"/>
                  <a:gd name="T3" fmla="*/ 2 h 32"/>
                  <a:gd name="T4" fmla="*/ 1 w 18"/>
                  <a:gd name="T5" fmla="*/ 2 h 32"/>
                  <a:gd name="T6" fmla="*/ 13 w 18"/>
                  <a:gd name="T7" fmla="*/ 30 h 32"/>
                  <a:gd name="T8" fmla="*/ 17 w 18"/>
                  <a:gd name="T9" fmla="*/ 28 h 32"/>
                </a:gdLst>
                <a:ahLst/>
                <a:cxnLst>
                  <a:cxn ang="0">
                    <a:pos x="T0" y="T1"/>
                  </a:cxn>
                  <a:cxn ang="0">
                    <a:pos x="T2" y="T3"/>
                  </a:cxn>
                  <a:cxn ang="0">
                    <a:pos x="T4" y="T5"/>
                  </a:cxn>
                  <a:cxn ang="0">
                    <a:pos x="T6" y="T7"/>
                  </a:cxn>
                  <a:cxn ang="0">
                    <a:pos x="T8" y="T9"/>
                  </a:cxn>
                </a:cxnLst>
                <a:rect l="0" t="0" r="r" b="b"/>
                <a:pathLst>
                  <a:path w="18" h="32">
                    <a:moveTo>
                      <a:pt x="17" y="28"/>
                    </a:moveTo>
                    <a:cubicBezTo>
                      <a:pt x="11" y="19"/>
                      <a:pt x="7" y="10"/>
                      <a:pt x="4" y="2"/>
                    </a:cubicBezTo>
                    <a:cubicBezTo>
                      <a:pt x="3" y="0"/>
                      <a:pt x="0" y="0"/>
                      <a:pt x="1" y="2"/>
                    </a:cubicBezTo>
                    <a:cubicBezTo>
                      <a:pt x="3" y="12"/>
                      <a:pt x="7" y="21"/>
                      <a:pt x="13" y="30"/>
                    </a:cubicBezTo>
                    <a:cubicBezTo>
                      <a:pt x="14" y="32"/>
                      <a:pt x="18" y="30"/>
                      <a:pt x="1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229"/>
              <p:cNvSpPr>
                <a:spLocks/>
              </p:cNvSpPr>
              <p:nvPr/>
            </p:nvSpPr>
            <p:spPr bwMode="auto">
              <a:xfrm>
                <a:off x="4987" y="2745"/>
                <a:ext cx="49" cy="69"/>
              </a:xfrm>
              <a:custGeom>
                <a:avLst/>
                <a:gdLst>
                  <a:gd name="T0" fmla="*/ 26 w 28"/>
                  <a:gd name="T1" fmla="*/ 34 h 39"/>
                  <a:gd name="T2" fmla="*/ 4 w 28"/>
                  <a:gd name="T3" fmla="*/ 2 h 39"/>
                  <a:gd name="T4" fmla="*/ 1 w 28"/>
                  <a:gd name="T5" fmla="*/ 3 h 39"/>
                  <a:gd name="T6" fmla="*/ 23 w 28"/>
                  <a:gd name="T7" fmla="*/ 37 h 39"/>
                  <a:gd name="T8" fmla="*/ 26 w 28"/>
                  <a:gd name="T9" fmla="*/ 34 h 39"/>
                </a:gdLst>
                <a:ahLst/>
                <a:cxnLst>
                  <a:cxn ang="0">
                    <a:pos x="T0" y="T1"/>
                  </a:cxn>
                  <a:cxn ang="0">
                    <a:pos x="T2" y="T3"/>
                  </a:cxn>
                  <a:cxn ang="0">
                    <a:pos x="T4" y="T5"/>
                  </a:cxn>
                  <a:cxn ang="0">
                    <a:pos x="T6" y="T7"/>
                  </a:cxn>
                  <a:cxn ang="0">
                    <a:pos x="T8" y="T9"/>
                  </a:cxn>
                </a:cxnLst>
                <a:rect l="0" t="0" r="r" b="b"/>
                <a:pathLst>
                  <a:path w="28" h="39">
                    <a:moveTo>
                      <a:pt x="26" y="34"/>
                    </a:moveTo>
                    <a:cubicBezTo>
                      <a:pt x="16" y="25"/>
                      <a:pt x="9" y="14"/>
                      <a:pt x="4" y="2"/>
                    </a:cubicBezTo>
                    <a:cubicBezTo>
                      <a:pt x="3" y="0"/>
                      <a:pt x="0" y="2"/>
                      <a:pt x="1" y="3"/>
                    </a:cubicBezTo>
                    <a:cubicBezTo>
                      <a:pt x="4" y="17"/>
                      <a:pt x="13" y="28"/>
                      <a:pt x="23" y="37"/>
                    </a:cubicBezTo>
                    <a:cubicBezTo>
                      <a:pt x="25" y="39"/>
                      <a:pt x="28"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230"/>
              <p:cNvSpPr>
                <a:spLocks/>
              </p:cNvSpPr>
              <p:nvPr/>
            </p:nvSpPr>
            <p:spPr bwMode="auto">
              <a:xfrm>
                <a:off x="4926" y="2742"/>
                <a:ext cx="59" cy="70"/>
              </a:xfrm>
              <a:custGeom>
                <a:avLst/>
                <a:gdLst>
                  <a:gd name="T0" fmla="*/ 33 w 34"/>
                  <a:gd name="T1" fmla="*/ 36 h 40"/>
                  <a:gd name="T2" fmla="*/ 4 w 34"/>
                  <a:gd name="T3" fmla="*/ 1 h 40"/>
                  <a:gd name="T4" fmla="*/ 1 w 34"/>
                  <a:gd name="T5" fmla="*/ 3 h 40"/>
                  <a:gd name="T6" fmla="*/ 30 w 34"/>
                  <a:gd name="T7" fmla="*/ 38 h 40"/>
                  <a:gd name="T8" fmla="*/ 33 w 34"/>
                  <a:gd name="T9" fmla="*/ 36 h 40"/>
                </a:gdLst>
                <a:ahLst/>
                <a:cxnLst>
                  <a:cxn ang="0">
                    <a:pos x="T0" y="T1"/>
                  </a:cxn>
                  <a:cxn ang="0">
                    <a:pos x="T2" y="T3"/>
                  </a:cxn>
                  <a:cxn ang="0">
                    <a:pos x="T4" y="T5"/>
                  </a:cxn>
                  <a:cxn ang="0">
                    <a:pos x="T6" y="T7"/>
                  </a:cxn>
                  <a:cxn ang="0">
                    <a:pos x="T8" y="T9"/>
                  </a:cxn>
                </a:cxnLst>
                <a:rect l="0" t="0" r="r" b="b"/>
                <a:pathLst>
                  <a:path w="34" h="40">
                    <a:moveTo>
                      <a:pt x="33" y="36"/>
                    </a:moveTo>
                    <a:cubicBezTo>
                      <a:pt x="24" y="24"/>
                      <a:pt x="14" y="11"/>
                      <a:pt x="4" y="1"/>
                    </a:cubicBezTo>
                    <a:cubicBezTo>
                      <a:pt x="2" y="0"/>
                      <a:pt x="0" y="1"/>
                      <a:pt x="1" y="3"/>
                    </a:cubicBezTo>
                    <a:cubicBezTo>
                      <a:pt x="9" y="15"/>
                      <a:pt x="20" y="27"/>
                      <a:pt x="30" y="38"/>
                    </a:cubicBezTo>
                    <a:cubicBezTo>
                      <a:pt x="31" y="40"/>
                      <a:pt x="34" y="38"/>
                      <a:pt x="33"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231"/>
              <p:cNvSpPr>
                <a:spLocks/>
              </p:cNvSpPr>
              <p:nvPr/>
            </p:nvSpPr>
            <p:spPr bwMode="auto">
              <a:xfrm>
                <a:off x="4876" y="2742"/>
                <a:ext cx="50" cy="61"/>
              </a:xfrm>
              <a:custGeom>
                <a:avLst/>
                <a:gdLst>
                  <a:gd name="T0" fmla="*/ 27 w 28"/>
                  <a:gd name="T1" fmla="*/ 31 h 35"/>
                  <a:gd name="T2" fmla="*/ 3 w 28"/>
                  <a:gd name="T3" fmla="*/ 2 h 35"/>
                  <a:gd name="T4" fmla="*/ 1 w 28"/>
                  <a:gd name="T5" fmla="*/ 4 h 35"/>
                  <a:gd name="T6" fmla="*/ 24 w 28"/>
                  <a:gd name="T7" fmla="*/ 34 h 35"/>
                  <a:gd name="T8" fmla="*/ 27 w 28"/>
                  <a:gd name="T9" fmla="*/ 31 h 35"/>
                </a:gdLst>
                <a:ahLst/>
                <a:cxnLst>
                  <a:cxn ang="0">
                    <a:pos x="T0" y="T1"/>
                  </a:cxn>
                  <a:cxn ang="0">
                    <a:pos x="T2" y="T3"/>
                  </a:cxn>
                  <a:cxn ang="0">
                    <a:pos x="T4" y="T5"/>
                  </a:cxn>
                  <a:cxn ang="0">
                    <a:pos x="T6" y="T7"/>
                  </a:cxn>
                  <a:cxn ang="0">
                    <a:pos x="T8" y="T9"/>
                  </a:cxn>
                </a:cxnLst>
                <a:rect l="0" t="0" r="r" b="b"/>
                <a:pathLst>
                  <a:path w="28" h="35">
                    <a:moveTo>
                      <a:pt x="27" y="31"/>
                    </a:moveTo>
                    <a:cubicBezTo>
                      <a:pt x="18" y="22"/>
                      <a:pt x="11" y="11"/>
                      <a:pt x="3" y="2"/>
                    </a:cubicBezTo>
                    <a:cubicBezTo>
                      <a:pt x="2" y="0"/>
                      <a:pt x="0" y="2"/>
                      <a:pt x="1" y="4"/>
                    </a:cubicBezTo>
                    <a:cubicBezTo>
                      <a:pt x="6" y="15"/>
                      <a:pt x="15" y="25"/>
                      <a:pt x="24" y="34"/>
                    </a:cubicBezTo>
                    <a:cubicBezTo>
                      <a:pt x="26" y="35"/>
                      <a:pt x="28" y="33"/>
                      <a:pt x="27"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232"/>
              <p:cNvSpPr>
                <a:spLocks/>
              </p:cNvSpPr>
              <p:nvPr/>
            </p:nvSpPr>
            <p:spPr bwMode="auto">
              <a:xfrm>
                <a:off x="4827" y="2745"/>
                <a:ext cx="49" cy="55"/>
              </a:xfrm>
              <a:custGeom>
                <a:avLst/>
                <a:gdLst>
                  <a:gd name="T0" fmla="*/ 26 w 28"/>
                  <a:gd name="T1" fmla="*/ 27 h 31"/>
                  <a:gd name="T2" fmla="*/ 3 w 28"/>
                  <a:gd name="T3" fmla="*/ 2 h 31"/>
                  <a:gd name="T4" fmla="*/ 1 w 28"/>
                  <a:gd name="T5" fmla="*/ 4 h 31"/>
                  <a:gd name="T6" fmla="*/ 23 w 28"/>
                  <a:gd name="T7" fmla="*/ 30 h 31"/>
                  <a:gd name="T8" fmla="*/ 26 w 28"/>
                  <a:gd name="T9" fmla="*/ 27 h 31"/>
                </a:gdLst>
                <a:ahLst/>
                <a:cxnLst>
                  <a:cxn ang="0">
                    <a:pos x="T0" y="T1"/>
                  </a:cxn>
                  <a:cxn ang="0">
                    <a:pos x="T2" y="T3"/>
                  </a:cxn>
                  <a:cxn ang="0">
                    <a:pos x="T4" y="T5"/>
                  </a:cxn>
                  <a:cxn ang="0">
                    <a:pos x="T6" y="T7"/>
                  </a:cxn>
                  <a:cxn ang="0">
                    <a:pos x="T8" y="T9"/>
                  </a:cxn>
                </a:cxnLst>
                <a:rect l="0" t="0" r="r" b="b"/>
                <a:pathLst>
                  <a:path w="28" h="31">
                    <a:moveTo>
                      <a:pt x="26" y="27"/>
                    </a:moveTo>
                    <a:cubicBezTo>
                      <a:pt x="17" y="20"/>
                      <a:pt x="10" y="11"/>
                      <a:pt x="3" y="2"/>
                    </a:cubicBezTo>
                    <a:cubicBezTo>
                      <a:pt x="2" y="0"/>
                      <a:pt x="0" y="2"/>
                      <a:pt x="1" y="4"/>
                    </a:cubicBezTo>
                    <a:cubicBezTo>
                      <a:pt x="6" y="14"/>
                      <a:pt x="14" y="23"/>
                      <a:pt x="23" y="30"/>
                    </a:cubicBezTo>
                    <a:cubicBezTo>
                      <a:pt x="25" y="31"/>
                      <a:pt x="28" y="29"/>
                      <a:pt x="26"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233"/>
              <p:cNvSpPr>
                <a:spLocks/>
              </p:cNvSpPr>
              <p:nvPr/>
            </p:nvSpPr>
            <p:spPr bwMode="auto">
              <a:xfrm>
                <a:off x="4774" y="2729"/>
                <a:ext cx="43" cy="67"/>
              </a:xfrm>
              <a:custGeom>
                <a:avLst/>
                <a:gdLst>
                  <a:gd name="T0" fmla="*/ 23 w 24"/>
                  <a:gd name="T1" fmla="*/ 33 h 38"/>
                  <a:gd name="T2" fmla="*/ 3 w 24"/>
                  <a:gd name="T3" fmla="*/ 1 h 38"/>
                  <a:gd name="T4" fmla="*/ 0 w 24"/>
                  <a:gd name="T5" fmla="*/ 3 h 38"/>
                  <a:gd name="T6" fmla="*/ 20 w 24"/>
                  <a:gd name="T7" fmla="*/ 36 h 38"/>
                  <a:gd name="T8" fmla="*/ 23 w 24"/>
                  <a:gd name="T9" fmla="*/ 33 h 38"/>
                </a:gdLst>
                <a:ahLst/>
                <a:cxnLst>
                  <a:cxn ang="0">
                    <a:pos x="T0" y="T1"/>
                  </a:cxn>
                  <a:cxn ang="0">
                    <a:pos x="T2" y="T3"/>
                  </a:cxn>
                  <a:cxn ang="0">
                    <a:pos x="T4" y="T5"/>
                  </a:cxn>
                  <a:cxn ang="0">
                    <a:pos x="T6" y="T7"/>
                  </a:cxn>
                  <a:cxn ang="0">
                    <a:pos x="T8" y="T9"/>
                  </a:cxn>
                </a:cxnLst>
                <a:rect l="0" t="0" r="r" b="b"/>
                <a:pathLst>
                  <a:path w="24" h="38">
                    <a:moveTo>
                      <a:pt x="23" y="33"/>
                    </a:moveTo>
                    <a:cubicBezTo>
                      <a:pt x="14" y="24"/>
                      <a:pt x="9" y="13"/>
                      <a:pt x="3" y="1"/>
                    </a:cubicBezTo>
                    <a:cubicBezTo>
                      <a:pt x="2" y="0"/>
                      <a:pt x="0" y="1"/>
                      <a:pt x="0" y="3"/>
                    </a:cubicBezTo>
                    <a:cubicBezTo>
                      <a:pt x="3" y="15"/>
                      <a:pt x="11" y="27"/>
                      <a:pt x="20" y="36"/>
                    </a:cubicBezTo>
                    <a:cubicBezTo>
                      <a:pt x="22" y="38"/>
                      <a:pt x="24" y="35"/>
                      <a:pt x="2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234"/>
              <p:cNvSpPr>
                <a:spLocks/>
              </p:cNvSpPr>
              <p:nvPr/>
            </p:nvSpPr>
            <p:spPr bwMode="auto">
              <a:xfrm>
                <a:off x="4706" y="2728"/>
                <a:ext cx="51" cy="58"/>
              </a:xfrm>
              <a:custGeom>
                <a:avLst/>
                <a:gdLst>
                  <a:gd name="T0" fmla="*/ 27 w 29"/>
                  <a:gd name="T1" fmla="*/ 28 h 33"/>
                  <a:gd name="T2" fmla="*/ 4 w 29"/>
                  <a:gd name="T3" fmla="*/ 1 h 33"/>
                  <a:gd name="T4" fmla="*/ 1 w 29"/>
                  <a:gd name="T5" fmla="*/ 2 h 33"/>
                  <a:gd name="T6" fmla="*/ 25 w 29"/>
                  <a:gd name="T7" fmla="*/ 31 h 33"/>
                  <a:gd name="T8" fmla="*/ 27 w 29"/>
                  <a:gd name="T9" fmla="*/ 28 h 33"/>
                </a:gdLst>
                <a:ahLst/>
                <a:cxnLst>
                  <a:cxn ang="0">
                    <a:pos x="T0" y="T1"/>
                  </a:cxn>
                  <a:cxn ang="0">
                    <a:pos x="T2" y="T3"/>
                  </a:cxn>
                  <a:cxn ang="0">
                    <a:pos x="T4" y="T5"/>
                  </a:cxn>
                  <a:cxn ang="0">
                    <a:pos x="T6" y="T7"/>
                  </a:cxn>
                  <a:cxn ang="0">
                    <a:pos x="T8" y="T9"/>
                  </a:cxn>
                </a:cxnLst>
                <a:rect l="0" t="0" r="r" b="b"/>
                <a:pathLst>
                  <a:path w="29" h="33">
                    <a:moveTo>
                      <a:pt x="27" y="28"/>
                    </a:moveTo>
                    <a:cubicBezTo>
                      <a:pt x="17" y="21"/>
                      <a:pt x="10" y="12"/>
                      <a:pt x="4" y="1"/>
                    </a:cubicBezTo>
                    <a:cubicBezTo>
                      <a:pt x="3" y="0"/>
                      <a:pt x="0" y="1"/>
                      <a:pt x="1" y="2"/>
                    </a:cubicBezTo>
                    <a:cubicBezTo>
                      <a:pt x="6" y="15"/>
                      <a:pt x="14" y="24"/>
                      <a:pt x="25" y="31"/>
                    </a:cubicBezTo>
                    <a:cubicBezTo>
                      <a:pt x="27" y="33"/>
                      <a:pt x="29" y="30"/>
                      <a:pt x="2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235"/>
              <p:cNvSpPr>
                <a:spLocks/>
              </p:cNvSpPr>
              <p:nvPr/>
            </p:nvSpPr>
            <p:spPr bwMode="auto">
              <a:xfrm>
                <a:off x="4648" y="2719"/>
                <a:ext cx="49" cy="67"/>
              </a:xfrm>
              <a:custGeom>
                <a:avLst/>
                <a:gdLst>
                  <a:gd name="T0" fmla="*/ 26 w 28"/>
                  <a:gd name="T1" fmla="*/ 34 h 38"/>
                  <a:gd name="T2" fmla="*/ 4 w 28"/>
                  <a:gd name="T3" fmla="*/ 1 h 38"/>
                  <a:gd name="T4" fmla="*/ 1 w 28"/>
                  <a:gd name="T5" fmla="*/ 2 h 38"/>
                  <a:gd name="T6" fmla="*/ 24 w 28"/>
                  <a:gd name="T7" fmla="*/ 37 h 38"/>
                  <a:gd name="T8" fmla="*/ 26 w 28"/>
                  <a:gd name="T9" fmla="*/ 34 h 38"/>
                </a:gdLst>
                <a:ahLst/>
                <a:cxnLst>
                  <a:cxn ang="0">
                    <a:pos x="T0" y="T1"/>
                  </a:cxn>
                  <a:cxn ang="0">
                    <a:pos x="T2" y="T3"/>
                  </a:cxn>
                  <a:cxn ang="0">
                    <a:pos x="T4" y="T5"/>
                  </a:cxn>
                  <a:cxn ang="0">
                    <a:pos x="T6" y="T7"/>
                  </a:cxn>
                  <a:cxn ang="0">
                    <a:pos x="T8" y="T9"/>
                  </a:cxn>
                </a:cxnLst>
                <a:rect l="0" t="0" r="r" b="b"/>
                <a:pathLst>
                  <a:path w="28" h="38">
                    <a:moveTo>
                      <a:pt x="26" y="34"/>
                    </a:moveTo>
                    <a:cubicBezTo>
                      <a:pt x="18" y="24"/>
                      <a:pt x="11" y="12"/>
                      <a:pt x="4" y="1"/>
                    </a:cubicBezTo>
                    <a:cubicBezTo>
                      <a:pt x="3" y="0"/>
                      <a:pt x="0" y="0"/>
                      <a:pt x="1" y="2"/>
                    </a:cubicBezTo>
                    <a:cubicBezTo>
                      <a:pt x="5" y="15"/>
                      <a:pt x="14" y="27"/>
                      <a:pt x="24" y="37"/>
                    </a:cubicBezTo>
                    <a:cubicBezTo>
                      <a:pt x="25" y="38"/>
                      <a:pt x="28"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236"/>
              <p:cNvSpPr>
                <a:spLocks/>
              </p:cNvSpPr>
              <p:nvPr/>
            </p:nvSpPr>
            <p:spPr bwMode="auto">
              <a:xfrm>
                <a:off x="4583" y="2692"/>
                <a:ext cx="60" cy="71"/>
              </a:xfrm>
              <a:custGeom>
                <a:avLst/>
                <a:gdLst>
                  <a:gd name="T0" fmla="*/ 32 w 34"/>
                  <a:gd name="T1" fmla="*/ 35 h 40"/>
                  <a:gd name="T2" fmla="*/ 3 w 34"/>
                  <a:gd name="T3" fmla="*/ 1 h 40"/>
                  <a:gd name="T4" fmla="*/ 0 w 34"/>
                  <a:gd name="T5" fmla="*/ 3 h 40"/>
                  <a:gd name="T6" fmla="*/ 30 w 34"/>
                  <a:gd name="T7" fmla="*/ 38 h 40"/>
                  <a:gd name="T8" fmla="*/ 32 w 34"/>
                  <a:gd name="T9" fmla="*/ 35 h 40"/>
                </a:gdLst>
                <a:ahLst/>
                <a:cxnLst>
                  <a:cxn ang="0">
                    <a:pos x="T0" y="T1"/>
                  </a:cxn>
                  <a:cxn ang="0">
                    <a:pos x="T2" y="T3"/>
                  </a:cxn>
                  <a:cxn ang="0">
                    <a:pos x="T4" y="T5"/>
                  </a:cxn>
                  <a:cxn ang="0">
                    <a:pos x="T6" y="T7"/>
                  </a:cxn>
                  <a:cxn ang="0">
                    <a:pos x="T8" y="T9"/>
                  </a:cxn>
                </a:cxnLst>
                <a:rect l="0" t="0" r="r" b="b"/>
                <a:pathLst>
                  <a:path w="34" h="40">
                    <a:moveTo>
                      <a:pt x="32" y="35"/>
                    </a:moveTo>
                    <a:cubicBezTo>
                      <a:pt x="21" y="25"/>
                      <a:pt x="12" y="13"/>
                      <a:pt x="3" y="1"/>
                    </a:cubicBezTo>
                    <a:cubicBezTo>
                      <a:pt x="2" y="0"/>
                      <a:pt x="0" y="1"/>
                      <a:pt x="0" y="3"/>
                    </a:cubicBezTo>
                    <a:cubicBezTo>
                      <a:pt x="7" y="16"/>
                      <a:pt x="18" y="28"/>
                      <a:pt x="30" y="38"/>
                    </a:cubicBezTo>
                    <a:cubicBezTo>
                      <a:pt x="31" y="40"/>
                      <a:pt x="34" y="37"/>
                      <a:pt x="32"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237"/>
              <p:cNvSpPr>
                <a:spLocks/>
              </p:cNvSpPr>
              <p:nvPr/>
            </p:nvSpPr>
            <p:spPr bwMode="auto">
              <a:xfrm>
                <a:off x="4535" y="2687"/>
                <a:ext cx="48" cy="69"/>
              </a:xfrm>
              <a:custGeom>
                <a:avLst/>
                <a:gdLst>
                  <a:gd name="T0" fmla="*/ 25 w 27"/>
                  <a:gd name="T1" fmla="*/ 34 h 39"/>
                  <a:gd name="T2" fmla="*/ 3 w 27"/>
                  <a:gd name="T3" fmla="*/ 2 h 39"/>
                  <a:gd name="T4" fmla="*/ 0 w 27"/>
                  <a:gd name="T5" fmla="*/ 3 h 39"/>
                  <a:gd name="T6" fmla="*/ 22 w 27"/>
                  <a:gd name="T7" fmla="*/ 37 h 39"/>
                  <a:gd name="T8" fmla="*/ 25 w 27"/>
                  <a:gd name="T9" fmla="*/ 34 h 39"/>
                </a:gdLst>
                <a:ahLst/>
                <a:cxnLst>
                  <a:cxn ang="0">
                    <a:pos x="T0" y="T1"/>
                  </a:cxn>
                  <a:cxn ang="0">
                    <a:pos x="T2" y="T3"/>
                  </a:cxn>
                  <a:cxn ang="0">
                    <a:pos x="T4" y="T5"/>
                  </a:cxn>
                  <a:cxn ang="0">
                    <a:pos x="T6" y="T7"/>
                  </a:cxn>
                  <a:cxn ang="0">
                    <a:pos x="T8" y="T9"/>
                  </a:cxn>
                </a:cxnLst>
                <a:rect l="0" t="0" r="r" b="b"/>
                <a:pathLst>
                  <a:path w="27" h="39">
                    <a:moveTo>
                      <a:pt x="25" y="34"/>
                    </a:moveTo>
                    <a:cubicBezTo>
                      <a:pt x="16" y="25"/>
                      <a:pt x="9" y="14"/>
                      <a:pt x="3" y="2"/>
                    </a:cubicBezTo>
                    <a:cubicBezTo>
                      <a:pt x="2" y="0"/>
                      <a:pt x="0" y="1"/>
                      <a:pt x="0" y="3"/>
                    </a:cubicBezTo>
                    <a:cubicBezTo>
                      <a:pt x="3" y="16"/>
                      <a:pt x="12" y="28"/>
                      <a:pt x="22" y="37"/>
                    </a:cubicBezTo>
                    <a:cubicBezTo>
                      <a:pt x="24" y="39"/>
                      <a:pt x="27" y="36"/>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238"/>
              <p:cNvSpPr>
                <a:spLocks/>
              </p:cNvSpPr>
              <p:nvPr/>
            </p:nvSpPr>
            <p:spPr bwMode="auto">
              <a:xfrm>
                <a:off x="4498" y="2685"/>
                <a:ext cx="48" cy="67"/>
              </a:xfrm>
              <a:custGeom>
                <a:avLst/>
                <a:gdLst>
                  <a:gd name="T0" fmla="*/ 26 w 27"/>
                  <a:gd name="T1" fmla="*/ 34 h 38"/>
                  <a:gd name="T2" fmla="*/ 3 w 27"/>
                  <a:gd name="T3" fmla="*/ 2 h 38"/>
                  <a:gd name="T4" fmla="*/ 0 w 27"/>
                  <a:gd name="T5" fmla="*/ 3 h 38"/>
                  <a:gd name="T6" fmla="*/ 23 w 27"/>
                  <a:gd name="T7" fmla="*/ 36 h 38"/>
                  <a:gd name="T8" fmla="*/ 26 w 27"/>
                  <a:gd name="T9" fmla="*/ 34 h 38"/>
                </a:gdLst>
                <a:ahLst/>
                <a:cxnLst>
                  <a:cxn ang="0">
                    <a:pos x="T0" y="T1"/>
                  </a:cxn>
                  <a:cxn ang="0">
                    <a:pos x="T2" y="T3"/>
                  </a:cxn>
                  <a:cxn ang="0">
                    <a:pos x="T4" y="T5"/>
                  </a:cxn>
                  <a:cxn ang="0">
                    <a:pos x="T6" y="T7"/>
                  </a:cxn>
                  <a:cxn ang="0">
                    <a:pos x="T8" y="T9"/>
                  </a:cxn>
                </a:cxnLst>
                <a:rect l="0" t="0" r="r" b="b"/>
                <a:pathLst>
                  <a:path w="27" h="38">
                    <a:moveTo>
                      <a:pt x="26" y="34"/>
                    </a:moveTo>
                    <a:cubicBezTo>
                      <a:pt x="18" y="24"/>
                      <a:pt x="11" y="12"/>
                      <a:pt x="3" y="2"/>
                    </a:cubicBezTo>
                    <a:cubicBezTo>
                      <a:pt x="2" y="0"/>
                      <a:pt x="0" y="2"/>
                      <a:pt x="0" y="3"/>
                    </a:cubicBezTo>
                    <a:cubicBezTo>
                      <a:pt x="5" y="15"/>
                      <a:pt x="14" y="27"/>
                      <a:pt x="23" y="36"/>
                    </a:cubicBezTo>
                    <a:cubicBezTo>
                      <a:pt x="25" y="38"/>
                      <a:pt x="27"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239"/>
              <p:cNvSpPr>
                <a:spLocks/>
              </p:cNvSpPr>
              <p:nvPr/>
            </p:nvSpPr>
            <p:spPr bwMode="auto">
              <a:xfrm>
                <a:off x="4458" y="2671"/>
                <a:ext cx="46" cy="71"/>
              </a:xfrm>
              <a:custGeom>
                <a:avLst/>
                <a:gdLst>
                  <a:gd name="T0" fmla="*/ 25 w 26"/>
                  <a:gd name="T1" fmla="*/ 36 h 40"/>
                  <a:gd name="T2" fmla="*/ 3 w 26"/>
                  <a:gd name="T3" fmla="*/ 1 h 40"/>
                  <a:gd name="T4" fmla="*/ 1 w 26"/>
                  <a:gd name="T5" fmla="*/ 3 h 40"/>
                  <a:gd name="T6" fmla="*/ 22 w 26"/>
                  <a:gd name="T7" fmla="*/ 39 h 40"/>
                  <a:gd name="T8" fmla="*/ 25 w 26"/>
                  <a:gd name="T9" fmla="*/ 36 h 40"/>
                </a:gdLst>
                <a:ahLst/>
                <a:cxnLst>
                  <a:cxn ang="0">
                    <a:pos x="T0" y="T1"/>
                  </a:cxn>
                  <a:cxn ang="0">
                    <a:pos x="T2" y="T3"/>
                  </a:cxn>
                  <a:cxn ang="0">
                    <a:pos x="T4" y="T5"/>
                  </a:cxn>
                  <a:cxn ang="0">
                    <a:pos x="T6" y="T7"/>
                  </a:cxn>
                  <a:cxn ang="0">
                    <a:pos x="T8" y="T9"/>
                  </a:cxn>
                </a:cxnLst>
                <a:rect l="0" t="0" r="r" b="b"/>
                <a:pathLst>
                  <a:path w="26" h="40">
                    <a:moveTo>
                      <a:pt x="25" y="36"/>
                    </a:moveTo>
                    <a:cubicBezTo>
                      <a:pt x="14" y="27"/>
                      <a:pt x="13" y="11"/>
                      <a:pt x="3" y="1"/>
                    </a:cubicBezTo>
                    <a:cubicBezTo>
                      <a:pt x="2" y="0"/>
                      <a:pt x="0" y="1"/>
                      <a:pt x="1" y="3"/>
                    </a:cubicBezTo>
                    <a:cubicBezTo>
                      <a:pt x="8" y="15"/>
                      <a:pt x="10" y="31"/>
                      <a:pt x="22" y="39"/>
                    </a:cubicBezTo>
                    <a:cubicBezTo>
                      <a:pt x="24" y="40"/>
                      <a:pt x="26" y="37"/>
                      <a:pt x="25"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240"/>
              <p:cNvSpPr>
                <a:spLocks/>
              </p:cNvSpPr>
              <p:nvPr/>
            </p:nvSpPr>
            <p:spPr bwMode="auto">
              <a:xfrm>
                <a:off x="4416" y="2675"/>
                <a:ext cx="49" cy="61"/>
              </a:xfrm>
              <a:custGeom>
                <a:avLst/>
                <a:gdLst>
                  <a:gd name="T0" fmla="*/ 26 w 28"/>
                  <a:gd name="T1" fmla="*/ 31 h 35"/>
                  <a:gd name="T2" fmla="*/ 13 w 28"/>
                  <a:gd name="T3" fmla="*/ 19 h 35"/>
                  <a:gd name="T4" fmla="*/ 3 w 28"/>
                  <a:gd name="T5" fmla="*/ 2 h 35"/>
                  <a:gd name="T6" fmla="*/ 0 w 28"/>
                  <a:gd name="T7" fmla="*/ 3 h 35"/>
                  <a:gd name="T8" fmla="*/ 24 w 28"/>
                  <a:gd name="T9" fmla="*/ 34 h 35"/>
                  <a:gd name="T10" fmla="*/ 26 w 28"/>
                  <a:gd name="T11" fmla="*/ 31 h 35"/>
                </a:gdLst>
                <a:ahLst/>
                <a:cxnLst>
                  <a:cxn ang="0">
                    <a:pos x="T0" y="T1"/>
                  </a:cxn>
                  <a:cxn ang="0">
                    <a:pos x="T2" y="T3"/>
                  </a:cxn>
                  <a:cxn ang="0">
                    <a:pos x="T4" y="T5"/>
                  </a:cxn>
                  <a:cxn ang="0">
                    <a:pos x="T6" y="T7"/>
                  </a:cxn>
                  <a:cxn ang="0">
                    <a:pos x="T8" y="T9"/>
                  </a:cxn>
                  <a:cxn ang="0">
                    <a:pos x="T10" y="T11"/>
                  </a:cxn>
                </a:cxnLst>
                <a:rect l="0" t="0" r="r" b="b"/>
                <a:pathLst>
                  <a:path w="28" h="35">
                    <a:moveTo>
                      <a:pt x="26" y="31"/>
                    </a:moveTo>
                    <a:cubicBezTo>
                      <a:pt x="21" y="27"/>
                      <a:pt x="17" y="23"/>
                      <a:pt x="13" y="19"/>
                    </a:cubicBezTo>
                    <a:cubicBezTo>
                      <a:pt x="9" y="13"/>
                      <a:pt x="6" y="7"/>
                      <a:pt x="3" y="2"/>
                    </a:cubicBezTo>
                    <a:cubicBezTo>
                      <a:pt x="2" y="0"/>
                      <a:pt x="0" y="1"/>
                      <a:pt x="0" y="3"/>
                    </a:cubicBezTo>
                    <a:cubicBezTo>
                      <a:pt x="2" y="16"/>
                      <a:pt x="13" y="28"/>
                      <a:pt x="24" y="34"/>
                    </a:cubicBezTo>
                    <a:cubicBezTo>
                      <a:pt x="26" y="35"/>
                      <a:pt x="28" y="32"/>
                      <a:pt x="2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241"/>
              <p:cNvSpPr>
                <a:spLocks/>
              </p:cNvSpPr>
              <p:nvPr/>
            </p:nvSpPr>
            <p:spPr bwMode="auto">
              <a:xfrm>
                <a:off x="4375" y="2689"/>
                <a:ext cx="48" cy="53"/>
              </a:xfrm>
              <a:custGeom>
                <a:avLst/>
                <a:gdLst>
                  <a:gd name="T0" fmla="*/ 25 w 27"/>
                  <a:gd name="T1" fmla="*/ 26 h 30"/>
                  <a:gd name="T2" fmla="*/ 3 w 27"/>
                  <a:gd name="T3" fmla="*/ 2 h 30"/>
                  <a:gd name="T4" fmla="*/ 1 w 27"/>
                  <a:gd name="T5" fmla="*/ 4 h 30"/>
                  <a:gd name="T6" fmla="*/ 22 w 27"/>
                  <a:gd name="T7" fmla="*/ 29 h 30"/>
                  <a:gd name="T8" fmla="*/ 25 w 27"/>
                  <a:gd name="T9" fmla="*/ 26 h 30"/>
                </a:gdLst>
                <a:ahLst/>
                <a:cxnLst>
                  <a:cxn ang="0">
                    <a:pos x="T0" y="T1"/>
                  </a:cxn>
                  <a:cxn ang="0">
                    <a:pos x="T2" y="T3"/>
                  </a:cxn>
                  <a:cxn ang="0">
                    <a:pos x="T4" y="T5"/>
                  </a:cxn>
                  <a:cxn ang="0">
                    <a:pos x="T6" y="T7"/>
                  </a:cxn>
                  <a:cxn ang="0">
                    <a:pos x="T8" y="T9"/>
                  </a:cxn>
                </a:cxnLst>
                <a:rect l="0" t="0" r="r" b="b"/>
                <a:pathLst>
                  <a:path w="27" h="30">
                    <a:moveTo>
                      <a:pt x="25" y="26"/>
                    </a:moveTo>
                    <a:cubicBezTo>
                      <a:pt x="16" y="19"/>
                      <a:pt x="11" y="10"/>
                      <a:pt x="3" y="2"/>
                    </a:cubicBezTo>
                    <a:cubicBezTo>
                      <a:pt x="2" y="0"/>
                      <a:pt x="0" y="2"/>
                      <a:pt x="1" y="4"/>
                    </a:cubicBezTo>
                    <a:cubicBezTo>
                      <a:pt x="5" y="14"/>
                      <a:pt x="14" y="22"/>
                      <a:pt x="22" y="29"/>
                    </a:cubicBezTo>
                    <a:cubicBezTo>
                      <a:pt x="24" y="30"/>
                      <a:pt x="27" y="28"/>
                      <a:pt x="2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242"/>
              <p:cNvSpPr>
                <a:spLocks/>
              </p:cNvSpPr>
              <p:nvPr/>
            </p:nvSpPr>
            <p:spPr bwMode="auto">
              <a:xfrm>
                <a:off x="4335" y="2692"/>
                <a:ext cx="46" cy="60"/>
              </a:xfrm>
              <a:custGeom>
                <a:avLst/>
                <a:gdLst>
                  <a:gd name="T0" fmla="*/ 24 w 26"/>
                  <a:gd name="T1" fmla="*/ 30 h 34"/>
                  <a:gd name="T2" fmla="*/ 3 w 26"/>
                  <a:gd name="T3" fmla="*/ 1 h 34"/>
                  <a:gd name="T4" fmla="*/ 1 w 26"/>
                  <a:gd name="T5" fmla="*/ 2 h 34"/>
                  <a:gd name="T6" fmla="*/ 21 w 26"/>
                  <a:gd name="T7" fmla="*/ 32 h 34"/>
                  <a:gd name="T8" fmla="*/ 24 w 26"/>
                  <a:gd name="T9" fmla="*/ 30 h 34"/>
                </a:gdLst>
                <a:ahLst/>
                <a:cxnLst>
                  <a:cxn ang="0">
                    <a:pos x="T0" y="T1"/>
                  </a:cxn>
                  <a:cxn ang="0">
                    <a:pos x="T2" y="T3"/>
                  </a:cxn>
                  <a:cxn ang="0">
                    <a:pos x="T4" y="T5"/>
                  </a:cxn>
                  <a:cxn ang="0">
                    <a:pos x="T6" y="T7"/>
                  </a:cxn>
                  <a:cxn ang="0">
                    <a:pos x="T8" y="T9"/>
                  </a:cxn>
                </a:cxnLst>
                <a:rect l="0" t="0" r="r" b="b"/>
                <a:pathLst>
                  <a:path w="26" h="34">
                    <a:moveTo>
                      <a:pt x="24" y="30"/>
                    </a:moveTo>
                    <a:cubicBezTo>
                      <a:pt x="16" y="21"/>
                      <a:pt x="10" y="11"/>
                      <a:pt x="3" y="1"/>
                    </a:cubicBezTo>
                    <a:cubicBezTo>
                      <a:pt x="3" y="0"/>
                      <a:pt x="0" y="1"/>
                      <a:pt x="1" y="2"/>
                    </a:cubicBezTo>
                    <a:cubicBezTo>
                      <a:pt x="4" y="14"/>
                      <a:pt x="13" y="24"/>
                      <a:pt x="21" y="32"/>
                    </a:cubicBezTo>
                    <a:cubicBezTo>
                      <a:pt x="23" y="34"/>
                      <a:pt x="26" y="32"/>
                      <a:pt x="2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243"/>
              <p:cNvSpPr>
                <a:spLocks/>
              </p:cNvSpPr>
              <p:nvPr/>
            </p:nvSpPr>
            <p:spPr bwMode="auto">
              <a:xfrm>
                <a:off x="4300" y="2701"/>
                <a:ext cx="47" cy="44"/>
              </a:xfrm>
              <a:custGeom>
                <a:avLst/>
                <a:gdLst>
                  <a:gd name="T0" fmla="*/ 25 w 27"/>
                  <a:gd name="T1" fmla="*/ 20 h 25"/>
                  <a:gd name="T2" fmla="*/ 3 w 27"/>
                  <a:gd name="T3" fmla="*/ 1 h 25"/>
                  <a:gd name="T4" fmla="*/ 0 w 27"/>
                  <a:gd name="T5" fmla="*/ 3 h 25"/>
                  <a:gd name="T6" fmla="*/ 23 w 27"/>
                  <a:gd name="T7" fmla="*/ 24 h 25"/>
                  <a:gd name="T8" fmla="*/ 25 w 27"/>
                  <a:gd name="T9" fmla="*/ 20 h 25"/>
                </a:gdLst>
                <a:ahLst/>
                <a:cxnLst>
                  <a:cxn ang="0">
                    <a:pos x="T0" y="T1"/>
                  </a:cxn>
                  <a:cxn ang="0">
                    <a:pos x="T2" y="T3"/>
                  </a:cxn>
                  <a:cxn ang="0">
                    <a:pos x="T4" y="T5"/>
                  </a:cxn>
                  <a:cxn ang="0">
                    <a:pos x="T6" y="T7"/>
                  </a:cxn>
                  <a:cxn ang="0">
                    <a:pos x="T8" y="T9"/>
                  </a:cxn>
                </a:cxnLst>
                <a:rect l="0" t="0" r="r" b="b"/>
                <a:pathLst>
                  <a:path w="27" h="25">
                    <a:moveTo>
                      <a:pt x="25" y="20"/>
                    </a:moveTo>
                    <a:cubicBezTo>
                      <a:pt x="15" y="16"/>
                      <a:pt x="9" y="9"/>
                      <a:pt x="3" y="1"/>
                    </a:cubicBezTo>
                    <a:cubicBezTo>
                      <a:pt x="2" y="0"/>
                      <a:pt x="0" y="1"/>
                      <a:pt x="0" y="3"/>
                    </a:cubicBezTo>
                    <a:cubicBezTo>
                      <a:pt x="4" y="13"/>
                      <a:pt x="13" y="20"/>
                      <a:pt x="23" y="24"/>
                    </a:cubicBezTo>
                    <a:cubicBezTo>
                      <a:pt x="25" y="25"/>
                      <a:pt x="27" y="21"/>
                      <a:pt x="2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244"/>
              <p:cNvSpPr>
                <a:spLocks/>
              </p:cNvSpPr>
              <p:nvPr/>
            </p:nvSpPr>
            <p:spPr bwMode="auto">
              <a:xfrm>
                <a:off x="4266" y="2724"/>
                <a:ext cx="37" cy="35"/>
              </a:xfrm>
              <a:custGeom>
                <a:avLst/>
                <a:gdLst>
                  <a:gd name="T0" fmla="*/ 19 w 21"/>
                  <a:gd name="T1" fmla="*/ 15 h 20"/>
                  <a:gd name="T2" fmla="*/ 2 w 21"/>
                  <a:gd name="T3" fmla="*/ 1 h 20"/>
                  <a:gd name="T4" fmla="*/ 0 w 21"/>
                  <a:gd name="T5" fmla="*/ 3 h 20"/>
                  <a:gd name="T6" fmla="*/ 17 w 21"/>
                  <a:gd name="T7" fmla="*/ 19 h 20"/>
                  <a:gd name="T8" fmla="*/ 19 w 21"/>
                  <a:gd name="T9" fmla="*/ 15 h 20"/>
                </a:gdLst>
                <a:ahLst/>
                <a:cxnLst>
                  <a:cxn ang="0">
                    <a:pos x="T0" y="T1"/>
                  </a:cxn>
                  <a:cxn ang="0">
                    <a:pos x="T2" y="T3"/>
                  </a:cxn>
                  <a:cxn ang="0">
                    <a:pos x="T4" y="T5"/>
                  </a:cxn>
                  <a:cxn ang="0">
                    <a:pos x="T6" y="T7"/>
                  </a:cxn>
                  <a:cxn ang="0">
                    <a:pos x="T8" y="T9"/>
                  </a:cxn>
                </a:cxnLst>
                <a:rect l="0" t="0" r="r" b="b"/>
                <a:pathLst>
                  <a:path w="21" h="20">
                    <a:moveTo>
                      <a:pt x="19" y="15"/>
                    </a:moveTo>
                    <a:cubicBezTo>
                      <a:pt x="13" y="11"/>
                      <a:pt x="9" y="5"/>
                      <a:pt x="2" y="1"/>
                    </a:cubicBezTo>
                    <a:cubicBezTo>
                      <a:pt x="1" y="0"/>
                      <a:pt x="0" y="1"/>
                      <a:pt x="0" y="3"/>
                    </a:cubicBezTo>
                    <a:cubicBezTo>
                      <a:pt x="4" y="10"/>
                      <a:pt x="11" y="15"/>
                      <a:pt x="17" y="19"/>
                    </a:cubicBezTo>
                    <a:cubicBezTo>
                      <a:pt x="19" y="20"/>
                      <a:pt x="21" y="17"/>
                      <a:pt x="1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245"/>
              <p:cNvSpPr>
                <a:spLocks/>
              </p:cNvSpPr>
              <p:nvPr/>
            </p:nvSpPr>
            <p:spPr bwMode="auto">
              <a:xfrm>
                <a:off x="4235" y="2738"/>
                <a:ext cx="30" cy="39"/>
              </a:xfrm>
              <a:custGeom>
                <a:avLst/>
                <a:gdLst>
                  <a:gd name="T0" fmla="*/ 16 w 17"/>
                  <a:gd name="T1" fmla="*/ 18 h 22"/>
                  <a:gd name="T2" fmla="*/ 3 w 17"/>
                  <a:gd name="T3" fmla="*/ 2 h 22"/>
                  <a:gd name="T4" fmla="*/ 1 w 17"/>
                  <a:gd name="T5" fmla="*/ 3 h 22"/>
                  <a:gd name="T6" fmla="*/ 12 w 17"/>
                  <a:gd name="T7" fmla="*/ 20 h 22"/>
                  <a:gd name="T8" fmla="*/ 16 w 17"/>
                  <a:gd name="T9" fmla="*/ 18 h 22"/>
                </a:gdLst>
                <a:ahLst/>
                <a:cxnLst>
                  <a:cxn ang="0">
                    <a:pos x="T0" y="T1"/>
                  </a:cxn>
                  <a:cxn ang="0">
                    <a:pos x="T2" y="T3"/>
                  </a:cxn>
                  <a:cxn ang="0">
                    <a:pos x="T4" y="T5"/>
                  </a:cxn>
                  <a:cxn ang="0">
                    <a:pos x="T6" y="T7"/>
                  </a:cxn>
                  <a:cxn ang="0">
                    <a:pos x="T8" y="T9"/>
                  </a:cxn>
                </a:cxnLst>
                <a:rect l="0" t="0" r="r" b="b"/>
                <a:pathLst>
                  <a:path w="17" h="22">
                    <a:moveTo>
                      <a:pt x="16" y="18"/>
                    </a:moveTo>
                    <a:cubicBezTo>
                      <a:pt x="12" y="12"/>
                      <a:pt x="8" y="6"/>
                      <a:pt x="3" y="2"/>
                    </a:cubicBezTo>
                    <a:cubicBezTo>
                      <a:pt x="2" y="0"/>
                      <a:pt x="0" y="2"/>
                      <a:pt x="1" y="3"/>
                    </a:cubicBezTo>
                    <a:cubicBezTo>
                      <a:pt x="4" y="9"/>
                      <a:pt x="8" y="14"/>
                      <a:pt x="12" y="20"/>
                    </a:cubicBezTo>
                    <a:cubicBezTo>
                      <a:pt x="14" y="22"/>
                      <a:pt x="17" y="20"/>
                      <a:pt x="16"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246"/>
              <p:cNvSpPr>
                <a:spLocks/>
              </p:cNvSpPr>
              <p:nvPr/>
            </p:nvSpPr>
            <p:spPr bwMode="auto">
              <a:xfrm>
                <a:off x="4180" y="2756"/>
                <a:ext cx="39" cy="30"/>
              </a:xfrm>
              <a:custGeom>
                <a:avLst/>
                <a:gdLst>
                  <a:gd name="T0" fmla="*/ 19 w 22"/>
                  <a:gd name="T1" fmla="*/ 12 h 17"/>
                  <a:gd name="T2" fmla="*/ 3 w 22"/>
                  <a:gd name="T3" fmla="*/ 1 h 17"/>
                  <a:gd name="T4" fmla="*/ 1 w 22"/>
                  <a:gd name="T5" fmla="*/ 3 h 17"/>
                  <a:gd name="T6" fmla="*/ 17 w 22"/>
                  <a:gd name="T7" fmla="*/ 16 h 17"/>
                  <a:gd name="T8" fmla="*/ 19 w 22"/>
                  <a:gd name="T9" fmla="*/ 12 h 17"/>
                </a:gdLst>
                <a:ahLst/>
                <a:cxnLst>
                  <a:cxn ang="0">
                    <a:pos x="T0" y="T1"/>
                  </a:cxn>
                  <a:cxn ang="0">
                    <a:pos x="T2" y="T3"/>
                  </a:cxn>
                  <a:cxn ang="0">
                    <a:pos x="T4" y="T5"/>
                  </a:cxn>
                  <a:cxn ang="0">
                    <a:pos x="T6" y="T7"/>
                  </a:cxn>
                  <a:cxn ang="0">
                    <a:pos x="T8" y="T9"/>
                  </a:cxn>
                </a:cxnLst>
                <a:rect l="0" t="0" r="r" b="b"/>
                <a:pathLst>
                  <a:path w="22" h="17">
                    <a:moveTo>
                      <a:pt x="19" y="12"/>
                    </a:moveTo>
                    <a:cubicBezTo>
                      <a:pt x="14" y="9"/>
                      <a:pt x="8" y="5"/>
                      <a:pt x="3" y="1"/>
                    </a:cubicBezTo>
                    <a:cubicBezTo>
                      <a:pt x="2" y="0"/>
                      <a:pt x="0" y="2"/>
                      <a:pt x="1" y="3"/>
                    </a:cubicBezTo>
                    <a:cubicBezTo>
                      <a:pt x="5" y="9"/>
                      <a:pt x="11" y="13"/>
                      <a:pt x="17" y="16"/>
                    </a:cubicBezTo>
                    <a:cubicBezTo>
                      <a:pt x="20" y="17"/>
                      <a:pt x="22" y="13"/>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247"/>
              <p:cNvSpPr>
                <a:spLocks/>
              </p:cNvSpPr>
              <p:nvPr/>
            </p:nvSpPr>
            <p:spPr bwMode="auto">
              <a:xfrm>
                <a:off x="4149" y="2780"/>
                <a:ext cx="28" cy="27"/>
              </a:xfrm>
              <a:custGeom>
                <a:avLst/>
                <a:gdLst>
                  <a:gd name="T0" fmla="*/ 14 w 16"/>
                  <a:gd name="T1" fmla="*/ 10 h 15"/>
                  <a:gd name="T2" fmla="*/ 8 w 16"/>
                  <a:gd name="T3" fmla="*/ 5 h 15"/>
                  <a:gd name="T4" fmla="*/ 3 w 16"/>
                  <a:gd name="T5" fmla="*/ 1 h 15"/>
                  <a:gd name="T6" fmla="*/ 1 w 16"/>
                  <a:gd name="T7" fmla="*/ 3 h 15"/>
                  <a:gd name="T8" fmla="*/ 6 w 16"/>
                  <a:gd name="T9" fmla="*/ 8 h 15"/>
                  <a:gd name="T10" fmla="*/ 12 w 16"/>
                  <a:gd name="T11" fmla="*/ 13 h 15"/>
                  <a:gd name="T12" fmla="*/ 14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4" y="10"/>
                    </a:moveTo>
                    <a:cubicBezTo>
                      <a:pt x="12" y="8"/>
                      <a:pt x="10" y="7"/>
                      <a:pt x="8" y="5"/>
                    </a:cubicBezTo>
                    <a:cubicBezTo>
                      <a:pt x="7" y="3"/>
                      <a:pt x="5" y="2"/>
                      <a:pt x="3" y="1"/>
                    </a:cubicBezTo>
                    <a:cubicBezTo>
                      <a:pt x="1" y="0"/>
                      <a:pt x="0" y="2"/>
                      <a:pt x="1" y="3"/>
                    </a:cubicBezTo>
                    <a:cubicBezTo>
                      <a:pt x="2" y="5"/>
                      <a:pt x="4" y="7"/>
                      <a:pt x="6" y="8"/>
                    </a:cubicBezTo>
                    <a:cubicBezTo>
                      <a:pt x="8" y="10"/>
                      <a:pt x="10" y="11"/>
                      <a:pt x="12" y="13"/>
                    </a:cubicBezTo>
                    <a:cubicBezTo>
                      <a:pt x="14" y="15"/>
                      <a:pt x="16" y="12"/>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248"/>
              <p:cNvSpPr>
                <a:spLocks/>
              </p:cNvSpPr>
              <p:nvPr/>
            </p:nvSpPr>
            <p:spPr bwMode="auto">
              <a:xfrm>
                <a:off x="4117" y="2800"/>
                <a:ext cx="25" cy="21"/>
              </a:xfrm>
              <a:custGeom>
                <a:avLst/>
                <a:gdLst>
                  <a:gd name="T0" fmla="*/ 12 w 14"/>
                  <a:gd name="T1" fmla="*/ 8 h 12"/>
                  <a:gd name="T2" fmla="*/ 3 w 14"/>
                  <a:gd name="T3" fmla="*/ 1 h 12"/>
                  <a:gd name="T4" fmla="*/ 1 w 14"/>
                  <a:gd name="T5" fmla="*/ 3 h 12"/>
                  <a:gd name="T6" fmla="*/ 9 w 14"/>
                  <a:gd name="T7" fmla="*/ 11 h 12"/>
                  <a:gd name="T8" fmla="*/ 12 w 14"/>
                  <a:gd name="T9" fmla="*/ 8 h 12"/>
                </a:gdLst>
                <a:ahLst/>
                <a:cxnLst>
                  <a:cxn ang="0">
                    <a:pos x="T0" y="T1"/>
                  </a:cxn>
                  <a:cxn ang="0">
                    <a:pos x="T2" y="T3"/>
                  </a:cxn>
                  <a:cxn ang="0">
                    <a:pos x="T4" y="T5"/>
                  </a:cxn>
                  <a:cxn ang="0">
                    <a:pos x="T6" y="T7"/>
                  </a:cxn>
                  <a:cxn ang="0">
                    <a:pos x="T8" y="T9"/>
                  </a:cxn>
                </a:cxnLst>
                <a:rect l="0" t="0" r="r" b="b"/>
                <a:pathLst>
                  <a:path w="14" h="12">
                    <a:moveTo>
                      <a:pt x="12" y="8"/>
                    </a:moveTo>
                    <a:cubicBezTo>
                      <a:pt x="9" y="5"/>
                      <a:pt x="6" y="2"/>
                      <a:pt x="3" y="1"/>
                    </a:cubicBezTo>
                    <a:cubicBezTo>
                      <a:pt x="1" y="0"/>
                      <a:pt x="0" y="1"/>
                      <a:pt x="1" y="3"/>
                    </a:cubicBezTo>
                    <a:cubicBezTo>
                      <a:pt x="3" y="6"/>
                      <a:pt x="6" y="8"/>
                      <a:pt x="9" y="11"/>
                    </a:cubicBezTo>
                    <a:cubicBezTo>
                      <a:pt x="11" y="12"/>
                      <a:pt x="14" y="10"/>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249"/>
              <p:cNvSpPr>
                <a:spLocks/>
              </p:cNvSpPr>
              <p:nvPr/>
            </p:nvSpPr>
            <p:spPr bwMode="auto">
              <a:xfrm>
                <a:off x="4069" y="2807"/>
                <a:ext cx="32" cy="24"/>
              </a:xfrm>
              <a:custGeom>
                <a:avLst/>
                <a:gdLst>
                  <a:gd name="T0" fmla="*/ 16 w 18"/>
                  <a:gd name="T1" fmla="*/ 10 h 14"/>
                  <a:gd name="T2" fmla="*/ 4 w 18"/>
                  <a:gd name="T3" fmla="*/ 1 h 14"/>
                  <a:gd name="T4" fmla="*/ 1 w 18"/>
                  <a:gd name="T5" fmla="*/ 3 h 14"/>
                  <a:gd name="T6" fmla="*/ 14 w 18"/>
                  <a:gd name="T7" fmla="*/ 13 h 14"/>
                  <a:gd name="T8" fmla="*/ 16 w 18"/>
                  <a:gd name="T9" fmla="*/ 10 h 14"/>
                </a:gdLst>
                <a:ahLst/>
                <a:cxnLst>
                  <a:cxn ang="0">
                    <a:pos x="T0" y="T1"/>
                  </a:cxn>
                  <a:cxn ang="0">
                    <a:pos x="T2" y="T3"/>
                  </a:cxn>
                  <a:cxn ang="0">
                    <a:pos x="T4" y="T5"/>
                  </a:cxn>
                  <a:cxn ang="0">
                    <a:pos x="T6" y="T7"/>
                  </a:cxn>
                  <a:cxn ang="0">
                    <a:pos x="T8" y="T9"/>
                  </a:cxn>
                </a:cxnLst>
                <a:rect l="0" t="0" r="r" b="b"/>
                <a:pathLst>
                  <a:path w="18" h="14">
                    <a:moveTo>
                      <a:pt x="16" y="10"/>
                    </a:moveTo>
                    <a:cubicBezTo>
                      <a:pt x="11" y="8"/>
                      <a:pt x="8" y="4"/>
                      <a:pt x="4" y="1"/>
                    </a:cubicBezTo>
                    <a:cubicBezTo>
                      <a:pt x="2" y="0"/>
                      <a:pt x="0" y="1"/>
                      <a:pt x="1" y="3"/>
                    </a:cubicBezTo>
                    <a:cubicBezTo>
                      <a:pt x="4" y="8"/>
                      <a:pt x="9" y="11"/>
                      <a:pt x="14" y="13"/>
                    </a:cubicBezTo>
                    <a:cubicBezTo>
                      <a:pt x="16" y="14"/>
                      <a:pt x="18" y="11"/>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250"/>
              <p:cNvSpPr>
                <a:spLocks/>
              </p:cNvSpPr>
              <p:nvPr/>
            </p:nvSpPr>
            <p:spPr bwMode="auto">
              <a:xfrm>
                <a:off x="4041" y="2821"/>
                <a:ext cx="21" cy="24"/>
              </a:xfrm>
              <a:custGeom>
                <a:avLst/>
                <a:gdLst>
                  <a:gd name="T0" fmla="*/ 11 w 12"/>
                  <a:gd name="T1" fmla="*/ 10 h 14"/>
                  <a:gd name="T2" fmla="*/ 3 w 12"/>
                  <a:gd name="T3" fmla="*/ 1 h 14"/>
                  <a:gd name="T4" fmla="*/ 1 w 12"/>
                  <a:gd name="T5" fmla="*/ 2 h 14"/>
                  <a:gd name="T6" fmla="*/ 7 w 12"/>
                  <a:gd name="T7" fmla="*/ 12 h 14"/>
                  <a:gd name="T8" fmla="*/ 11 w 12"/>
                  <a:gd name="T9" fmla="*/ 10 h 14"/>
                </a:gdLst>
                <a:ahLst/>
                <a:cxnLst>
                  <a:cxn ang="0">
                    <a:pos x="T0" y="T1"/>
                  </a:cxn>
                  <a:cxn ang="0">
                    <a:pos x="T2" y="T3"/>
                  </a:cxn>
                  <a:cxn ang="0">
                    <a:pos x="T4" y="T5"/>
                  </a:cxn>
                  <a:cxn ang="0">
                    <a:pos x="T6" y="T7"/>
                  </a:cxn>
                  <a:cxn ang="0">
                    <a:pos x="T8" y="T9"/>
                  </a:cxn>
                </a:cxnLst>
                <a:rect l="0" t="0" r="r" b="b"/>
                <a:pathLst>
                  <a:path w="12" h="14">
                    <a:moveTo>
                      <a:pt x="11" y="10"/>
                    </a:moveTo>
                    <a:cubicBezTo>
                      <a:pt x="8" y="7"/>
                      <a:pt x="6" y="3"/>
                      <a:pt x="3" y="1"/>
                    </a:cubicBezTo>
                    <a:cubicBezTo>
                      <a:pt x="2" y="0"/>
                      <a:pt x="0" y="1"/>
                      <a:pt x="1" y="2"/>
                    </a:cubicBezTo>
                    <a:cubicBezTo>
                      <a:pt x="2" y="6"/>
                      <a:pt x="5" y="9"/>
                      <a:pt x="7" y="12"/>
                    </a:cubicBezTo>
                    <a:cubicBezTo>
                      <a:pt x="8" y="14"/>
                      <a:pt x="12" y="12"/>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251"/>
              <p:cNvSpPr>
                <a:spLocks/>
              </p:cNvSpPr>
              <p:nvPr/>
            </p:nvSpPr>
            <p:spPr bwMode="auto">
              <a:xfrm>
                <a:off x="3966" y="2849"/>
                <a:ext cx="23" cy="23"/>
              </a:xfrm>
              <a:custGeom>
                <a:avLst/>
                <a:gdLst>
                  <a:gd name="T0" fmla="*/ 11 w 13"/>
                  <a:gd name="T1" fmla="*/ 9 h 13"/>
                  <a:gd name="T2" fmla="*/ 3 w 13"/>
                  <a:gd name="T3" fmla="*/ 1 h 13"/>
                  <a:gd name="T4" fmla="*/ 1 w 13"/>
                  <a:gd name="T5" fmla="*/ 3 h 13"/>
                  <a:gd name="T6" fmla="*/ 8 w 13"/>
                  <a:gd name="T7" fmla="*/ 11 h 13"/>
                  <a:gd name="T8" fmla="*/ 11 w 13"/>
                  <a:gd name="T9" fmla="*/ 9 h 13"/>
                </a:gdLst>
                <a:ahLst/>
                <a:cxnLst>
                  <a:cxn ang="0">
                    <a:pos x="T0" y="T1"/>
                  </a:cxn>
                  <a:cxn ang="0">
                    <a:pos x="T2" y="T3"/>
                  </a:cxn>
                  <a:cxn ang="0">
                    <a:pos x="T4" y="T5"/>
                  </a:cxn>
                  <a:cxn ang="0">
                    <a:pos x="T6" y="T7"/>
                  </a:cxn>
                  <a:cxn ang="0">
                    <a:pos x="T8" y="T9"/>
                  </a:cxn>
                </a:cxnLst>
                <a:rect l="0" t="0" r="r" b="b"/>
                <a:pathLst>
                  <a:path w="13" h="13">
                    <a:moveTo>
                      <a:pt x="11" y="9"/>
                    </a:moveTo>
                    <a:cubicBezTo>
                      <a:pt x="8" y="6"/>
                      <a:pt x="6" y="3"/>
                      <a:pt x="3" y="1"/>
                    </a:cubicBezTo>
                    <a:cubicBezTo>
                      <a:pt x="1" y="0"/>
                      <a:pt x="0" y="2"/>
                      <a:pt x="1" y="3"/>
                    </a:cubicBezTo>
                    <a:cubicBezTo>
                      <a:pt x="2" y="6"/>
                      <a:pt x="5" y="9"/>
                      <a:pt x="8" y="11"/>
                    </a:cubicBezTo>
                    <a:cubicBezTo>
                      <a:pt x="10" y="13"/>
                      <a:pt x="13" y="10"/>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252"/>
              <p:cNvSpPr>
                <a:spLocks/>
              </p:cNvSpPr>
              <p:nvPr/>
            </p:nvSpPr>
            <p:spPr bwMode="auto">
              <a:xfrm>
                <a:off x="2828" y="3106"/>
                <a:ext cx="122" cy="104"/>
              </a:xfrm>
              <a:custGeom>
                <a:avLst/>
                <a:gdLst>
                  <a:gd name="T0" fmla="*/ 3 w 69"/>
                  <a:gd name="T1" fmla="*/ 58 h 59"/>
                  <a:gd name="T2" fmla="*/ 68 w 69"/>
                  <a:gd name="T3" fmla="*/ 3 h 59"/>
                  <a:gd name="T4" fmla="*/ 65 w 69"/>
                  <a:gd name="T5" fmla="*/ 1 h 59"/>
                  <a:gd name="T6" fmla="*/ 1 w 69"/>
                  <a:gd name="T7" fmla="*/ 55 h 59"/>
                  <a:gd name="T8" fmla="*/ 3 w 69"/>
                  <a:gd name="T9" fmla="*/ 58 h 59"/>
                </a:gdLst>
                <a:ahLst/>
                <a:cxnLst>
                  <a:cxn ang="0">
                    <a:pos x="T0" y="T1"/>
                  </a:cxn>
                  <a:cxn ang="0">
                    <a:pos x="T2" y="T3"/>
                  </a:cxn>
                  <a:cxn ang="0">
                    <a:pos x="T4" y="T5"/>
                  </a:cxn>
                  <a:cxn ang="0">
                    <a:pos x="T6" y="T7"/>
                  </a:cxn>
                  <a:cxn ang="0">
                    <a:pos x="T8" y="T9"/>
                  </a:cxn>
                </a:cxnLst>
                <a:rect l="0" t="0" r="r" b="b"/>
                <a:pathLst>
                  <a:path w="69" h="59">
                    <a:moveTo>
                      <a:pt x="3" y="58"/>
                    </a:moveTo>
                    <a:cubicBezTo>
                      <a:pt x="27" y="43"/>
                      <a:pt x="53" y="27"/>
                      <a:pt x="68" y="3"/>
                    </a:cubicBezTo>
                    <a:cubicBezTo>
                      <a:pt x="69" y="1"/>
                      <a:pt x="66" y="0"/>
                      <a:pt x="65" y="1"/>
                    </a:cubicBezTo>
                    <a:cubicBezTo>
                      <a:pt x="46" y="22"/>
                      <a:pt x="25" y="39"/>
                      <a:pt x="1" y="55"/>
                    </a:cubicBezTo>
                    <a:cubicBezTo>
                      <a:pt x="0" y="57"/>
                      <a:pt x="1" y="59"/>
                      <a:pt x="3"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253"/>
              <p:cNvSpPr>
                <a:spLocks/>
              </p:cNvSpPr>
              <p:nvPr/>
            </p:nvSpPr>
            <p:spPr bwMode="auto">
              <a:xfrm>
                <a:off x="2862" y="3144"/>
                <a:ext cx="81" cy="73"/>
              </a:xfrm>
              <a:custGeom>
                <a:avLst/>
                <a:gdLst>
                  <a:gd name="T0" fmla="*/ 3 w 46"/>
                  <a:gd name="T1" fmla="*/ 40 h 41"/>
                  <a:gd name="T2" fmla="*/ 45 w 46"/>
                  <a:gd name="T3" fmla="*/ 3 h 41"/>
                  <a:gd name="T4" fmla="*/ 42 w 46"/>
                  <a:gd name="T5" fmla="*/ 1 h 41"/>
                  <a:gd name="T6" fmla="*/ 1 w 46"/>
                  <a:gd name="T7" fmla="*/ 37 h 41"/>
                  <a:gd name="T8" fmla="*/ 3 w 46"/>
                  <a:gd name="T9" fmla="*/ 40 h 41"/>
                </a:gdLst>
                <a:ahLst/>
                <a:cxnLst>
                  <a:cxn ang="0">
                    <a:pos x="T0" y="T1"/>
                  </a:cxn>
                  <a:cxn ang="0">
                    <a:pos x="T2" y="T3"/>
                  </a:cxn>
                  <a:cxn ang="0">
                    <a:pos x="T4" y="T5"/>
                  </a:cxn>
                  <a:cxn ang="0">
                    <a:pos x="T6" y="T7"/>
                  </a:cxn>
                  <a:cxn ang="0">
                    <a:pos x="T8" y="T9"/>
                  </a:cxn>
                </a:cxnLst>
                <a:rect l="0" t="0" r="r" b="b"/>
                <a:pathLst>
                  <a:path w="46" h="41">
                    <a:moveTo>
                      <a:pt x="3" y="40"/>
                    </a:moveTo>
                    <a:cubicBezTo>
                      <a:pt x="18" y="30"/>
                      <a:pt x="34" y="18"/>
                      <a:pt x="45" y="3"/>
                    </a:cubicBezTo>
                    <a:cubicBezTo>
                      <a:pt x="46" y="1"/>
                      <a:pt x="43" y="0"/>
                      <a:pt x="42" y="1"/>
                    </a:cubicBezTo>
                    <a:cubicBezTo>
                      <a:pt x="29" y="13"/>
                      <a:pt x="16" y="26"/>
                      <a:pt x="1" y="37"/>
                    </a:cubicBezTo>
                    <a:cubicBezTo>
                      <a:pt x="0" y="38"/>
                      <a:pt x="1" y="41"/>
                      <a:pt x="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254"/>
              <p:cNvSpPr>
                <a:spLocks/>
              </p:cNvSpPr>
              <p:nvPr/>
            </p:nvSpPr>
            <p:spPr bwMode="auto">
              <a:xfrm>
                <a:off x="2890" y="3166"/>
                <a:ext cx="67" cy="66"/>
              </a:xfrm>
              <a:custGeom>
                <a:avLst/>
                <a:gdLst>
                  <a:gd name="T0" fmla="*/ 4 w 38"/>
                  <a:gd name="T1" fmla="*/ 37 h 38"/>
                  <a:gd name="T2" fmla="*/ 37 w 38"/>
                  <a:gd name="T3" fmla="*/ 3 h 38"/>
                  <a:gd name="T4" fmla="*/ 35 w 38"/>
                  <a:gd name="T5" fmla="*/ 2 h 38"/>
                  <a:gd name="T6" fmla="*/ 2 w 38"/>
                  <a:gd name="T7" fmla="*/ 34 h 38"/>
                  <a:gd name="T8" fmla="*/ 4 w 38"/>
                  <a:gd name="T9" fmla="*/ 37 h 38"/>
                </a:gdLst>
                <a:ahLst/>
                <a:cxnLst>
                  <a:cxn ang="0">
                    <a:pos x="T0" y="T1"/>
                  </a:cxn>
                  <a:cxn ang="0">
                    <a:pos x="T2" y="T3"/>
                  </a:cxn>
                  <a:cxn ang="0">
                    <a:pos x="T4" y="T5"/>
                  </a:cxn>
                  <a:cxn ang="0">
                    <a:pos x="T6" y="T7"/>
                  </a:cxn>
                  <a:cxn ang="0">
                    <a:pos x="T8" y="T9"/>
                  </a:cxn>
                </a:cxnLst>
                <a:rect l="0" t="0" r="r" b="b"/>
                <a:pathLst>
                  <a:path w="38" h="38">
                    <a:moveTo>
                      <a:pt x="4" y="37"/>
                    </a:moveTo>
                    <a:cubicBezTo>
                      <a:pt x="16" y="28"/>
                      <a:pt x="29" y="17"/>
                      <a:pt x="37" y="3"/>
                    </a:cubicBezTo>
                    <a:cubicBezTo>
                      <a:pt x="38" y="2"/>
                      <a:pt x="36" y="0"/>
                      <a:pt x="35" y="2"/>
                    </a:cubicBezTo>
                    <a:cubicBezTo>
                      <a:pt x="24" y="13"/>
                      <a:pt x="15" y="25"/>
                      <a:pt x="2" y="34"/>
                    </a:cubicBezTo>
                    <a:cubicBezTo>
                      <a:pt x="0" y="36"/>
                      <a:pt x="2" y="38"/>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255"/>
              <p:cNvSpPr>
                <a:spLocks/>
              </p:cNvSpPr>
              <p:nvPr/>
            </p:nvSpPr>
            <p:spPr bwMode="auto">
              <a:xfrm>
                <a:off x="2920" y="3183"/>
                <a:ext cx="54" cy="56"/>
              </a:xfrm>
              <a:custGeom>
                <a:avLst/>
                <a:gdLst>
                  <a:gd name="T0" fmla="*/ 3 w 31"/>
                  <a:gd name="T1" fmla="*/ 31 h 32"/>
                  <a:gd name="T2" fmla="*/ 30 w 31"/>
                  <a:gd name="T3" fmla="*/ 3 h 32"/>
                  <a:gd name="T4" fmla="*/ 27 w 31"/>
                  <a:gd name="T5" fmla="*/ 1 h 32"/>
                  <a:gd name="T6" fmla="*/ 1 w 31"/>
                  <a:gd name="T7" fmla="*/ 29 h 32"/>
                  <a:gd name="T8" fmla="*/ 3 w 31"/>
                  <a:gd name="T9" fmla="*/ 31 h 32"/>
                </a:gdLst>
                <a:ahLst/>
                <a:cxnLst>
                  <a:cxn ang="0">
                    <a:pos x="T0" y="T1"/>
                  </a:cxn>
                  <a:cxn ang="0">
                    <a:pos x="T2" y="T3"/>
                  </a:cxn>
                  <a:cxn ang="0">
                    <a:pos x="T4" y="T5"/>
                  </a:cxn>
                  <a:cxn ang="0">
                    <a:pos x="T6" y="T7"/>
                  </a:cxn>
                  <a:cxn ang="0">
                    <a:pos x="T8" y="T9"/>
                  </a:cxn>
                </a:cxnLst>
                <a:rect l="0" t="0" r="r" b="b"/>
                <a:pathLst>
                  <a:path w="31" h="32">
                    <a:moveTo>
                      <a:pt x="3" y="31"/>
                    </a:moveTo>
                    <a:cubicBezTo>
                      <a:pt x="13" y="24"/>
                      <a:pt x="24" y="15"/>
                      <a:pt x="30" y="3"/>
                    </a:cubicBezTo>
                    <a:cubicBezTo>
                      <a:pt x="31" y="2"/>
                      <a:pt x="29" y="0"/>
                      <a:pt x="27" y="1"/>
                    </a:cubicBezTo>
                    <a:cubicBezTo>
                      <a:pt x="19" y="11"/>
                      <a:pt x="11" y="21"/>
                      <a:pt x="1" y="29"/>
                    </a:cubicBezTo>
                    <a:cubicBezTo>
                      <a:pt x="0" y="30"/>
                      <a:pt x="1"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256"/>
              <p:cNvSpPr>
                <a:spLocks/>
              </p:cNvSpPr>
              <p:nvPr/>
            </p:nvSpPr>
            <p:spPr bwMode="auto">
              <a:xfrm>
                <a:off x="2957" y="3197"/>
                <a:ext cx="42" cy="42"/>
              </a:xfrm>
              <a:custGeom>
                <a:avLst/>
                <a:gdLst>
                  <a:gd name="T0" fmla="*/ 3 w 24"/>
                  <a:gd name="T1" fmla="*/ 22 h 24"/>
                  <a:gd name="T2" fmla="*/ 23 w 24"/>
                  <a:gd name="T3" fmla="*/ 3 h 24"/>
                  <a:gd name="T4" fmla="*/ 21 w 24"/>
                  <a:gd name="T5" fmla="*/ 1 h 24"/>
                  <a:gd name="T6" fmla="*/ 1 w 24"/>
                  <a:gd name="T7" fmla="*/ 20 h 24"/>
                  <a:gd name="T8" fmla="*/ 3 w 24"/>
                  <a:gd name="T9" fmla="*/ 22 h 24"/>
                </a:gdLst>
                <a:ahLst/>
                <a:cxnLst>
                  <a:cxn ang="0">
                    <a:pos x="T0" y="T1"/>
                  </a:cxn>
                  <a:cxn ang="0">
                    <a:pos x="T2" y="T3"/>
                  </a:cxn>
                  <a:cxn ang="0">
                    <a:pos x="T4" y="T5"/>
                  </a:cxn>
                  <a:cxn ang="0">
                    <a:pos x="T6" y="T7"/>
                  </a:cxn>
                  <a:cxn ang="0">
                    <a:pos x="T8" y="T9"/>
                  </a:cxn>
                </a:cxnLst>
                <a:rect l="0" t="0" r="r" b="b"/>
                <a:pathLst>
                  <a:path w="24" h="24">
                    <a:moveTo>
                      <a:pt x="3" y="22"/>
                    </a:moveTo>
                    <a:cubicBezTo>
                      <a:pt x="9" y="15"/>
                      <a:pt x="17" y="10"/>
                      <a:pt x="23" y="3"/>
                    </a:cubicBezTo>
                    <a:cubicBezTo>
                      <a:pt x="24" y="2"/>
                      <a:pt x="22" y="0"/>
                      <a:pt x="21" y="1"/>
                    </a:cubicBezTo>
                    <a:cubicBezTo>
                      <a:pt x="13" y="5"/>
                      <a:pt x="7" y="13"/>
                      <a:pt x="1" y="20"/>
                    </a:cubicBezTo>
                    <a:cubicBezTo>
                      <a:pt x="0" y="22"/>
                      <a:pt x="2" y="24"/>
                      <a:pt x="3"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57"/>
              <p:cNvSpPr>
                <a:spLocks/>
              </p:cNvSpPr>
              <p:nvPr/>
            </p:nvSpPr>
            <p:spPr bwMode="auto">
              <a:xfrm>
                <a:off x="2978" y="3210"/>
                <a:ext cx="35" cy="38"/>
              </a:xfrm>
              <a:custGeom>
                <a:avLst/>
                <a:gdLst>
                  <a:gd name="T0" fmla="*/ 4 w 20"/>
                  <a:gd name="T1" fmla="*/ 21 h 22"/>
                  <a:gd name="T2" fmla="*/ 19 w 20"/>
                  <a:gd name="T3" fmla="*/ 3 h 22"/>
                  <a:gd name="T4" fmla="*/ 17 w 20"/>
                  <a:gd name="T5" fmla="*/ 1 h 22"/>
                  <a:gd name="T6" fmla="*/ 2 w 20"/>
                  <a:gd name="T7" fmla="*/ 18 h 22"/>
                  <a:gd name="T8" fmla="*/ 4 w 20"/>
                  <a:gd name="T9" fmla="*/ 21 h 22"/>
                </a:gdLst>
                <a:ahLst/>
                <a:cxnLst>
                  <a:cxn ang="0">
                    <a:pos x="T0" y="T1"/>
                  </a:cxn>
                  <a:cxn ang="0">
                    <a:pos x="T2" y="T3"/>
                  </a:cxn>
                  <a:cxn ang="0">
                    <a:pos x="T4" y="T5"/>
                  </a:cxn>
                  <a:cxn ang="0">
                    <a:pos x="T6" y="T7"/>
                  </a:cxn>
                  <a:cxn ang="0">
                    <a:pos x="T8" y="T9"/>
                  </a:cxn>
                </a:cxnLst>
                <a:rect l="0" t="0" r="r" b="b"/>
                <a:pathLst>
                  <a:path w="20" h="22">
                    <a:moveTo>
                      <a:pt x="4" y="21"/>
                    </a:moveTo>
                    <a:cubicBezTo>
                      <a:pt x="10" y="16"/>
                      <a:pt x="17" y="10"/>
                      <a:pt x="19" y="3"/>
                    </a:cubicBezTo>
                    <a:cubicBezTo>
                      <a:pt x="20" y="1"/>
                      <a:pt x="18" y="0"/>
                      <a:pt x="17" y="1"/>
                    </a:cubicBezTo>
                    <a:cubicBezTo>
                      <a:pt x="12" y="7"/>
                      <a:pt x="8" y="13"/>
                      <a:pt x="2" y="18"/>
                    </a:cubicBezTo>
                    <a:cubicBezTo>
                      <a:pt x="0" y="20"/>
                      <a:pt x="3" y="22"/>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258"/>
              <p:cNvSpPr>
                <a:spLocks/>
              </p:cNvSpPr>
              <p:nvPr/>
            </p:nvSpPr>
            <p:spPr bwMode="auto">
              <a:xfrm>
                <a:off x="3004" y="3215"/>
                <a:ext cx="32" cy="44"/>
              </a:xfrm>
              <a:custGeom>
                <a:avLst/>
                <a:gdLst>
                  <a:gd name="T0" fmla="*/ 4 w 18"/>
                  <a:gd name="T1" fmla="*/ 23 h 25"/>
                  <a:gd name="T2" fmla="*/ 17 w 18"/>
                  <a:gd name="T3" fmla="*/ 3 h 25"/>
                  <a:gd name="T4" fmla="*/ 15 w 18"/>
                  <a:gd name="T5" fmla="*/ 1 h 25"/>
                  <a:gd name="T6" fmla="*/ 1 w 18"/>
                  <a:gd name="T7" fmla="*/ 20 h 25"/>
                  <a:gd name="T8" fmla="*/ 4 w 18"/>
                  <a:gd name="T9" fmla="*/ 23 h 25"/>
                </a:gdLst>
                <a:ahLst/>
                <a:cxnLst>
                  <a:cxn ang="0">
                    <a:pos x="T0" y="T1"/>
                  </a:cxn>
                  <a:cxn ang="0">
                    <a:pos x="T2" y="T3"/>
                  </a:cxn>
                  <a:cxn ang="0">
                    <a:pos x="T4" y="T5"/>
                  </a:cxn>
                  <a:cxn ang="0">
                    <a:pos x="T6" y="T7"/>
                  </a:cxn>
                  <a:cxn ang="0">
                    <a:pos x="T8" y="T9"/>
                  </a:cxn>
                </a:cxnLst>
                <a:rect l="0" t="0" r="r" b="b"/>
                <a:pathLst>
                  <a:path w="18" h="25">
                    <a:moveTo>
                      <a:pt x="4" y="23"/>
                    </a:moveTo>
                    <a:cubicBezTo>
                      <a:pt x="10" y="18"/>
                      <a:pt x="16" y="11"/>
                      <a:pt x="17" y="3"/>
                    </a:cubicBezTo>
                    <a:cubicBezTo>
                      <a:pt x="18" y="2"/>
                      <a:pt x="16" y="0"/>
                      <a:pt x="15" y="1"/>
                    </a:cubicBezTo>
                    <a:cubicBezTo>
                      <a:pt x="10" y="7"/>
                      <a:pt x="7" y="14"/>
                      <a:pt x="1" y="20"/>
                    </a:cubicBezTo>
                    <a:cubicBezTo>
                      <a:pt x="0" y="22"/>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59"/>
              <p:cNvSpPr>
                <a:spLocks/>
              </p:cNvSpPr>
              <p:nvPr/>
            </p:nvSpPr>
            <p:spPr bwMode="auto">
              <a:xfrm>
                <a:off x="3036" y="3220"/>
                <a:ext cx="28" cy="37"/>
              </a:xfrm>
              <a:custGeom>
                <a:avLst/>
                <a:gdLst>
                  <a:gd name="T0" fmla="*/ 5 w 16"/>
                  <a:gd name="T1" fmla="*/ 19 h 21"/>
                  <a:gd name="T2" fmla="*/ 15 w 16"/>
                  <a:gd name="T3" fmla="*/ 3 h 21"/>
                  <a:gd name="T4" fmla="*/ 12 w 16"/>
                  <a:gd name="T5" fmla="*/ 1 h 21"/>
                  <a:gd name="T6" fmla="*/ 7 w 16"/>
                  <a:gd name="T7" fmla="*/ 8 h 21"/>
                  <a:gd name="T8" fmla="*/ 2 w 16"/>
                  <a:gd name="T9" fmla="*/ 16 h 21"/>
                  <a:gd name="T10" fmla="*/ 5 w 16"/>
                  <a:gd name="T11" fmla="*/ 19 h 21"/>
                </a:gdLst>
                <a:ahLst/>
                <a:cxnLst>
                  <a:cxn ang="0">
                    <a:pos x="T0" y="T1"/>
                  </a:cxn>
                  <a:cxn ang="0">
                    <a:pos x="T2" y="T3"/>
                  </a:cxn>
                  <a:cxn ang="0">
                    <a:pos x="T4" y="T5"/>
                  </a:cxn>
                  <a:cxn ang="0">
                    <a:pos x="T6" y="T7"/>
                  </a:cxn>
                  <a:cxn ang="0">
                    <a:pos x="T8" y="T9"/>
                  </a:cxn>
                  <a:cxn ang="0">
                    <a:pos x="T10" y="T11"/>
                  </a:cxn>
                </a:cxnLst>
                <a:rect l="0" t="0" r="r" b="b"/>
                <a:pathLst>
                  <a:path w="16" h="21">
                    <a:moveTo>
                      <a:pt x="5" y="19"/>
                    </a:moveTo>
                    <a:cubicBezTo>
                      <a:pt x="9" y="15"/>
                      <a:pt x="14" y="9"/>
                      <a:pt x="15" y="3"/>
                    </a:cubicBezTo>
                    <a:cubicBezTo>
                      <a:pt x="16" y="1"/>
                      <a:pt x="14" y="0"/>
                      <a:pt x="12" y="1"/>
                    </a:cubicBezTo>
                    <a:cubicBezTo>
                      <a:pt x="10" y="3"/>
                      <a:pt x="9" y="6"/>
                      <a:pt x="7" y="8"/>
                    </a:cubicBezTo>
                    <a:cubicBezTo>
                      <a:pt x="6" y="11"/>
                      <a:pt x="4" y="14"/>
                      <a:pt x="2" y="16"/>
                    </a:cubicBezTo>
                    <a:cubicBezTo>
                      <a:pt x="0" y="18"/>
                      <a:pt x="3" y="21"/>
                      <a:pt x="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260"/>
              <p:cNvSpPr>
                <a:spLocks/>
              </p:cNvSpPr>
              <p:nvPr/>
            </p:nvSpPr>
            <p:spPr bwMode="auto">
              <a:xfrm>
                <a:off x="3062" y="3232"/>
                <a:ext cx="27" cy="30"/>
              </a:xfrm>
              <a:custGeom>
                <a:avLst/>
                <a:gdLst>
                  <a:gd name="T0" fmla="*/ 4 w 15"/>
                  <a:gd name="T1" fmla="*/ 16 h 17"/>
                  <a:gd name="T2" fmla="*/ 15 w 15"/>
                  <a:gd name="T3" fmla="*/ 2 h 17"/>
                  <a:gd name="T4" fmla="*/ 12 w 15"/>
                  <a:gd name="T5" fmla="*/ 1 h 17"/>
                  <a:gd name="T6" fmla="*/ 2 w 15"/>
                  <a:gd name="T7" fmla="*/ 12 h 17"/>
                  <a:gd name="T8" fmla="*/ 4 w 15"/>
                  <a:gd name="T9" fmla="*/ 16 h 17"/>
                </a:gdLst>
                <a:ahLst/>
                <a:cxnLst>
                  <a:cxn ang="0">
                    <a:pos x="T0" y="T1"/>
                  </a:cxn>
                  <a:cxn ang="0">
                    <a:pos x="T2" y="T3"/>
                  </a:cxn>
                  <a:cxn ang="0">
                    <a:pos x="T4" y="T5"/>
                  </a:cxn>
                  <a:cxn ang="0">
                    <a:pos x="T6" y="T7"/>
                  </a:cxn>
                  <a:cxn ang="0">
                    <a:pos x="T8" y="T9"/>
                  </a:cxn>
                </a:cxnLst>
                <a:rect l="0" t="0" r="r" b="b"/>
                <a:pathLst>
                  <a:path w="15" h="17">
                    <a:moveTo>
                      <a:pt x="4" y="16"/>
                    </a:moveTo>
                    <a:cubicBezTo>
                      <a:pt x="9" y="13"/>
                      <a:pt x="13" y="8"/>
                      <a:pt x="15" y="2"/>
                    </a:cubicBezTo>
                    <a:cubicBezTo>
                      <a:pt x="15" y="1"/>
                      <a:pt x="13" y="0"/>
                      <a:pt x="12" y="1"/>
                    </a:cubicBezTo>
                    <a:cubicBezTo>
                      <a:pt x="9" y="5"/>
                      <a:pt x="6" y="9"/>
                      <a:pt x="2" y="12"/>
                    </a:cubicBezTo>
                    <a:cubicBezTo>
                      <a:pt x="0" y="14"/>
                      <a:pt x="2"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61"/>
              <p:cNvSpPr>
                <a:spLocks/>
              </p:cNvSpPr>
              <p:nvPr/>
            </p:nvSpPr>
            <p:spPr bwMode="auto">
              <a:xfrm>
                <a:off x="3092" y="3232"/>
                <a:ext cx="26" cy="32"/>
              </a:xfrm>
              <a:custGeom>
                <a:avLst/>
                <a:gdLst>
                  <a:gd name="T0" fmla="*/ 5 w 15"/>
                  <a:gd name="T1" fmla="*/ 16 h 18"/>
                  <a:gd name="T2" fmla="*/ 14 w 15"/>
                  <a:gd name="T3" fmla="*/ 3 h 18"/>
                  <a:gd name="T4" fmla="*/ 11 w 15"/>
                  <a:gd name="T5" fmla="*/ 1 h 18"/>
                  <a:gd name="T6" fmla="*/ 2 w 15"/>
                  <a:gd name="T7" fmla="*/ 14 h 18"/>
                  <a:gd name="T8" fmla="*/ 5 w 15"/>
                  <a:gd name="T9" fmla="*/ 16 h 18"/>
                </a:gdLst>
                <a:ahLst/>
                <a:cxnLst>
                  <a:cxn ang="0">
                    <a:pos x="T0" y="T1"/>
                  </a:cxn>
                  <a:cxn ang="0">
                    <a:pos x="T2" y="T3"/>
                  </a:cxn>
                  <a:cxn ang="0">
                    <a:pos x="T4" y="T5"/>
                  </a:cxn>
                  <a:cxn ang="0">
                    <a:pos x="T6" y="T7"/>
                  </a:cxn>
                  <a:cxn ang="0">
                    <a:pos x="T8" y="T9"/>
                  </a:cxn>
                </a:cxnLst>
                <a:rect l="0" t="0" r="r" b="b"/>
                <a:pathLst>
                  <a:path w="15" h="18">
                    <a:moveTo>
                      <a:pt x="5" y="16"/>
                    </a:moveTo>
                    <a:cubicBezTo>
                      <a:pt x="8" y="12"/>
                      <a:pt x="11" y="8"/>
                      <a:pt x="14" y="3"/>
                    </a:cubicBezTo>
                    <a:cubicBezTo>
                      <a:pt x="15" y="1"/>
                      <a:pt x="13" y="0"/>
                      <a:pt x="11" y="1"/>
                    </a:cubicBezTo>
                    <a:cubicBezTo>
                      <a:pt x="8" y="5"/>
                      <a:pt x="5" y="10"/>
                      <a:pt x="2" y="14"/>
                    </a:cubicBezTo>
                    <a:cubicBezTo>
                      <a:pt x="0" y="16"/>
                      <a:pt x="4"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262"/>
              <p:cNvSpPr>
                <a:spLocks/>
              </p:cNvSpPr>
              <p:nvPr/>
            </p:nvSpPr>
            <p:spPr bwMode="auto">
              <a:xfrm>
                <a:off x="3118" y="3229"/>
                <a:ext cx="34" cy="44"/>
              </a:xfrm>
              <a:custGeom>
                <a:avLst/>
                <a:gdLst>
                  <a:gd name="T0" fmla="*/ 4 w 19"/>
                  <a:gd name="T1" fmla="*/ 24 h 25"/>
                  <a:gd name="T2" fmla="*/ 18 w 19"/>
                  <a:gd name="T3" fmla="*/ 2 h 25"/>
                  <a:gd name="T4" fmla="*/ 15 w 19"/>
                  <a:gd name="T5" fmla="*/ 1 h 25"/>
                  <a:gd name="T6" fmla="*/ 2 w 19"/>
                  <a:gd name="T7" fmla="*/ 21 h 25"/>
                  <a:gd name="T8" fmla="*/ 4 w 19"/>
                  <a:gd name="T9" fmla="*/ 24 h 25"/>
                </a:gdLst>
                <a:ahLst/>
                <a:cxnLst>
                  <a:cxn ang="0">
                    <a:pos x="T0" y="T1"/>
                  </a:cxn>
                  <a:cxn ang="0">
                    <a:pos x="T2" y="T3"/>
                  </a:cxn>
                  <a:cxn ang="0">
                    <a:pos x="T4" y="T5"/>
                  </a:cxn>
                  <a:cxn ang="0">
                    <a:pos x="T6" y="T7"/>
                  </a:cxn>
                  <a:cxn ang="0">
                    <a:pos x="T8" y="T9"/>
                  </a:cxn>
                </a:cxnLst>
                <a:rect l="0" t="0" r="r" b="b"/>
                <a:pathLst>
                  <a:path w="19" h="25">
                    <a:moveTo>
                      <a:pt x="4" y="24"/>
                    </a:moveTo>
                    <a:cubicBezTo>
                      <a:pt x="11" y="18"/>
                      <a:pt x="16" y="11"/>
                      <a:pt x="18" y="2"/>
                    </a:cubicBezTo>
                    <a:cubicBezTo>
                      <a:pt x="19" y="1"/>
                      <a:pt x="16" y="0"/>
                      <a:pt x="15" y="1"/>
                    </a:cubicBezTo>
                    <a:cubicBezTo>
                      <a:pt x="12" y="8"/>
                      <a:pt x="8" y="15"/>
                      <a:pt x="2" y="21"/>
                    </a:cubicBezTo>
                    <a:cubicBezTo>
                      <a:pt x="0" y="23"/>
                      <a:pt x="3"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63"/>
              <p:cNvSpPr>
                <a:spLocks/>
              </p:cNvSpPr>
              <p:nvPr/>
            </p:nvSpPr>
            <p:spPr bwMode="auto">
              <a:xfrm>
                <a:off x="3161" y="3236"/>
                <a:ext cx="26" cy="37"/>
              </a:xfrm>
              <a:custGeom>
                <a:avLst/>
                <a:gdLst>
                  <a:gd name="T0" fmla="*/ 4 w 15"/>
                  <a:gd name="T1" fmla="*/ 19 h 21"/>
                  <a:gd name="T2" fmla="*/ 14 w 15"/>
                  <a:gd name="T3" fmla="*/ 3 h 21"/>
                  <a:gd name="T4" fmla="*/ 12 w 15"/>
                  <a:gd name="T5" fmla="*/ 1 h 21"/>
                  <a:gd name="T6" fmla="*/ 1 w 15"/>
                  <a:gd name="T7" fmla="*/ 18 h 21"/>
                  <a:gd name="T8" fmla="*/ 4 w 15"/>
                  <a:gd name="T9" fmla="*/ 19 h 21"/>
                </a:gdLst>
                <a:ahLst/>
                <a:cxnLst>
                  <a:cxn ang="0">
                    <a:pos x="T0" y="T1"/>
                  </a:cxn>
                  <a:cxn ang="0">
                    <a:pos x="T2" y="T3"/>
                  </a:cxn>
                  <a:cxn ang="0">
                    <a:pos x="T4" y="T5"/>
                  </a:cxn>
                  <a:cxn ang="0">
                    <a:pos x="T6" y="T7"/>
                  </a:cxn>
                  <a:cxn ang="0">
                    <a:pos x="T8" y="T9"/>
                  </a:cxn>
                </a:cxnLst>
                <a:rect l="0" t="0" r="r" b="b"/>
                <a:pathLst>
                  <a:path w="15" h="21">
                    <a:moveTo>
                      <a:pt x="4" y="19"/>
                    </a:moveTo>
                    <a:cubicBezTo>
                      <a:pt x="8" y="14"/>
                      <a:pt x="12" y="9"/>
                      <a:pt x="14" y="3"/>
                    </a:cubicBezTo>
                    <a:cubicBezTo>
                      <a:pt x="15" y="1"/>
                      <a:pt x="13" y="0"/>
                      <a:pt x="12" y="1"/>
                    </a:cubicBezTo>
                    <a:cubicBezTo>
                      <a:pt x="8" y="7"/>
                      <a:pt x="5" y="12"/>
                      <a:pt x="1" y="18"/>
                    </a:cubicBezTo>
                    <a:cubicBezTo>
                      <a:pt x="0" y="20"/>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264"/>
              <p:cNvSpPr>
                <a:spLocks/>
              </p:cNvSpPr>
              <p:nvPr/>
            </p:nvSpPr>
            <p:spPr bwMode="auto">
              <a:xfrm>
                <a:off x="3194" y="3220"/>
                <a:ext cx="23" cy="41"/>
              </a:xfrm>
              <a:custGeom>
                <a:avLst/>
                <a:gdLst>
                  <a:gd name="T0" fmla="*/ 4 w 13"/>
                  <a:gd name="T1" fmla="*/ 21 h 23"/>
                  <a:gd name="T2" fmla="*/ 12 w 13"/>
                  <a:gd name="T3" fmla="*/ 3 h 23"/>
                  <a:gd name="T4" fmla="*/ 9 w 13"/>
                  <a:gd name="T5" fmla="*/ 2 h 23"/>
                  <a:gd name="T6" fmla="*/ 1 w 13"/>
                  <a:gd name="T7" fmla="*/ 19 h 23"/>
                  <a:gd name="T8" fmla="*/ 4 w 13"/>
                  <a:gd name="T9" fmla="*/ 21 h 23"/>
                </a:gdLst>
                <a:ahLst/>
                <a:cxnLst>
                  <a:cxn ang="0">
                    <a:pos x="T0" y="T1"/>
                  </a:cxn>
                  <a:cxn ang="0">
                    <a:pos x="T2" y="T3"/>
                  </a:cxn>
                  <a:cxn ang="0">
                    <a:pos x="T4" y="T5"/>
                  </a:cxn>
                  <a:cxn ang="0">
                    <a:pos x="T6" y="T7"/>
                  </a:cxn>
                  <a:cxn ang="0">
                    <a:pos x="T8" y="T9"/>
                  </a:cxn>
                </a:cxnLst>
                <a:rect l="0" t="0" r="r" b="b"/>
                <a:pathLst>
                  <a:path w="13" h="23">
                    <a:moveTo>
                      <a:pt x="4" y="21"/>
                    </a:moveTo>
                    <a:cubicBezTo>
                      <a:pt x="7" y="15"/>
                      <a:pt x="10" y="9"/>
                      <a:pt x="12" y="3"/>
                    </a:cubicBezTo>
                    <a:cubicBezTo>
                      <a:pt x="13" y="1"/>
                      <a:pt x="10" y="0"/>
                      <a:pt x="9" y="2"/>
                    </a:cubicBezTo>
                    <a:cubicBezTo>
                      <a:pt x="6" y="7"/>
                      <a:pt x="4" y="13"/>
                      <a:pt x="1" y="19"/>
                    </a:cubicBezTo>
                    <a:cubicBezTo>
                      <a:pt x="0" y="21"/>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65"/>
              <p:cNvSpPr>
                <a:spLocks/>
              </p:cNvSpPr>
              <p:nvPr/>
            </p:nvSpPr>
            <p:spPr bwMode="auto">
              <a:xfrm>
                <a:off x="3226" y="3213"/>
                <a:ext cx="23" cy="35"/>
              </a:xfrm>
              <a:custGeom>
                <a:avLst/>
                <a:gdLst>
                  <a:gd name="T0" fmla="*/ 4 w 13"/>
                  <a:gd name="T1" fmla="*/ 18 h 20"/>
                  <a:gd name="T2" fmla="*/ 12 w 13"/>
                  <a:gd name="T3" fmla="*/ 3 h 20"/>
                  <a:gd name="T4" fmla="*/ 10 w 13"/>
                  <a:gd name="T5" fmla="*/ 2 h 20"/>
                  <a:gd name="T6" fmla="*/ 1 w 13"/>
                  <a:gd name="T7" fmla="*/ 16 h 20"/>
                  <a:gd name="T8" fmla="*/ 4 w 13"/>
                  <a:gd name="T9" fmla="*/ 18 h 20"/>
                </a:gdLst>
                <a:ahLst/>
                <a:cxnLst>
                  <a:cxn ang="0">
                    <a:pos x="T0" y="T1"/>
                  </a:cxn>
                  <a:cxn ang="0">
                    <a:pos x="T2" y="T3"/>
                  </a:cxn>
                  <a:cxn ang="0">
                    <a:pos x="T4" y="T5"/>
                  </a:cxn>
                  <a:cxn ang="0">
                    <a:pos x="T6" y="T7"/>
                  </a:cxn>
                  <a:cxn ang="0">
                    <a:pos x="T8" y="T9"/>
                  </a:cxn>
                </a:cxnLst>
                <a:rect l="0" t="0" r="r" b="b"/>
                <a:pathLst>
                  <a:path w="13" h="20">
                    <a:moveTo>
                      <a:pt x="4" y="18"/>
                    </a:moveTo>
                    <a:cubicBezTo>
                      <a:pt x="8" y="13"/>
                      <a:pt x="10" y="8"/>
                      <a:pt x="12" y="3"/>
                    </a:cubicBezTo>
                    <a:cubicBezTo>
                      <a:pt x="13" y="1"/>
                      <a:pt x="10" y="0"/>
                      <a:pt x="10" y="2"/>
                    </a:cubicBezTo>
                    <a:cubicBezTo>
                      <a:pt x="7" y="7"/>
                      <a:pt x="4" y="12"/>
                      <a:pt x="1" y="16"/>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266"/>
              <p:cNvSpPr>
                <a:spLocks/>
              </p:cNvSpPr>
              <p:nvPr/>
            </p:nvSpPr>
            <p:spPr bwMode="auto">
              <a:xfrm>
                <a:off x="3271" y="3199"/>
                <a:ext cx="21" cy="28"/>
              </a:xfrm>
              <a:custGeom>
                <a:avLst/>
                <a:gdLst>
                  <a:gd name="T0" fmla="*/ 5 w 12"/>
                  <a:gd name="T1" fmla="*/ 13 h 16"/>
                  <a:gd name="T2" fmla="*/ 11 w 12"/>
                  <a:gd name="T3" fmla="*/ 2 h 16"/>
                  <a:gd name="T4" fmla="*/ 8 w 12"/>
                  <a:gd name="T5" fmla="*/ 1 h 16"/>
                  <a:gd name="T6" fmla="*/ 2 w 12"/>
                  <a:gd name="T7" fmla="*/ 12 h 16"/>
                  <a:gd name="T8" fmla="*/ 5 w 12"/>
                  <a:gd name="T9" fmla="*/ 13 h 16"/>
                </a:gdLst>
                <a:ahLst/>
                <a:cxnLst>
                  <a:cxn ang="0">
                    <a:pos x="T0" y="T1"/>
                  </a:cxn>
                  <a:cxn ang="0">
                    <a:pos x="T2" y="T3"/>
                  </a:cxn>
                  <a:cxn ang="0">
                    <a:pos x="T4" y="T5"/>
                  </a:cxn>
                  <a:cxn ang="0">
                    <a:pos x="T6" y="T7"/>
                  </a:cxn>
                  <a:cxn ang="0">
                    <a:pos x="T8" y="T9"/>
                  </a:cxn>
                </a:cxnLst>
                <a:rect l="0" t="0" r="r" b="b"/>
                <a:pathLst>
                  <a:path w="12" h="16">
                    <a:moveTo>
                      <a:pt x="5" y="13"/>
                    </a:moveTo>
                    <a:cubicBezTo>
                      <a:pt x="7" y="10"/>
                      <a:pt x="9" y="6"/>
                      <a:pt x="11" y="2"/>
                    </a:cubicBezTo>
                    <a:cubicBezTo>
                      <a:pt x="12" y="1"/>
                      <a:pt x="9" y="0"/>
                      <a:pt x="8" y="1"/>
                    </a:cubicBezTo>
                    <a:cubicBezTo>
                      <a:pt x="6" y="4"/>
                      <a:pt x="4" y="8"/>
                      <a:pt x="2" y="12"/>
                    </a:cubicBezTo>
                    <a:cubicBezTo>
                      <a:pt x="0" y="14"/>
                      <a:pt x="4" y="16"/>
                      <a:pt x="5"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67"/>
              <p:cNvSpPr>
                <a:spLocks/>
              </p:cNvSpPr>
              <p:nvPr/>
            </p:nvSpPr>
            <p:spPr bwMode="auto">
              <a:xfrm>
                <a:off x="3308" y="3183"/>
                <a:ext cx="20" cy="34"/>
              </a:xfrm>
              <a:custGeom>
                <a:avLst/>
                <a:gdLst>
                  <a:gd name="T0" fmla="*/ 4 w 11"/>
                  <a:gd name="T1" fmla="*/ 17 h 19"/>
                  <a:gd name="T2" fmla="*/ 11 w 11"/>
                  <a:gd name="T3" fmla="*/ 2 h 19"/>
                  <a:gd name="T4" fmla="*/ 8 w 11"/>
                  <a:gd name="T5" fmla="*/ 2 h 19"/>
                  <a:gd name="T6" fmla="*/ 1 w 11"/>
                  <a:gd name="T7" fmla="*/ 15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7" y="13"/>
                      <a:pt x="10" y="8"/>
                      <a:pt x="11" y="2"/>
                    </a:cubicBezTo>
                    <a:cubicBezTo>
                      <a:pt x="11" y="1"/>
                      <a:pt x="8" y="0"/>
                      <a:pt x="8" y="2"/>
                    </a:cubicBezTo>
                    <a:cubicBezTo>
                      <a:pt x="5" y="6"/>
                      <a:pt x="4" y="11"/>
                      <a:pt x="1" y="15"/>
                    </a:cubicBezTo>
                    <a:cubicBezTo>
                      <a:pt x="0" y="17"/>
                      <a:pt x="3"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268"/>
              <p:cNvSpPr>
                <a:spLocks/>
              </p:cNvSpPr>
              <p:nvPr/>
            </p:nvSpPr>
            <p:spPr bwMode="auto">
              <a:xfrm>
                <a:off x="3347" y="3166"/>
                <a:ext cx="23" cy="35"/>
              </a:xfrm>
              <a:custGeom>
                <a:avLst/>
                <a:gdLst>
                  <a:gd name="T0" fmla="*/ 5 w 13"/>
                  <a:gd name="T1" fmla="*/ 18 h 20"/>
                  <a:gd name="T2" fmla="*/ 13 w 13"/>
                  <a:gd name="T3" fmla="*/ 3 h 20"/>
                  <a:gd name="T4" fmla="*/ 10 w 13"/>
                  <a:gd name="T5" fmla="*/ 2 h 20"/>
                  <a:gd name="T6" fmla="*/ 1 w 13"/>
                  <a:gd name="T7" fmla="*/ 16 h 20"/>
                  <a:gd name="T8" fmla="*/ 5 w 13"/>
                  <a:gd name="T9" fmla="*/ 18 h 20"/>
                </a:gdLst>
                <a:ahLst/>
                <a:cxnLst>
                  <a:cxn ang="0">
                    <a:pos x="T0" y="T1"/>
                  </a:cxn>
                  <a:cxn ang="0">
                    <a:pos x="T2" y="T3"/>
                  </a:cxn>
                  <a:cxn ang="0">
                    <a:pos x="T4" y="T5"/>
                  </a:cxn>
                  <a:cxn ang="0">
                    <a:pos x="T6" y="T7"/>
                  </a:cxn>
                  <a:cxn ang="0">
                    <a:pos x="T8" y="T9"/>
                  </a:cxn>
                </a:cxnLst>
                <a:rect l="0" t="0" r="r" b="b"/>
                <a:pathLst>
                  <a:path w="13" h="20">
                    <a:moveTo>
                      <a:pt x="5" y="18"/>
                    </a:moveTo>
                    <a:cubicBezTo>
                      <a:pt x="8" y="13"/>
                      <a:pt x="11" y="8"/>
                      <a:pt x="13" y="3"/>
                    </a:cubicBezTo>
                    <a:cubicBezTo>
                      <a:pt x="13" y="2"/>
                      <a:pt x="11" y="0"/>
                      <a:pt x="10" y="2"/>
                    </a:cubicBezTo>
                    <a:cubicBezTo>
                      <a:pt x="7" y="6"/>
                      <a:pt x="4" y="11"/>
                      <a:pt x="1" y="16"/>
                    </a:cubicBezTo>
                    <a:cubicBezTo>
                      <a:pt x="0" y="18"/>
                      <a:pt x="3" y="20"/>
                      <a:pt x="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69"/>
              <p:cNvSpPr>
                <a:spLocks/>
              </p:cNvSpPr>
              <p:nvPr/>
            </p:nvSpPr>
            <p:spPr bwMode="auto">
              <a:xfrm>
                <a:off x="3398" y="3157"/>
                <a:ext cx="21" cy="30"/>
              </a:xfrm>
              <a:custGeom>
                <a:avLst/>
                <a:gdLst>
                  <a:gd name="T0" fmla="*/ 5 w 12"/>
                  <a:gd name="T1" fmla="*/ 15 h 17"/>
                  <a:gd name="T2" fmla="*/ 12 w 12"/>
                  <a:gd name="T3" fmla="*/ 3 h 17"/>
                  <a:gd name="T4" fmla="*/ 9 w 12"/>
                  <a:gd name="T5" fmla="*/ 1 h 17"/>
                  <a:gd name="T6" fmla="*/ 1 w 12"/>
                  <a:gd name="T7" fmla="*/ 13 h 17"/>
                  <a:gd name="T8" fmla="*/ 5 w 12"/>
                  <a:gd name="T9" fmla="*/ 15 h 17"/>
                </a:gdLst>
                <a:ahLst/>
                <a:cxnLst>
                  <a:cxn ang="0">
                    <a:pos x="T0" y="T1"/>
                  </a:cxn>
                  <a:cxn ang="0">
                    <a:pos x="T2" y="T3"/>
                  </a:cxn>
                  <a:cxn ang="0">
                    <a:pos x="T4" y="T5"/>
                  </a:cxn>
                  <a:cxn ang="0">
                    <a:pos x="T6" y="T7"/>
                  </a:cxn>
                  <a:cxn ang="0">
                    <a:pos x="T8" y="T9"/>
                  </a:cxn>
                </a:cxnLst>
                <a:rect l="0" t="0" r="r" b="b"/>
                <a:pathLst>
                  <a:path w="12" h="17">
                    <a:moveTo>
                      <a:pt x="5" y="15"/>
                    </a:moveTo>
                    <a:cubicBezTo>
                      <a:pt x="7" y="11"/>
                      <a:pt x="10" y="7"/>
                      <a:pt x="12" y="3"/>
                    </a:cubicBezTo>
                    <a:cubicBezTo>
                      <a:pt x="12" y="1"/>
                      <a:pt x="10" y="0"/>
                      <a:pt x="9" y="1"/>
                    </a:cubicBezTo>
                    <a:cubicBezTo>
                      <a:pt x="6" y="5"/>
                      <a:pt x="3" y="9"/>
                      <a:pt x="1" y="13"/>
                    </a:cubicBezTo>
                    <a:cubicBezTo>
                      <a:pt x="0" y="16"/>
                      <a:pt x="3" y="17"/>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270"/>
              <p:cNvSpPr>
                <a:spLocks/>
              </p:cNvSpPr>
              <p:nvPr/>
            </p:nvSpPr>
            <p:spPr bwMode="auto">
              <a:xfrm>
                <a:off x="3405" y="3123"/>
                <a:ext cx="33" cy="62"/>
              </a:xfrm>
              <a:custGeom>
                <a:avLst/>
                <a:gdLst>
                  <a:gd name="T0" fmla="*/ 3 w 19"/>
                  <a:gd name="T1" fmla="*/ 33 h 35"/>
                  <a:gd name="T2" fmla="*/ 18 w 19"/>
                  <a:gd name="T3" fmla="*/ 2 h 35"/>
                  <a:gd name="T4" fmla="*/ 15 w 19"/>
                  <a:gd name="T5" fmla="*/ 2 h 35"/>
                  <a:gd name="T6" fmla="*/ 1 w 19"/>
                  <a:gd name="T7" fmla="*/ 31 h 35"/>
                  <a:gd name="T8" fmla="*/ 3 w 19"/>
                  <a:gd name="T9" fmla="*/ 33 h 35"/>
                </a:gdLst>
                <a:ahLst/>
                <a:cxnLst>
                  <a:cxn ang="0">
                    <a:pos x="T0" y="T1"/>
                  </a:cxn>
                  <a:cxn ang="0">
                    <a:pos x="T2" y="T3"/>
                  </a:cxn>
                  <a:cxn ang="0">
                    <a:pos x="T4" y="T5"/>
                  </a:cxn>
                  <a:cxn ang="0">
                    <a:pos x="T6" y="T7"/>
                  </a:cxn>
                  <a:cxn ang="0">
                    <a:pos x="T8" y="T9"/>
                  </a:cxn>
                </a:cxnLst>
                <a:rect l="0" t="0" r="r" b="b"/>
                <a:pathLst>
                  <a:path w="19" h="35">
                    <a:moveTo>
                      <a:pt x="3" y="33"/>
                    </a:moveTo>
                    <a:cubicBezTo>
                      <a:pt x="11" y="25"/>
                      <a:pt x="18" y="14"/>
                      <a:pt x="18" y="2"/>
                    </a:cubicBezTo>
                    <a:cubicBezTo>
                      <a:pt x="19" y="0"/>
                      <a:pt x="16" y="0"/>
                      <a:pt x="15" y="2"/>
                    </a:cubicBezTo>
                    <a:cubicBezTo>
                      <a:pt x="12" y="13"/>
                      <a:pt x="8" y="22"/>
                      <a:pt x="1" y="31"/>
                    </a:cubicBezTo>
                    <a:cubicBezTo>
                      <a:pt x="0" y="33"/>
                      <a:pt x="2" y="35"/>
                      <a:pt x="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71"/>
              <p:cNvSpPr>
                <a:spLocks/>
              </p:cNvSpPr>
              <p:nvPr/>
            </p:nvSpPr>
            <p:spPr bwMode="auto">
              <a:xfrm>
                <a:off x="3535" y="3079"/>
                <a:ext cx="18" cy="60"/>
              </a:xfrm>
              <a:custGeom>
                <a:avLst/>
                <a:gdLst>
                  <a:gd name="T0" fmla="*/ 4 w 10"/>
                  <a:gd name="T1" fmla="*/ 32 h 34"/>
                  <a:gd name="T2" fmla="*/ 9 w 10"/>
                  <a:gd name="T3" fmla="*/ 2 h 34"/>
                  <a:gd name="T4" fmla="*/ 5 w 10"/>
                  <a:gd name="T5" fmla="*/ 2 h 34"/>
                  <a:gd name="T6" fmla="*/ 1 w 10"/>
                  <a:gd name="T7" fmla="*/ 31 h 34"/>
                  <a:gd name="T8" fmla="*/ 4 w 10"/>
                  <a:gd name="T9" fmla="*/ 32 h 34"/>
                </a:gdLst>
                <a:ahLst/>
                <a:cxnLst>
                  <a:cxn ang="0">
                    <a:pos x="T0" y="T1"/>
                  </a:cxn>
                  <a:cxn ang="0">
                    <a:pos x="T2" y="T3"/>
                  </a:cxn>
                  <a:cxn ang="0">
                    <a:pos x="T4" y="T5"/>
                  </a:cxn>
                  <a:cxn ang="0">
                    <a:pos x="T6" y="T7"/>
                  </a:cxn>
                  <a:cxn ang="0">
                    <a:pos x="T8" y="T9"/>
                  </a:cxn>
                </a:cxnLst>
                <a:rect l="0" t="0" r="r" b="b"/>
                <a:pathLst>
                  <a:path w="10" h="34">
                    <a:moveTo>
                      <a:pt x="4" y="32"/>
                    </a:moveTo>
                    <a:cubicBezTo>
                      <a:pt x="8" y="22"/>
                      <a:pt x="10" y="12"/>
                      <a:pt x="9" y="2"/>
                    </a:cubicBezTo>
                    <a:cubicBezTo>
                      <a:pt x="8" y="0"/>
                      <a:pt x="6" y="0"/>
                      <a:pt x="5" y="2"/>
                    </a:cubicBezTo>
                    <a:cubicBezTo>
                      <a:pt x="5" y="12"/>
                      <a:pt x="4" y="21"/>
                      <a:pt x="1" y="31"/>
                    </a:cubicBezTo>
                    <a:cubicBezTo>
                      <a:pt x="0" y="33"/>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272"/>
              <p:cNvSpPr>
                <a:spLocks/>
              </p:cNvSpPr>
              <p:nvPr/>
            </p:nvSpPr>
            <p:spPr bwMode="auto">
              <a:xfrm>
                <a:off x="3584" y="3053"/>
                <a:ext cx="23" cy="53"/>
              </a:xfrm>
              <a:custGeom>
                <a:avLst/>
                <a:gdLst>
                  <a:gd name="T0" fmla="*/ 4 w 13"/>
                  <a:gd name="T1" fmla="*/ 28 h 30"/>
                  <a:gd name="T2" fmla="*/ 13 w 13"/>
                  <a:gd name="T3" fmla="*/ 2 h 30"/>
                  <a:gd name="T4" fmla="*/ 10 w 13"/>
                  <a:gd name="T5" fmla="*/ 1 h 30"/>
                  <a:gd name="T6" fmla="*/ 1 w 13"/>
                  <a:gd name="T7" fmla="*/ 27 h 30"/>
                  <a:gd name="T8" fmla="*/ 4 w 13"/>
                  <a:gd name="T9" fmla="*/ 28 h 30"/>
                </a:gdLst>
                <a:ahLst/>
                <a:cxnLst>
                  <a:cxn ang="0">
                    <a:pos x="T0" y="T1"/>
                  </a:cxn>
                  <a:cxn ang="0">
                    <a:pos x="T2" y="T3"/>
                  </a:cxn>
                  <a:cxn ang="0">
                    <a:pos x="T4" y="T5"/>
                  </a:cxn>
                  <a:cxn ang="0">
                    <a:pos x="T6" y="T7"/>
                  </a:cxn>
                  <a:cxn ang="0">
                    <a:pos x="T8" y="T9"/>
                  </a:cxn>
                </a:cxnLst>
                <a:rect l="0" t="0" r="r" b="b"/>
                <a:pathLst>
                  <a:path w="13" h="30">
                    <a:moveTo>
                      <a:pt x="4" y="28"/>
                    </a:moveTo>
                    <a:cubicBezTo>
                      <a:pt x="7" y="19"/>
                      <a:pt x="11" y="11"/>
                      <a:pt x="13" y="2"/>
                    </a:cubicBezTo>
                    <a:cubicBezTo>
                      <a:pt x="13" y="1"/>
                      <a:pt x="11" y="0"/>
                      <a:pt x="10" y="1"/>
                    </a:cubicBezTo>
                    <a:cubicBezTo>
                      <a:pt x="6" y="9"/>
                      <a:pt x="4" y="18"/>
                      <a:pt x="1" y="27"/>
                    </a:cubicBezTo>
                    <a:cubicBezTo>
                      <a:pt x="0" y="29"/>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73"/>
              <p:cNvSpPr>
                <a:spLocks/>
              </p:cNvSpPr>
              <p:nvPr/>
            </p:nvSpPr>
            <p:spPr bwMode="auto">
              <a:xfrm>
                <a:off x="3648" y="3011"/>
                <a:ext cx="26" cy="68"/>
              </a:xfrm>
              <a:custGeom>
                <a:avLst/>
                <a:gdLst>
                  <a:gd name="T0" fmla="*/ 4 w 15"/>
                  <a:gd name="T1" fmla="*/ 37 h 39"/>
                  <a:gd name="T2" fmla="*/ 15 w 15"/>
                  <a:gd name="T3" fmla="*/ 2 h 39"/>
                  <a:gd name="T4" fmla="*/ 12 w 15"/>
                  <a:gd name="T5" fmla="*/ 2 h 39"/>
                  <a:gd name="T6" fmla="*/ 1 w 15"/>
                  <a:gd name="T7" fmla="*/ 36 h 39"/>
                  <a:gd name="T8" fmla="*/ 4 w 15"/>
                  <a:gd name="T9" fmla="*/ 37 h 39"/>
                </a:gdLst>
                <a:ahLst/>
                <a:cxnLst>
                  <a:cxn ang="0">
                    <a:pos x="T0" y="T1"/>
                  </a:cxn>
                  <a:cxn ang="0">
                    <a:pos x="T2" y="T3"/>
                  </a:cxn>
                  <a:cxn ang="0">
                    <a:pos x="T4" y="T5"/>
                  </a:cxn>
                  <a:cxn ang="0">
                    <a:pos x="T6" y="T7"/>
                  </a:cxn>
                  <a:cxn ang="0">
                    <a:pos x="T8" y="T9"/>
                  </a:cxn>
                </a:cxnLst>
                <a:rect l="0" t="0" r="r" b="b"/>
                <a:pathLst>
                  <a:path w="15" h="39">
                    <a:moveTo>
                      <a:pt x="4" y="37"/>
                    </a:moveTo>
                    <a:cubicBezTo>
                      <a:pt x="10" y="27"/>
                      <a:pt x="14" y="15"/>
                      <a:pt x="15" y="2"/>
                    </a:cubicBezTo>
                    <a:cubicBezTo>
                      <a:pt x="15" y="1"/>
                      <a:pt x="12" y="0"/>
                      <a:pt x="12" y="2"/>
                    </a:cubicBezTo>
                    <a:cubicBezTo>
                      <a:pt x="10" y="14"/>
                      <a:pt x="7" y="25"/>
                      <a:pt x="1" y="36"/>
                    </a:cubicBezTo>
                    <a:cubicBezTo>
                      <a:pt x="0" y="38"/>
                      <a:pt x="3" y="39"/>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274"/>
              <p:cNvSpPr>
                <a:spLocks/>
              </p:cNvSpPr>
              <p:nvPr/>
            </p:nvSpPr>
            <p:spPr bwMode="auto">
              <a:xfrm>
                <a:off x="3723" y="2977"/>
                <a:ext cx="19" cy="58"/>
              </a:xfrm>
              <a:custGeom>
                <a:avLst/>
                <a:gdLst>
                  <a:gd name="T0" fmla="*/ 4 w 11"/>
                  <a:gd name="T1" fmla="*/ 30 h 33"/>
                  <a:gd name="T2" fmla="*/ 11 w 11"/>
                  <a:gd name="T3" fmla="*/ 3 h 33"/>
                  <a:gd name="T4" fmla="*/ 8 w 11"/>
                  <a:gd name="T5" fmla="*/ 2 h 33"/>
                  <a:gd name="T6" fmla="*/ 1 w 11"/>
                  <a:gd name="T7" fmla="*/ 29 h 33"/>
                  <a:gd name="T8" fmla="*/ 4 w 11"/>
                  <a:gd name="T9" fmla="*/ 30 h 33"/>
                </a:gdLst>
                <a:ahLst/>
                <a:cxnLst>
                  <a:cxn ang="0">
                    <a:pos x="T0" y="T1"/>
                  </a:cxn>
                  <a:cxn ang="0">
                    <a:pos x="T2" y="T3"/>
                  </a:cxn>
                  <a:cxn ang="0">
                    <a:pos x="T4" y="T5"/>
                  </a:cxn>
                  <a:cxn ang="0">
                    <a:pos x="T6" y="T7"/>
                  </a:cxn>
                  <a:cxn ang="0">
                    <a:pos x="T8" y="T9"/>
                  </a:cxn>
                </a:cxnLst>
                <a:rect l="0" t="0" r="r" b="b"/>
                <a:pathLst>
                  <a:path w="11" h="33">
                    <a:moveTo>
                      <a:pt x="4" y="30"/>
                    </a:moveTo>
                    <a:cubicBezTo>
                      <a:pt x="6" y="21"/>
                      <a:pt x="9" y="12"/>
                      <a:pt x="11" y="3"/>
                    </a:cubicBezTo>
                    <a:cubicBezTo>
                      <a:pt x="11" y="1"/>
                      <a:pt x="8" y="0"/>
                      <a:pt x="8" y="2"/>
                    </a:cubicBezTo>
                    <a:cubicBezTo>
                      <a:pt x="5" y="11"/>
                      <a:pt x="3" y="20"/>
                      <a:pt x="1" y="29"/>
                    </a:cubicBezTo>
                    <a:cubicBezTo>
                      <a:pt x="0" y="32"/>
                      <a:pt x="4" y="33"/>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75"/>
              <p:cNvSpPr>
                <a:spLocks/>
              </p:cNvSpPr>
              <p:nvPr/>
            </p:nvSpPr>
            <p:spPr bwMode="auto">
              <a:xfrm>
                <a:off x="3765" y="2955"/>
                <a:ext cx="23" cy="68"/>
              </a:xfrm>
              <a:custGeom>
                <a:avLst/>
                <a:gdLst>
                  <a:gd name="T0" fmla="*/ 3 w 13"/>
                  <a:gd name="T1" fmla="*/ 37 h 39"/>
                  <a:gd name="T2" fmla="*/ 12 w 13"/>
                  <a:gd name="T3" fmla="*/ 2 h 39"/>
                  <a:gd name="T4" fmla="*/ 9 w 13"/>
                  <a:gd name="T5" fmla="*/ 2 h 39"/>
                  <a:gd name="T6" fmla="*/ 0 w 13"/>
                  <a:gd name="T7" fmla="*/ 36 h 39"/>
                  <a:gd name="T8" fmla="*/ 3 w 13"/>
                  <a:gd name="T9" fmla="*/ 37 h 39"/>
                </a:gdLst>
                <a:ahLst/>
                <a:cxnLst>
                  <a:cxn ang="0">
                    <a:pos x="T0" y="T1"/>
                  </a:cxn>
                  <a:cxn ang="0">
                    <a:pos x="T2" y="T3"/>
                  </a:cxn>
                  <a:cxn ang="0">
                    <a:pos x="T4" y="T5"/>
                  </a:cxn>
                  <a:cxn ang="0">
                    <a:pos x="T6" y="T7"/>
                  </a:cxn>
                  <a:cxn ang="0">
                    <a:pos x="T8" y="T9"/>
                  </a:cxn>
                </a:cxnLst>
                <a:rect l="0" t="0" r="r" b="b"/>
                <a:pathLst>
                  <a:path w="13" h="39">
                    <a:moveTo>
                      <a:pt x="3" y="37"/>
                    </a:moveTo>
                    <a:cubicBezTo>
                      <a:pt x="9" y="27"/>
                      <a:pt x="13" y="15"/>
                      <a:pt x="12" y="2"/>
                    </a:cubicBezTo>
                    <a:cubicBezTo>
                      <a:pt x="11" y="1"/>
                      <a:pt x="9" y="0"/>
                      <a:pt x="9" y="2"/>
                    </a:cubicBezTo>
                    <a:cubicBezTo>
                      <a:pt x="8" y="14"/>
                      <a:pt x="6" y="25"/>
                      <a:pt x="0" y="36"/>
                    </a:cubicBezTo>
                    <a:cubicBezTo>
                      <a:pt x="0" y="37"/>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276"/>
              <p:cNvSpPr>
                <a:spLocks/>
              </p:cNvSpPr>
              <p:nvPr/>
            </p:nvSpPr>
            <p:spPr bwMode="auto">
              <a:xfrm>
                <a:off x="3815" y="2928"/>
                <a:ext cx="21" cy="58"/>
              </a:xfrm>
              <a:custGeom>
                <a:avLst/>
                <a:gdLst>
                  <a:gd name="T0" fmla="*/ 3 w 12"/>
                  <a:gd name="T1" fmla="*/ 31 h 33"/>
                  <a:gd name="T2" fmla="*/ 11 w 12"/>
                  <a:gd name="T3" fmla="*/ 2 h 33"/>
                  <a:gd name="T4" fmla="*/ 8 w 12"/>
                  <a:gd name="T5" fmla="*/ 2 h 33"/>
                  <a:gd name="T6" fmla="*/ 1 w 12"/>
                  <a:gd name="T7" fmla="*/ 30 h 33"/>
                  <a:gd name="T8" fmla="*/ 3 w 12"/>
                  <a:gd name="T9" fmla="*/ 31 h 33"/>
                </a:gdLst>
                <a:ahLst/>
                <a:cxnLst>
                  <a:cxn ang="0">
                    <a:pos x="T0" y="T1"/>
                  </a:cxn>
                  <a:cxn ang="0">
                    <a:pos x="T2" y="T3"/>
                  </a:cxn>
                  <a:cxn ang="0">
                    <a:pos x="T4" y="T5"/>
                  </a:cxn>
                  <a:cxn ang="0">
                    <a:pos x="T6" y="T7"/>
                  </a:cxn>
                  <a:cxn ang="0">
                    <a:pos x="T8" y="T9"/>
                  </a:cxn>
                </a:cxnLst>
                <a:rect l="0" t="0" r="r" b="b"/>
                <a:pathLst>
                  <a:path w="12" h="33">
                    <a:moveTo>
                      <a:pt x="3" y="31"/>
                    </a:moveTo>
                    <a:cubicBezTo>
                      <a:pt x="10" y="23"/>
                      <a:pt x="12" y="13"/>
                      <a:pt x="11" y="2"/>
                    </a:cubicBezTo>
                    <a:cubicBezTo>
                      <a:pt x="11" y="0"/>
                      <a:pt x="8" y="0"/>
                      <a:pt x="8" y="2"/>
                    </a:cubicBezTo>
                    <a:cubicBezTo>
                      <a:pt x="8" y="12"/>
                      <a:pt x="5" y="21"/>
                      <a:pt x="1" y="30"/>
                    </a:cubicBezTo>
                    <a:cubicBezTo>
                      <a:pt x="0" y="32"/>
                      <a:pt x="2"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277"/>
              <p:cNvSpPr>
                <a:spLocks/>
              </p:cNvSpPr>
              <p:nvPr/>
            </p:nvSpPr>
            <p:spPr bwMode="auto">
              <a:xfrm>
                <a:off x="3873" y="2898"/>
                <a:ext cx="15" cy="55"/>
              </a:xfrm>
              <a:custGeom>
                <a:avLst/>
                <a:gdLst>
                  <a:gd name="T0" fmla="*/ 4 w 9"/>
                  <a:gd name="T1" fmla="*/ 28 h 31"/>
                  <a:gd name="T2" fmla="*/ 8 w 9"/>
                  <a:gd name="T3" fmla="*/ 2 h 31"/>
                  <a:gd name="T4" fmla="*/ 5 w 9"/>
                  <a:gd name="T5" fmla="*/ 2 h 31"/>
                  <a:gd name="T6" fmla="*/ 1 w 9"/>
                  <a:gd name="T7" fmla="*/ 27 h 31"/>
                  <a:gd name="T8" fmla="*/ 4 w 9"/>
                  <a:gd name="T9" fmla="*/ 28 h 31"/>
                </a:gdLst>
                <a:ahLst/>
                <a:cxnLst>
                  <a:cxn ang="0">
                    <a:pos x="T0" y="T1"/>
                  </a:cxn>
                  <a:cxn ang="0">
                    <a:pos x="T2" y="T3"/>
                  </a:cxn>
                  <a:cxn ang="0">
                    <a:pos x="T4" y="T5"/>
                  </a:cxn>
                  <a:cxn ang="0">
                    <a:pos x="T6" y="T7"/>
                  </a:cxn>
                  <a:cxn ang="0">
                    <a:pos x="T8" y="T9"/>
                  </a:cxn>
                </a:cxnLst>
                <a:rect l="0" t="0" r="r" b="b"/>
                <a:pathLst>
                  <a:path w="9" h="31">
                    <a:moveTo>
                      <a:pt x="4" y="28"/>
                    </a:moveTo>
                    <a:cubicBezTo>
                      <a:pt x="7" y="20"/>
                      <a:pt x="9" y="11"/>
                      <a:pt x="8" y="2"/>
                    </a:cubicBezTo>
                    <a:cubicBezTo>
                      <a:pt x="8" y="0"/>
                      <a:pt x="5" y="0"/>
                      <a:pt x="5" y="2"/>
                    </a:cubicBezTo>
                    <a:cubicBezTo>
                      <a:pt x="4" y="11"/>
                      <a:pt x="3" y="19"/>
                      <a:pt x="1" y="27"/>
                    </a:cubicBezTo>
                    <a:cubicBezTo>
                      <a:pt x="0" y="30"/>
                      <a:pt x="3"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78"/>
              <p:cNvSpPr>
                <a:spLocks/>
              </p:cNvSpPr>
              <p:nvPr/>
            </p:nvSpPr>
            <p:spPr bwMode="auto">
              <a:xfrm>
                <a:off x="3920" y="2872"/>
                <a:ext cx="11" cy="53"/>
              </a:xfrm>
              <a:custGeom>
                <a:avLst/>
                <a:gdLst>
                  <a:gd name="T0" fmla="*/ 5 w 6"/>
                  <a:gd name="T1" fmla="*/ 28 h 30"/>
                  <a:gd name="T2" fmla="*/ 5 w 6"/>
                  <a:gd name="T3" fmla="*/ 2 h 30"/>
                  <a:gd name="T4" fmla="*/ 2 w 6"/>
                  <a:gd name="T5" fmla="*/ 2 h 30"/>
                  <a:gd name="T6" fmla="*/ 2 w 6"/>
                  <a:gd name="T7" fmla="*/ 28 h 30"/>
                  <a:gd name="T8" fmla="*/ 5 w 6"/>
                  <a:gd name="T9" fmla="*/ 28 h 30"/>
                </a:gdLst>
                <a:ahLst/>
                <a:cxnLst>
                  <a:cxn ang="0">
                    <a:pos x="T0" y="T1"/>
                  </a:cxn>
                  <a:cxn ang="0">
                    <a:pos x="T2" y="T3"/>
                  </a:cxn>
                  <a:cxn ang="0">
                    <a:pos x="T4" y="T5"/>
                  </a:cxn>
                  <a:cxn ang="0">
                    <a:pos x="T6" y="T7"/>
                  </a:cxn>
                  <a:cxn ang="0">
                    <a:pos x="T8" y="T9"/>
                  </a:cxn>
                </a:cxnLst>
                <a:rect l="0" t="0" r="r" b="b"/>
                <a:pathLst>
                  <a:path w="6" h="30">
                    <a:moveTo>
                      <a:pt x="5" y="28"/>
                    </a:moveTo>
                    <a:cubicBezTo>
                      <a:pt x="5" y="20"/>
                      <a:pt x="6" y="10"/>
                      <a:pt x="5" y="2"/>
                    </a:cubicBezTo>
                    <a:cubicBezTo>
                      <a:pt x="5" y="0"/>
                      <a:pt x="2" y="0"/>
                      <a:pt x="2" y="2"/>
                    </a:cubicBezTo>
                    <a:cubicBezTo>
                      <a:pt x="0" y="10"/>
                      <a:pt x="1" y="20"/>
                      <a:pt x="2" y="28"/>
                    </a:cubicBezTo>
                    <a:cubicBezTo>
                      <a:pt x="2" y="30"/>
                      <a:pt x="5" y="30"/>
                      <a:pt x="5"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279"/>
              <p:cNvSpPr>
                <a:spLocks/>
              </p:cNvSpPr>
              <p:nvPr/>
            </p:nvSpPr>
            <p:spPr bwMode="auto">
              <a:xfrm>
                <a:off x="2526" y="2962"/>
                <a:ext cx="18" cy="22"/>
              </a:xfrm>
              <a:custGeom>
                <a:avLst/>
                <a:gdLst>
                  <a:gd name="T0" fmla="*/ 7 w 10"/>
                  <a:gd name="T1" fmla="*/ 1 h 13"/>
                  <a:gd name="T2" fmla="*/ 0 w 10"/>
                  <a:gd name="T3" fmla="*/ 10 h 13"/>
                  <a:gd name="T4" fmla="*/ 3 w 10"/>
                  <a:gd name="T5" fmla="*/ 12 h 13"/>
                  <a:gd name="T6" fmla="*/ 8 w 10"/>
                  <a:gd name="T7" fmla="*/ 4 h 13"/>
                  <a:gd name="T8" fmla="*/ 7 w 10"/>
                  <a:gd name="T9" fmla="*/ 1 h 13"/>
                </a:gdLst>
                <a:ahLst/>
                <a:cxnLst>
                  <a:cxn ang="0">
                    <a:pos x="T0" y="T1"/>
                  </a:cxn>
                  <a:cxn ang="0">
                    <a:pos x="T2" y="T3"/>
                  </a:cxn>
                  <a:cxn ang="0">
                    <a:pos x="T4" y="T5"/>
                  </a:cxn>
                  <a:cxn ang="0">
                    <a:pos x="T6" y="T7"/>
                  </a:cxn>
                  <a:cxn ang="0">
                    <a:pos x="T8" y="T9"/>
                  </a:cxn>
                </a:cxnLst>
                <a:rect l="0" t="0" r="r" b="b"/>
                <a:pathLst>
                  <a:path w="10" h="13">
                    <a:moveTo>
                      <a:pt x="7" y="1"/>
                    </a:moveTo>
                    <a:cubicBezTo>
                      <a:pt x="3" y="3"/>
                      <a:pt x="0" y="6"/>
                      <a:pt x="0" y="10"/>
                    </a:cubicBezTo>
                    <a:cubicBezTo>
                      <a:pt x="0" y="12"/>
                      <a:pt x="2" y="13"/>
                      <a:pt x="3" y="12"/>
                    </a:cubicBezTo>
                    <a:cubicBezTo>
                      <a:pt x="5" y="9"/>
                      <a:pt x="6" y="6"/>
                      <a:pt x="8" y="4"/>
                    </a:cubicBezTo>
                    <a:cubicBezTo>
                      <a:pt x="10" y="2"/>
                      <a:pt x="8" y="0"/>
                      <a:pt x="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280"/>
              <p:cNvSpPr>
                <a:spLocks/>
              </p:cNvSpPr>
              <p:nvPr/>
            </p:nvSpPr>
            <p:spPr bwMode="auto">
              <a:xfrm>
                <a:off x="2538" y="2977"/>
                <a:ext cx="20" cy="25"/>
              </a:xfrm>
              <a:custGeom>
                <a:avLst/>
                <a:gdLst>
                  <a:gd name="T0" fmla="*/ 7 w 11"/>
                  <a:gd name="T1" fmla="*/ 2 h 14"/>
                  <a:gd name="T2" fmla="*/ 0 w 11"/>
                  <a:gd name="T3" fmla="*/ 12 h 14"/>
                  <a:gd name="T4" fmla="*/ 3 w 11"/>
                  <a:gd name="T5" fmla="*/ 13 h 14"/>
                  <a:gd name="T6" fmla="*/ 9 w 11"/>
                  <a:gd name="T7" fmla="*/ 4 h 14"/>
                  <a:gd name="T8" fmla="*/ 7 w 11"/>
                  <a:gd name="T9" fmla="*/ 2 h 14"/>
                </a:gdLst>
                <a:ahLst/>
                <a:cxnLst>
                  <a:cxn ang="0">
                    <a:pos x="T0" y="T1"/>
                  </a:cxn>
                  <a:cxn ang="0">
                    <a:pos x="T2" y="T3"/>
                  </a:cxn>
                  <a:cxn ang="0">
                    <a:pos x="T4" y="T5"/>
                  </a:cxn>
                  <a:cxn ang="0">
                    <a:pos x="T6" y="T7"/>
                  </a:cxn>
                  <a:cxn ang="0">
                    <a:pos x="T8" y="T9"/>
                  </a:cxn>
                </a:cxnLst>
                <a:rect l="0" t="0" r="r" b="b"/>
                <a:pathLst>
                  <a:path w="11" h="14">
                    <a:moveTo>
                      <a:pt x="7" y="2"/>
                    </a:moveTo>
                    <a:cubicBezTo>
                      <a:pt x="4" y="4"/>
                      <a:pt x="1" y="8"/>
                      <a:pt x="0" y="12"/>
                    </a:cubicBezTo>
                    <a:cubicBezTo>
                      <a:pt x="0" y="13"/>
                      <a:pt x="2" y="14"/>
                      <a:pt x="3" y="13"/>
                    </a:cubicBezTo>
                    <a:cubicBezTo>
                      <a:pt x="5" y="10"/>
                      <a:pt x="7" y="7"/>
                      <a:pt x="9" y="4"/>
                    </a:cubicBezTo>
                    <a:cubicBezTo>
                      <a:pt x="11" y="3"/>
                      <a:pt x="9"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281"/>
              <p:cNvSpPr>
                <a:spLocks/>
              </p:cNvSpPr>
              <p:nvPr/>
            </p:nvSpPr>
            <p:spPr bwMode="auto">
              <a:xfrm>
                <a:off x="2554" y="2990"/>
                <a:ext cx="18" cy="26"/>
              </a:xfrm>
              <a:custGeom>
                <a:avLst/>
                <a:gdLst>
                  <a:gd name="T0" fmla="*/ 6 w 10"/>
                  <a:gd name="T1" fmla="*/ 2 h 15"/>
                  <a:gd name="T2" fmla="*/ 0 w 10"/>
                  <a:gd name="T3" fmla="*/ 12 h 15"/>
                  <a:gd name="T4" fmla="*/ 2 w 10"/>
                  <a:gd name="T5" fmla="*/ 14 h 15"/>
                  <a:gd name="T6" fmla="*/ 9 w 10"/>
                  <a:gd name="T7" fmla="*/ 4 h 15"/>
                  <a:gd name="T8" fmla="*/ 6 w 10"/>
                  <a:gd name="T9" fmla="*/ 2 h 15"/>
                </a:gdLst>
                <a:ahLst/>
                <a:cxnLst>
                  <a:cxn ang="0">
                    <a:pos x="T0" y="T1"/>
                  </a:cxn>
                  <a:cxn ang="0">
                    <a:pos x="T2" y="T3"/>
                  </a:cxn>
                  <a:cxn ang="0">
                    <a:pos x="T4" y="T5"/>
                  </a:cxn>
                  <a:cxn ang="0">
                    <a:pos x="T6" y="T7"/>
                  </a:cxn>
                  <a:cxn ang="0">
                    <a:pos x="T8" y="T9"/>
                  </a:cxn>
                </a:cxnLst>
                <a:rect l="0" t="0" r="r" b="b"/>
                <a:pathLst>
                  <a:path w="10" h="15">
                    <a:moveTo>
                      <a:pt x="6" y="2"/>
                    </a:moveTo>
                    <a:cubicBezTo>
                      <a:pt x="4" y="5"/>
                      <a:pt x="2" y="9"/>
                      <a:pt x="0" y="12"/>
                    </a:cubicBezTo>
                    <a:cubicBezTo>
                      <a:pt x="0" y="13"/>
                      <a:pt x="1" y="15"/>
                      <a:pt x="2" y="14"/>
                    </a:cubicBezTo>
                    <a:cubicBezTo>
                      <a:pt x="6" y="12"/>
                      <a:pt x="8" y="8"/>
                      <a:pt x="9" y="4"/>
                    </a:cubicBezTo>
                    <a:cubicBezTo>
                      <a:pt x="10" y="2"/>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282"/>
              <p:cNvSpPr>
                <a:spLocks/>
              </p:cNvSpPr>
              <p:nvPr/>
            </p:nvSpPr>
            <p:spPr bwMode="auto">
              <a:xfrm>
                <a:off x="2561" y="3009"/>
                <a:ext cx="19" cy="26"/>
              </a:xfrm>
              <a:custGeom>
                <a:avLst/>
                <a:gdLst>
                  <a:gd name="T0" fmla="*/ 6 w 11"/>
                  <a:gd name="T1" fmla="*/ 2 h 15"/>
                  <a:gd name="T2" fmla="*/ 0 w 11"/>
                  <a:gd name="T3" fmla="*/ 13 h 15"/>
                  <a:gd name="T4" fmla="*/ 3 w 11"/>
                  <a:gd name="T5" fmla="*/ 14 h 15"/>
                  <a:gd name="T6" fmla="*/ 9 w 11"/>
                  <a:gd name="T7" fmla="*/ 4 h 15"/>
                  <a:gd name="T8" fmla="*/ 6 w 11"/>
                  <a:gd name="T9" fmla="*/ 2 h 15"/>
                </a:gdLst>
                <a:ahLst/>
                <a:cxnLst>
                  <a:cxn ang="0">
                    <a:pos x="T0" y="T1"/>
                  </a:cxn>
                  <a:cxn ang="0">
                    <a:pos x="T2" y="T3"/>
                  </a:cxn>
                  <a:cxn ang="0">
                    <a:pos x="T4" y="T5"/>
                  </a:cxn>
                  <a:cxn ang="0">
                    <a:pos x="T6" y="T7"/>
                  </a:cxn>
                  <a:cxn ang="0">
                    <a:pos x="T8" y="T9"/>
                  </a:cxn>
                </a:cxnLst>
                <a:rect l="0" t="0" r="r" b="b"/>
                <a:pathLst>
                  <a:path w="11" h="15">
                    <a:moveTo>
                      <a:pt x="6" y="2"/>
                    </a:moveTo>
                    <a:cubicBezTo>
                      <a:pt x="4" y="6"/>
                      <a:pt x="1" y="9"/>
                      <a:pt x="0" y="13"/>
                    </a:cubicBezTo>
                    <a:cubicBezTo>
                      <a:pt x="0" y="14"/>
                      <a:pt x="2" y="15"/>
                      <a:pt x="3" y="14"/>
                    </a:cubicBezTo>
                    <a:cubicBezTo>
                      <a:pt x="6" y="12"/>
                      <a:pt x="7" y="8"/>
                      <a:pt x="9" y="4"/>
                    </a:cubicBezTo>
                    <a:cubicBezTo>
                      <a:pt x="11" y="2"/>
                      <a:pt x="8"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283"/>
              <p:cNvSpPr>
                <a:spLocks/>
              </p:cNvSpPr>
              <p:nvPr/>
            </p:nvSpPr>
            <p:spPr bwMode="auto">
              <a:xfrm>
                <a:off x="2570" y="3028"/>
                <a:ext cx="21" cy="29"/>
              </a:xfrm>
              <a:custGeom>
                <a:avLst/>
                <a:gdLst>
                  <a:gd name="T0" fmla="*/ 8 w 12"/>
                  <a:gd name="T1" fmla="*/ 1 h 16"/>
                  <a:gd name="T2" fmla="*/ 4 w 12"/>
                  <a:gd name="T3" fmla="*/ 7 h 16"/>
                  <a:gd name="T4" fmla="*/ 1 w 12"/>
                  <a:gd name="T5" fmla="*/ 13 h 16"/>
                  <a:gd name="T6" fmla="*/ 3 w 12"/>
                  <a:gd name="T7" fmla="*/ 15 h 16"/>
                  <a:gd name="T8" fmla="*/ 11 w 12"/>
                  <a:gd name="T9" fmla="*/ 3 h 16"/>
                  <a:gd name="T10" fmla="*/ 8 w 12"/>
                  <a:gd name="T11" fmla="*/ 1 h 16"/>
                </a:gdLst>
                <a:ahLst/>
                <a:cxnLst>
                  <a:cxn ang="0">
                    <a:pos x="T0" y="T1"/>
                  </a:cxn>
                  <a:cxn ang="0">
                    <a:pos x="T2" y="T3"/>
                  </a:cxn>
                  <a:cxn ang="0">
                    <a:pos x="T4" y="T5"/>
                  </a:cxn>
                  <a:cxn ang="0">
                    <a:pos x="T6" y="T7"/>
                  </a:cxn>
                  <a:cxn ang="0">
                    <a:pos x="T8" y="T9"/>
                  </a:cxn>
                  <a:cxn ang="0">
                    <a:pos x="T10" y="T11"/>
                  </a:cxn>
                </a:cxnLst>
                <a:rect l="0" t="0" r="r" b="b"/>
                <a:pathLst>
                  <a:path w="12" h="16">
                    <a:moveTo>
                      <a:pt x="8" y="1"/>
                    </a:moveTo>
                    <a:cubicBezTo>
                      <a:pt x="7" y="3"/>
                      <a:pt x="5" y="5"/>
                      <a:pt x="4" y="7"/>
                    </a:cubicBezTo>
                    <a:cubicBezTo>
                      <a:pt x="3" y="9"/>
                      <a:pt x="2" y="11"/>
                      <a:pt x="1" y="13"/>
                    </a:cubicBezTo>
                    <a:cubicBezTo>
                      <a:pt x="0" y="15"/>
                      <a:pt x="2" y="16"/>
                      <a:pt x="3" y="15"/>
                    </a:cubicBezTo>
                    <a:cubicBezTo>
                      <a:pt x="7" y="12"/>
                      <a:pt x="10" y="7"/>
                      <a:pt x="11" y="3"/>
                    </a:cubicBezTo>
                    <a:cubicBezTo>
                      <a:pt x="12" y="1"/>
                      <a:pt x="9" y="0"/>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284"/>
              <p:cNvSpPr>
                <a:spLocks/>
              </p:cNvSpPr>
              <p:nvPr/>
            </p:nvSpPr>
            <p:spPr bwMode="auto">
              <a:xfrm>
                <a:off x="2586" y="3044"/>
                <a:ext cx="19" cy="32"/>
              </a:xfrm>
              <a:custGeom>
                <a:avLst/>
                <a:gdLst>
                  <a:gd name="T0" fmla="*/ 7 w 11"/>
                  <a:gd name="T1" fmla="*/ 2 h 18"/>
                  <a:gd name="T2" fmla="*/ 0 w 11"/>
                  <a:gd name="T3" fmla="*/ 15 h 18"/>
                  <a:gd name="T4" fmla="*/ 3 w 11"/>
                  <a:gd name="T5" fmla="*/ 17 h 18"/>
                  <a:gd name="T6" fmla="*/ 10 w 11"/>
                  <a:gd name="T7" fmla="*/ 3 h 18"/>
                  <a:gd name="T8" fmla="*/ 7 w 11"/>
                  <a:gd name="T9" fmla="*/ 2 h 18"/>
                </a:gdLst>
                <a:ahLst/>
                <a:cxnLst>
                  <a:cxn ang="0">
                    <a:pos x="T0" y="T1"/>
                  </a:cxn>
                  <a:cxn ang="0">
                    <a:pos x="T2" y="T3"/>
                  </a:cxn>
                  <a:cxn ang="0">
                    <a:pos x="T4" y="T5"/>
                  </a:cxn>
                  <a:cxn ang="0">
                    <a:pos x="T6" y="T7"/>
                  </a:cxn>
                  <a:cxn ang="0">
                    <a:pos x="T8" y="T9"/>
                  </a:cxn>
                </a:cxnLst>
                <a:rect l="0" t="0" r="r" b="b"/>
                <a:pathLst>
                  <a:path w="11" h="18">
                    <a:moveTo>
                      <a:pt x="7" y="2"/>
                    </a:moveTo>
                    <a:cubicBezTo>
                      <a:pt x="5" y="6"/>
                      <a:pt x="2" y="11"/>
                      <a:pt x="0" y="15"/>
                    </a:cubicBezTo>
                    <a:cubicBezTo>
                      <a:pt x="0" y="17"/>
                      <a:pt x="1" y="18"/>
                      <a:pt x="3" y="17"/>
                    </a:cubicBezTo>
                    <a:cubicBezTo>
                      <a:pt x="6" y="13"/>
                      <a:pt x="9" y="8"/>
                      <a:pt x="10" y="3"/>
                    </a:cubicBezTo>
                    <a:cubicBezTo>
                      <a:pt x="11" y="1"/>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285"/>
              <p:cNvSpPr>
                <a:spLocks/>
              </p:cNvSpPr>
              <p:nvPr/>
            </p:nvSpPr>
            <p:spPr bwMode="auto">
              <a:xfrm>
                <a:off x="2603" y="3064"/>
                <a:ext cx="20" cy="31"/>
              </a:xfrm>
              <a:custGeom>
                <a:avLst/>
                <a:gdLst>
                  <a:gd name="T0" fmla="*/ 7 w 11"/>
                  <a:gd name="T1" fmla="*/ 2 h 18"/>
                  <a:gd name="T2" fmla="*/ 0 w 11"/>
                  <a:gd name="T3" fmla="*/ 15 h 18"/>
                  <a:gd name="T4" fmla="*/ 3 w 11"/>
                  <a:gd name="T5" fmla="*/ 17 h 18"/>
                  <a:gd name="T6" fmla="*/ 10 w 11"/>
                  <a:gd name="T7" fmla="*/ 4 h 18"/>
                  <a:gd name="T8" fmla="*/ 7 w 11"/>
                  <a:gd name="T9" fmla="*/ 2 h 18"/>
                </a:gdLst>
                <a:ahLst/>
                <a:cxnLst>
                  <a:cxn ang="0">
                    <a:pos x="T0" y="T1"/>
                  </a:cxn>
                  <a:cxn ang="0">
                    <a:pos x="T2" y="T3"/>
                  </a:cxn>
                  <a:cxn ang="0">
                    <a:pos x="T4" y="T5"/>
                  </a:cxn>
                  <a:cxn ang="0">
                    <a:pos x="T6" y="T7"/>
                  </a:cxn>
                  <a:cxn ang="0">
                    <a:pos x="T8" y="T9"/>
                  </a:cxn>
                </a:cxnLst>
                <a:rect l="0" t="0" r="r" b="b"/>
                <a:pathLst>
                  <a:path w="11" h="18">
                    <a:moveTo>
                      <a:pt x="7" y="2"/>
                    </a:moveTo>
                    <a:cubicBezTo>
                      <a:pt x="4" y="6"/>
                      <a:pt x="1" y="11"/>
                      <a:pt x="0" y="15"/>
                    </a:cubicBezTo>
                    <a:cubicBezTo>
                      <a:pt x="0" y="17"/>
                      <a:pt x="2" y="18"/>
                      <a:pt x="3" y="17"/>
                    </a:cubicBezTo>
                    <a:cubicBezTo>
                      <a:pt x="6" y="13"/>
                      <a:pt x="8" y="8"/>
                      <a:pt x="10" y="4"/>
                    </a:cubicBezTo>
                    <a:cubicBezTo>
                      <a:pt x="11" y="2"/>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286"/>
              <p:cNvSpPr>
                <a:spLocks/>
              </p:cNvSpPr>
              <p:nvPr/>
            </p:nvSpPr>
            <p:spPr bwMode="auto">
              <a:xfrm>
                <a:off x="2624" y="3081"/>
                <a:ext cx="16" cy="25"/>
              </a:xfrm>
              <a:custGeom>
                <a:avLst/>
                <a:gdLst>
                  <a:gd name="T0" fmla="*/ 4 w 9"/>
                  <a:gd name="T1" fmla="*/ 2 h 14"/>
                  <a:gd name="T2" fmla="*/ 1 w 9"/>
                  <a:gd name="T3" fmla="*/ 13 h 14"/>
                  <a:gd name="T4" fmla="*/ 4 w 9"/>
                  <a:gd name="T5" fmla="*/ 12 h 14"/>
                  <a:gd name="T6" fmla="*/ 7 w 9"/>
                  <a:gd name="T7" fmla="*/ 5 h 14"/>
                  <a:gd name="T8" fmla="*/ 4 w 9"/>
                  <a:gd name="T9" fmla="*/ 2 h 14"/>
                </a:gdLst>
                <a:ahLst/>
                <a:cxnLst>
                  <a:cxn ang="0">
                    <a:pos x="T0" y="T1"/>
                  </a:cxn>
                  <a:cxn ang="0">
                    <a:pos x="T2" y="T3"/>
                  </a:cxn>
                  <a:cxn ang="0">
                    <a:pos x="T4" y="T5"/>
                  </a:cxn>
                  <a:cxn ang="0">
                    <a:pos x="T6" y="T7"/>
                  </a:cxn>
                  <a:cxn ang="0">
                    <a:pos x="T8" y="T9"/>
                  </a:cxn>
                </a:cxnLst>
                <a:rect l="0" t="0" r="r" b="b"/>
                <a:pathLst>
                  <a:path w="9" h="14">
                    <a:moveTo>
                      <a:pt x="4" y="2"/>
                    </a:moveTo>
                    <a:cubicBezTo>
                      <a:pt x="1" y="5"/>
                      <a:pt x="0" y="9"/>
                      <a:pt x="1" y="13"/>
                    </a:cubicBezTo>
                    <a:cubicBezTo>
                      <a:pt x="2" y="14"/>
                      <a:pt x="4" y="14"/>
                      <a:pt x="4" y="12"/>
                    </a:cubicBezTo>
                    <a:cubicBezTo>
                      <a:pt x="4" y="10"/>
                      <a:pt x="5" y="7"/>
                      <a:pt x="7" y="5"/>
                    </a:cubicBezTo>
                    <a:cubicBezTo>
                      <a:pt x="9" y="3"/>
                      <a:pt x="6"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287"/>
              <p:cNvSpPr>
                <a:spLocks/>
              </p:cNvSpPr>
              <p:nvPr/>
            </p:nvSpPr>
            <p:spPr bwMode="auto">
              <a:xfrm>
                <a:off x="2642" y="3093"/>
                <a:ext cx="9" cy="27"/>
              </a:xfrm>
              <a:custGeom>
                <a:avLst/>
                <a:gdLst>
                  <a:gd name="T0" fmla="*/ 1 w 5"/>
                  <a:gd name="T1" fmla="*/ 2 h 15"/>
                  <a:gd name="T2" fmla="*/ 1 w 5"/>
                  <a:gd name="T3" fmla="*/ 13 h 15"/>
                  <a:gd name="T4" fmla="*/ 4 w 5"/>
                  <a:gd name="T5" fmla="*/ 13 h 15"/>
                  <a:gd name="T6" fmla="*/ 5 w 5"/>
                  <a:gd name="T7" fmla="*/ 2 h 15"/>
                  <a:gd name="T8" fmla="*/ 1 w 5"/>
                  <a:gd name="T9" fmla="*/ 2 h 15"/>
                </a:gdLst>
                <a:ahLst/>
                <a:cxnLst>
                  <a:cxn ang="0">
                    <a:pos x="T0" y="T1"/>
                  </a:cxn>
                  <a:cxn ang="0">
                    <a:pos x="T2" y="T3"/>
                  </a:cxn>
                  <a:cxn ang="0">
                    <a:pos x="T4" y="T5"/>
                  </a:cxn>
                  <a:cxn ang="0">
                    <a:pos x="T6" y="T7"/>
                  </a:cxn>
                  <a:cxn ang="0">
                    <a:pos x="T8" y="T9"/>
                  </a:cxn>
                </a:cxnLst>
                <a:rect l="0" t="0" r="r" b="b"/>
                <a:pathLst>
                  <a:path w="5" h="15">
                    <a:moveTo>
                      <a:pt x="1" y="2"/>
                    </a:moveTo>
                    <a:cubicBezTo>
                      <a:pt x="1" y="6"/>
                      <a:pt x="0" y="9"/>
                      <a:pt x="1" y="13"/>
                    </a:cubicBezTo>
                    <a:cubicBezTo>
                      <a:pt x="1" y="15"/>
                      <a:pt x="3" y="15"/>
                      <a:pt x="4" y="13"/>
                    </a:cubicBezTo>
                    <a:cubicBezTo>
                      <a:pt x="5" y="10"/>
                      <a:pt x="5" y="6"/>
                      <a:pt x="5" y="2"/>
                    </a:cubicBezTo>
                    <a:cubicBezTo>
                      <a:pt x="5" y="0"/>
                      <a:pt x="2"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288"/>
              <p:cNvSpPr>
                <a:spLocks/>
              </p:cNvSpPr>
              <p:nvPr/>
            </p:nvSpPr>
            <p:spPr bwMode="auto">
              <a:xfrm>
                <a:off x="2658" y="3106"/>
                <a:ext cx="10" cy="26"/>
              </a:xfrm>
              <a:custGeom>
                <a:avLst/>
                <a:gdLst>
                  <a:gd name="T0" fmla="*/ 1 w 6"/>
                  <a:gd name="T1" fmla="*/ 2 h 15"/>
                  <a:gd name="T2" fmla="*/ 0 w 6"/>
                  <a:gd name="T3" fmla="*/ 12 h 15"/>
                  <a:gd name="T4" fmla="*/ 3 w 6"/>
                  <a:gd name="T5" fmla="*/ 13 h 15"/>
                  <a:gd name="T6" fmla="*/ 6 w 6"/>
                  <a:gd name="T7" fmla="*/ 2 h 15"/>
                  <a:gd name="T8" fmla="*/ 1 w 6"/>
                  <a:gd name="T9" fmla="*/ 2 h 15"/>
                </a:gdLst>
                <a:ahLst/>
                <a:cxnLst>
                  <a:cxn ang="0">
                    <a:pos x="T0" y="T1"/>
                  </a:cxn>
                  <a:cxn ang="0">
                    <a:pos x="T2" y="T3"/>
                  </a:cxn>
                  <a:cxn ang="0">
                    <a:pos x="T4" y="T5"/>
                  </a:cxn>
                  <a:cxn ang="0">
                    <a:pos x="T6" y="T7"/>
                  </a:cxn>
                  <a:cxn ang="0">
                    <a:pos x="T8" y="T9"/>
                  </a:cxn>
                </a:cxnLst>
                <a:rect l="0" t="0" r="r" b="b"/>
                <a:pathLst>
                  <a:path w="6" h="15">
                    <a:moveTo>
                      <a:pt x="1" y="2"/>
                    </a:moveTo>
                    <a:cubicBezTo>
                      <a:pt x="1" y="6"/>
                      <a:pt x="0" y="9"/>
                      <a:pt x="0" y="12"/>
                    </a:cubicBezTo>
                    <a:cubicBezTo>
                      <a:pt x="0" y="14"/>
                      <a:pt x="2" y="15"/>
                      <a:pt x="3" y="13"/>
                    </a:cubicBezTo>
                    <a:cubicBezTo>
                      <a:pt x="5" y="10"/>
                      <a:pt x="6" y="6"/>
                      <a:pt x="6" y="2"/>
                    </a:cubicBezTo>
                    <a:cubicBezTo>
                      <a:pt x="6" y="0"/>
                      <a:pt x="2"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289"/>
              <p:cNvSpPr>
                <a:spLocks/>
              </p:cNvSpPr>
              <p:nvPr/>
            </p:nvSpPr>
            <p:spPr bwMode="auto">
              <a:xfrm>
                <a:off x="3291" y="1020"/>
                <a:ext cx="17" cy="123"/>
              </a:xfrm>
              <a:custGeom>
                <a:avLst/>
                <a:gdLst>
                  <a:gd name="T0" fmla="*/ 10 w 10"/>
                  <a:gd name="T1" fmla="*/ 67 h 70"/>
                  <a:gd name="T2" fmla="*/ 6 w 10"/>
                  <a:gd name="T3" fmla="*/ 2 h 70"/>
                  <a:gd name="T4" fmla="*/ 4 w 10"/>
                  <a:gd name="T5" fmla="*/ 2 h 70"/>
                  <a:gd name="T6" fmla="*/ 8 w 10"/>
                  <a:gd name="T7" fmla="*/ 68 h 70"/>
                  <a:gd name="T8" fmla="*/ 10 w 10"/>
                  <a:gd name="T9" fmla="*/ 67 h 70"/>
                </a:gdLst>
                <a:ahLst/>
                <a:cxnLst>
                  <a:cxn ang="0">
                    <a:pos x="T0" y="T1"/>
                  </a:cxn>
                  <a:cxn ang="0">
                    <a:pos x="T2" y="T3"/>
                  </a:cxn>
                  <a:cxn ang="0">
                    <a:pos x="T4" y="T5"/>
                  </a:cxn>
                  <a:cxn ang="0">
                    <a:pos x="T6" y="T7"/>
                  </a:cxn>
                  <a:cxn ang="0">
                    <a:pos x="T8" y="T9"/>
                  </a:cxn>
                </a:cxnLst>
                <a:rect l="0" t="0" r="r" b="b"/>
                <a:pathLst>
                  <a:path w="10" h="70">
                    <a:moveTo>
                      <a:pt x="10" y="67"/>
                    </a:moveTo>
                    <a:cubicBezTo>
                      <a:pt x="7" y="45"/>
                      <a:pt x="6" y="24"/>
                      <a:pt x="6" y="2"/>
                    </a:cubicBezTo>
                    <a:cubicBezTo>
                      <a:pt x="6" y="1"/>
                      <a:pt x="4" y="0"/>
                      <a:pt x="4" y="2"/>
                    </a:cubicBezTo>
                    <a:cubicBezTo>
                      <a:pt x="0" y="24"/>
                      <a:pt x="2" y="47"/>
                      <a:pt x="8" y="68"/>
                    </a:cubicBezTo>
                    <a:cubicBezTo>
                      <a:pt x="8" y="70"/>
                      <a:pt x="10" y="69"/>
                      <a:pt x="1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290"/>
              <p:cNvSpPr>
                <a:spLocks/>
              </p:cNvSpPr>
              <p:nvPr/>
            </p:nvSpPr>
            <p:spPr bwMode="auto">
              <a:xfrm>
                <a:off x="3329" y="1045"/>
                <a:ext cx="13" cy="68"/>
              </a:xfrm>
              <a:custGeom>
                <a:avLst/>
                <a:gdLst>
                  <a:gd name="T0" fmla="*/ 7 w 7"/>
                  <a:gd name="T1" fmla="*/ 37 h 39"/>
                  <a:gd name="T2" fmla="*/ 5 w 7"/>
                  <a:gd name="T3" fmla="*/ 2 h 39"/>
                  <a:gd name="T4" fmla="*/ 3 w 7"/>
                  <a:gd name="T5" fmla="*/ 2 h 39"/>
                  <a:gd name="T6" fmla="*/ 4 w 7"/>
                  <a:gd name="T7" fmla="*/ 37 h 39"/>
                  <a:gd name="T8" fmla="*/ 7 w 7"/>
                  <a:gd name="T9" fmla="*/ 37 h 39"/>
                </a:gdLst>
                <a:ahLst/>
                <a:cxnLst>
                  <a:cxn ang="0">
                    <a:pos x="T0" y="T1"/>
                  </a:cxn>
                  <a:cxn ang="0">
                    <a:pos x="T2" y="T3"/>
                  </a:cxn>
                  <a:cxn ang="0">
                    <a:pos x="T4" y="T5"/>
                  </a:cxn>
                  <a:cxn ang="0">
                    <a:pos x="T6" y="T7"/>
                  </a:cxn>
                  <a:cxn ang="0">
                    <a:pos x="T8" y="T9"/>
                  </a:cxn>
                </a:cxnLst>
                <a:rect l="0" t="0" r="r" b="b"/>
                <a:pathLst>
                  <a:path w="7" h="39">
                    <a:moveTo>
                      <a:pt x="7" y="37"/>
                    </a:moveTo>
                    <a:cubicBezTo>
                      <a:pt x="5" y="25"/>
                      <a:pt x="6" y="14"/>
                      <a:pt x="5" y="2"/>
                    </a:cubicBezTo>
                    <a:cubicBezTo>
                      <a:pt x="5" y="1"/>
                      <a:pt x="3" y="0"/>
                      <a:pt x="3" y="2"/>
                    </a:cubicBezTo>
                    <a:cubicBezTo>
                      <a:pt x="0" y="13"/>
                      <a:pt x="2" y="26"/>
                      <a:pt x="4" y="37"/>
                    </a:cubicBezTo>
                    <a:cubicBezTo>
                      <a:pt x="4" y="39"/>
                      <a:pt x="7" y="38"/>
                      <a:pt x="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291"/>
              <p:cNvSpPr>
                <a:spLocks/>
              </p:cNvSpPr>
              <p:nvPr/>
            </p:nvSpPr>
            <p:spPr bwMode="auto">
              <a:xfrm>
                <a:off x="3365" y="1036"/>
                <a:ext cx="8" cy="56"/>
              </a:xfrm>
              <a:custGeom>
                <a:avLst/>
                <a:gdLst>
                  <a:gd name="T0" fmla="*/ 5 w 5"/>
                  <a:gd name="T1" fmla="*/ 30 h 32"/>
                  <a:gd name="T2" fmla="*/ 4 w 5"/>
                  <a:gd name="T3" fmla="*/ 2 h 32"/>
                  <a:gd name="T4" fmla="*/ 1 w 5"/>
                  <a:gd name="T5" fmla="*/ 2 h 32"/>
                  <a:gd name="T6" fmla="*/ 2 w 5"/>
                  <a:gd name="T7" fmla="*/ 31 h 32"/>
                  <a:gd name="T8" fmla="*/ 5 w 5"/>
                  <a:gd name="T9" fmla="*/ 30 h 32"/>
                </a:gdLst>
                <a:ahLst/>
                <a:cxnLst>
                  <a:cxn ang="0">
                    <a:pos x="T0" y="T1"/>
                  </a:cxn>
                  <a:cxn ang="0">
                    <a:pos x="T2" y="T3"/>
                  </a:cxn>
                  <a:cxn ang="0">
                    <a:pos x="T4" y="T5"/>
                  </a:cxn>
                  <a:cxn ang="0">
                    <a:pos x="T6" y="T7"/>
                  </a:cxn>
                  <a:cxn ang="0">
                    <a:pos x="T8" y="T9"/>
                  </a:cxn>
                </a:cxnLst>
                <a:rect l="0" t="0" r="r" b="b"/>
                <a:pathLst>
                  <a:path w="5" h="32">
                    <a:moveTo>
                      <a:pt x="5" y="30"/>
                    </a:moveTo>
                    <a:cubicBezTo>
                      <a:pt x="5" y="21"/>
                      <a:pt x="5" y="11"/>
                      <a:pt x="4" y="2"/>
                    </a:cubicBezTo>
                    <a:cubicBezTo>
                      <a:pt x="3" y="0"/>
                      <a:pt x="1" y="0"/>
                      <a:pt x="1" y="2"/>
                    </a:cubicBezTo>
                    <a:cubicBezTo>
                      <a:pt x="0" y="11"/>
                      <a:pt x="1" y="21"/>
                      <a:pt x="2" y="31"/>
                    </a:cubicBezTo>
                    <a:cubicBezTo>
                      <a:pt x="3" y="32"/>
                      <a:pt x="5" y="32"/>
                      <a:pt x="5"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292"/>
              <p:cNvSpPr>
                <a:spLocks/>
              </p:cNvSpPr>
              <p:nvPr/>
            </p:nvSpPr>
            <p:spPr bwMode="auto">
              <a:xfrm>
                <a:off x="3398" y="1023"/>
                <a:ext cx="12" cy="50"/>
              </a:xfrm>
              <a:custGeom>
                <a:avLst/>
                <a:gdLst>
                  <a:gd name="T0" fmla="*/ 6 w 7"/>
                  <a:gd name="T1" fmla="*/ 25 h 28"/>
                  <a:gd name="T2" fmla="*/ 5 w 7"/>
                  <a:gd name="T3" fmla="*/ 2 h 28"/>
                  <a:gd name="T4" fmla="*/ 2 w 7"/>
                  <a:gd name="T5" fmla="*/ 1 h 28"/>
                  <a:gd name="T6" fmla="*/ 3 w 7"/>
                  <a:gd name="T7" fmla="*/ 26 h 28"/>
                  <a:gd name="T8" fmla="*/ 6 w 7"/>
                  <a:gd name="T9" fmla="*/ 25 h 28"/>
                </a:gdLst>
                <a:ahLst/>
                <a:cxnLst>
                  <a:cxn ang="0">
                    <a:pos x="T0" y="T1"/>
                  </a:cxn>
                  <a:cxn ang="0">
                    <a:pos x="T2" y="T3"/>
                  </a:cxn>
                  <a:cxn ang="0">
                    <a:pos x="T4" y="T5"/>
                  </a:cxn>
                  <a:cxn ang="0">
                    <a:pos x="T6" y="T7"/>
                  </a:cxn>
                  <a:cxn ang="0">
                    <a:pos x="T8" y="T9"/>
                  </a:cxn>
                </a:cxnLst>
                <a:rect l="0" t="0" r="r" b="b"/>
                <a:pathLst>
                  <a:path w="7" h="28">
                    <a:moveTo>
                      <a:pt x="6" y="25"/>
                    </a:moveTo>
                    <a:cubicBezTo>
                      <a:pt x="5" y="17"/>
                      <a:pt x="5" y="10"/>
                      <a:pt x="5" y="2"/>
                    </a:cubicBezTo>
                    <a:cubicBezTo>
                      <a:pt x="5" y="0"/>
                      <a:pt x="2" y="0"/>
                      <a:pt x="2" y="1"/>
                    </a:cubicBezTo>
                    <a:cubicBezTo>
                      <a:pt x="0" y="9"/>
                      <a:pt x="1" y="18"/>
                      <a:pt x="3" y="26"/>
                    </a:cubicBezTo>
                    <a:cubicBezTo>
                      <a:pt x="3" y="28"/>
                      <a:pt x="7" y="27"/>
                      <a:pt x="6"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293"/>
              <p:cNvSpPr>
                <a:spLocks/>
              </p:cNvSpPr>
              <p:nvPr/>
            </p:nvSpPr>
            <p:spPr bwMode="auto">
              <a:xfrm>
                <a:off x="3430" y="1002"/>
                <a:ext cx="12" cy="53"/>
              </a:xfrm>
              <a:custGeom>
                <a:avLst/>
                <a:gdLst>
                  <a:gd name="T0" fmla="*/ 6 w 7"/>
                  <a:gd name="T1" fmla="*/ 28 h 30"/>
                  <a:gd name="T2" fmla="*/ 3 w 7"/>
                  <a:gd name="T3" fmla="*/ 2 h 30"/>
                  <a:gd name="T4" fmla="*/ 0 w 7"/>
                  <a:gd name="T5" fmla="*/ 2 h 30"/>
                  <a:gd name="T6" fmla="*/ 3 w 7"/>
                  <a:gd name="T7" fmla="*/ 28 h 30"/>
                  <a:gd name="T8" fmla="*/ 6 w 7"/>
                  <a:gd name="T9" fmla="*/ 28 h 30"/>
                </a:gdLst>
                <a:ahLst/>
                <a:cxnLst>
                  <a:cxn ang="0">
                    <a:pos x="T0" y="T1"/>
                  </a:cxn>
                  <a:cxn ang="0">
                    <a:pos x="T2" y="T3"/>
                  </a:cxn>
                  <a:cxn ang="0">
                    <a:pos x="T4" y="T5"/>
                  </a:cxn>
                  <a:cxn ang="0">
                    <a:pos x="T6" y="T7"/>
                  </a:cxn>
                  <a:cxn ang="0">
                    <a:pos x="T8" y="T9"/>
                  </a:cxn>
                </a:cxnLst>
                <a:rect l="0" t="0" r="r" b="b"/>
                <a:pathLst>
                  <a:path w="7" h="30">
                    <a:moveTo>
                      <a:pt x="6" y="28"/>
                    </a:moveTo>
                    <a:cubicBezTo>
                      <a:pt x="6" y="19"/>
                      <a:pt x="5" y="10"/>
                      <a:pt x="3" y="2"/>
                    </a:cubicBezTo>
                    <a:cubicBezTo>
                      <a:pt x="3" y="0"/>
                      <a:pt x="0" y="1"/>
                      <a:pt x="0" y="2"/>
                    </a:cubicBezTo>
                    <a:cubicBezTo>
                      <a:pt x="0" y="11"/>
                      <a:pt x="2" y="19"/>
                      <a:pt x="3" y="28"/>
                    </a:cubicBezTo>
                    <a:cubicBezTo>
                      <a:pt x="3" y="30"/>
                      <a:pt x="7" y="30"/>
                      <a:pt x="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294"/>
              <p:cNvSpPr>
                <a:spLocks/>
              </p:cNvSpPr>
              <p:nvPr/>
            </p:nvSpPr>
            <p:spPr bwMode="auto">
              <a:xfrm>
                <a:off x="3463" y="990"/>
                <a:ext cx="11" cy="49"/>
              </a:xfrm>
              <a:custGeom>
                <a:avLst/>
                <a:gdLst>
                  <a:gd name="T0" fmla="*/ 5 w 6"/>
                  <a:gd name="T1" fmla="*/ 25 h 28"/>
                  <a:gd name="T2" fmla="*/ 3 w 6"/>
                  <a:gd name="T3" fmla="*/ 2 h 28"/>
                  <a:gd name="T4" fmla="*/ 0 w 6"/>
                  <a:gd name="T5" fmla="*/ 2 h 28"/>
                  <a:gd name="T6" fmla="*/ 1 w 6"/>
                  <a:gd name="T7" fmla="*/ 25 h 28"/>
                  <a:gd name="T8" fmla="*/ 5 w 6"/>
                  <a:gd name="T9" fmla="*/ 25 h 28"/>
                </a:gdLst>
                <a:ahLst/>
                <a:cxnLst>
                  <a:cxn ang="0">
                    <a:pos x="T0" y="T1"/>
                  </a:cxn>
                  <a:cxn ang="0">
                    <a:pos x="T2" y="T3"/>
                  </a:cxn>
                  <a:cxn ang="0">
                    <a:pos x="T4" y="T5"/>
                  </a:cxn>
                  <a:cxn ang="0">
                    <a:pos x="T6" y="T7"/>
                  </a:cxn>
                  <a:cxn ang="0">
                    <a:pos x="T8" y="T9"/>
                  </a:cxn>
                </a:cxnLst>
                <a:rect l="0" t="0" r="r" b="b"/>
                <a:pathLst>
                  <a:path w="6" h="28">
                    <a:moveTo>
                      <a:pt x="5" y="25"/>
                    </a:moveTo>
                    <a:cubicBezTo>
                      <a:pt x="5" y="17"/>
                      <a:pt x="4" y="9"/>
                      <a:pt x="3" y="2"/>
                    </a:cubicBezTo>
                    <a:cubicBezTo>
                      <a:pt x="3" y="0"/>
                      <a:pt x="0" y="1"/>
                      <a:pt x="0" y="2"/>
                    </a:cubicBezTo>
                    <a:cubicBezTo>
                      <a:pt x="0" y="10"/>
                      <a:pt x="1" y="17"/>
                      <a:pt x="1" y="25"/>
                    </a:cubicBezTo>
                    <a:cubicBezTo>
                      <a:pt x="1" y="28"/>
                      <a:pt x="6" y="28"/>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295"/>
              <p:cNvSpPr>
                <a:spLocks/>
              </p:cNvSpPr>
              <p:nvPr/>
            </p:nvSpPr>
            <p:spPr bwMode="auto">
              <a:xfrm>
                <a:off x="3250" y="1027"/>
                <a:ext cx="25" cy="79"/>
              </a:xfrm>
              <a:custGeom>
                <a:avLst/>
                <a:gdLst>
                  <a:gd name="T0" fmla="*/ 13 w 14"/>
                  <a:gd name="T1" fmla="*/ 42 h 45"/>
                  <a:gd name="T2" fmla="*/ 5 w 14"/>
                  <a:gd name="T3" fmla="*/ 3 h 45"/>
                  <a:gd name="T4" fmla="*/ 2 w 14"/>
                  <a:gd name="T5" fmla="*/ 2 h 45"/>
                  <a:gd name="T6" fmla="*/ 10 w 14"/>
                  <a:gd name="T7" fmla="*/ 44 h 45"/>
                  <a:gd name="T8" fmla="*/ 13 w 14"/>
                  <a:gd name="T9" fmla="*/ 42 h 45"/>
                </a:gdLst>
                <a:ahLst/>
                <a:cxnLst>
                  <a:cxn ang="0">
                    <a:pos x="T0" y="T1"/>
                  </a:cxn>
                  <a:cxn ang="0">
                    <a:pos x="T2" y="T3"/>
                  </a:cxn>
                  <a:cxn ang="0">
                    <a:pos x="T4" y="T5"/>
                  </a:cxn>
                  <a:cxn ang="0">
                    <a:pos x="T6" y="T7"/>
                  </a:cxn>
                  <a:cxn ang="0">
                    <a:pos x="T8" y="T9"/>
                  </a:cxn>
                </a:cxnLst>
                <a:rect l="0" t="0" r="r" b="b"/>
                <a:pathLst>
                  <a:path w="14" h="45">
                    <a:moveTo>
                      <a:pt x="13" y="42"/>
                    </a:moveTo>
                    <a:cubicBezTo>
                      <a:pt x="8" y="29"/>
                      <a:pt x="6" y="16"/>
                      <a:pt x="5" y="3"/>
                    </a:cubicBezTo>
                    <a:cubicBezTo>
                      <a:pt x="5" y="1"/>
                      <a:pt x="3" y="0"/>
                      <a:pt x="2" y="2"/>
                    </a:cubicBezTo>
                    <a:cubicBezTo>
                      <a:pt x="0" y="16"/>
                      <a:pt x="4" y="31"/>
                      <a:pt x="10" y="44"/>
                    </a:cubicBezTo>
                    <a:cubicBezTo>
                      <a:pt x="10" y="45"/>
                      <a:pt x="14" y="44"/>
                      <a:pt x="1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296"/>
              <p:cNvSpPr>
                <a:spLocks/>
              </p:cNvSpPr>
              <p:nvPr/>
            </p:nvSpPr>
            <p:spPr bwMode="auto">
              <a:xfrm>
                <a:off x="3212" y="1020"/>
                <a:ext cx="26" cy="62"/>
              </a:xfrm>
              <a:custGeom>
                <a:avLst/>
                <a:gdLst>
                  <a:gd name="T0" fmla="*/ 14 w 15"/>
                  <a:gd name="T1" fmla="*/ 32 h 35"/>
                  <a:gd name="T2" fmla="*/ 6 w 15"/>
                  <a:gd name="T3" fmla="*/ 2 h 35"/>
                  <a:gd name="T4" fmla="*/ 3 w 15"/>
                  <a:gd name="T5" fmla="*/ 2 h 35"/>
                  <a:gd name="T6" fmla="*/ 12 w 15"/>
                  <a:gd name="T7" fmla="*/ 34 h 35"/>
                  <a:gd name="T8" fmla="*/ 14 w 15"/>
                  <a:gd name="T9" fmla="*/ 32 h 35"/>
                </a:gdLst>
                <a:ahLst/>
                <a:cxnLst>
                  <a:cxn ang="0">
                    <a:pos x="T0" y="T1"/>
                  </a:cxn>
                  <a:cxn ang="0">
                    <a:pos x="T2" y="T3"/>
                  </a:cxn>
                  <a:cxn ang="0">
                    <a:pos x="T4" y="T5"/>
                  </a:cxn>
                  <a:cxn ang="0">
                    <a:pos x="T6" y="T7"/>
                  </a:cxn>
                  <a:cxn ang="0">
                    <a:pos x="T8" y="T9"/>
                  </a:cxn>
                </a:cxnLst>
                <a:rect l="0" t="0" r="r" b="b"/>
                <a:pathLst>
                  <a:path w="15" h="35">
                    <a:moveTo>
                      <a:pt x="14" y="32"/>
                    </a:moveTo>
                    <a:cubicBezTo>
                      <a:pt x="9" y="22"/>
                      <a:pt x="6" y="14"/>
                      <a:pt x="6" y="2"/>
                    </a:cubicBezTo>
                    <a:cubicBezTo>
                      <a:pt x="6" y="1"/>
                      <a:pt x="3" y="0"/>
                      <a:pt x="3" y="2"/>
                    </a:cubicBezTo>
                    <a:cubicBezTo>
                      <a:pt x="0" y="13"/>
                      <a:pt x="4" y="26"/>
                      <a:pt x="12" y="34"/>
                    </a:cubicBezTo>
                    <a:cubicBezTo>
                      <a:pt x="13" y="35"/>
                      <a:pt x="15" y="3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297"/>
              <p:cNvSpPr>
                <a:spLocks/>
              </p:cNvSpPr>
              <p:nvPr/>
            </p:nvSpPr>
            <p:spPr bwMode="auto">
              <a:xfrm>
                <a:off x="3157" y="1029"/>
                <a:ext cx="55" cy="37"/>
              </a:xfrm>
              <a:custGeom>
                <a:avLst/>
                <a:gdLst>
                  <a:gd name="T0" fmla="*/ 30 w 31"/>
                  <a:gd name="T1" fmla="*/ 18 h 21"/>
                  <a:gd name="T2" fmla="*/ 3 w 31"/>
                  <a:gd name="T3" fmla="*/ 1 h 21"/>
                  <a:gd name="T4" fmla="*/ 2 w 31"/>
                  <a:gd name="T5" fmla="*/ 3 h 21"/>
                  <a:gd name="T6" fmla="*/ 28 w 31"/>
                  <a:gd name="T7" fmla="*/ 20 h 21"/>
                  <a:gd name="T8" fmla="*/ 30 w 31"/>
                  <a:gd name="T9" fmla="*/ 18 h 21"/>
                </a:gdLst>
                <a:ahLst/>
                <a:cxnLst>
                  <a:cxn ang="0">
                    <a:pos x="T0" y="T1"/>
                  </a:cxn>
                  <a:cxn ang="0">
                    <a:pos x="T2" y="T3"/>
                  </a:cxn>
                  <a:cxn ang="0">
                    <a:pos x="T4" y="T5"/>
                  </a:cxn>
                  <a:cxn ang="0">
                    <a:pos x="T6" y="T7"/>
                  </a:cxn>
                  <a:cxn ang="0">
                    <a:pos x="T8" y="T9"/>
                  </a:cxn>
                </a:cxnLst>
                <a:rect l="0" t="0" r="r" b="b"/>
                <a:pathLst>
                  <a:path w="31" h="21">
                    <a:moveTo>
                      <a:pt x="30" y="18"/>
                    </a:moveTo>
                    <a:cubicBezTo>
                      <a:pt x="23" y="10"/>
                      <a:pt x="13" y="3"/>
                      <a:pt x="3" y="1"/>
                    </a:cubicBezTo>
                    <a:cubicBezTo>
                      <a:pt x="1" y="0"/>
                      <a:pt x="0" y="2"/>
                      <a:pt x="2" y="3"/>
                    </a:cubicBezTo>
                    <a:cubicBezTo>
                      <a:pt x="11" y="9"/>
                      <a:pt x="20" y="13"/>
                      <a:pt x="28" y="20"/>
                    </a:cubicBezTo>
                    <a:cubicBezTo>
                      <a:pt x="29" y="21"/>
                      <a:pt x="31" y="19"/>
                      <a:pt x="3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298"/>
              <p:cNvSpPr>
                <a:spLocks/>
              </p:cNvSpPr>
              <p:nvPr/>
            </p:nvSpPr>
            <p:spPr bwMode="auto">
              <a:xfrm>
                <a:off x="2927" y="1284"/>
                <a:ext cx="53" cy="121"/>
              </a:xfrm>
              <a:custGeom>
                <a:avLst/>
                <a:gdLst>
                  <a:gd name="T0" fmla="*/ 3 w 30"/>
                  <a:gd name="T1" fmla="*/ 67 h 69"/>
                  <a:gd name="T2" fmla="*/ 29 w 30"/>
                  <a:gd name="T3" fmla="*/ 4 h 69"/>
                  <a:gd name="T4" fmla="*/ 27 w 30"/>
                  <a:gd name="T5" fmla="*/ 2 h 69"/>
                  <a:gd name="T6" fmla="*/ 0 w 30"/>
                  <a:gd name="T7" fmla="*/ 67 h 69"/>
                  <a:gd name="T8" fmla="*/ 3 w 30"/>
                  <a:gd name="T9" fmla="*/ 67 h 69"/>
                </a:gdLst>
                <a:ahLst/>
                <a:cxnLst>
                  <a:cxn ang="0">
                    <a:pos x="T0" y="T1"/>
                  </a:cxn>
                  <a:cxn ang="0">
                    <a:pos x="T2" y="T3"/>
                  </a:cxn>
                  <a:cxn ang="0">
                    <a:pos x="T4" y="T5"/>
                  </a:cxn>
                  <a:cxn ang="0">
                    <a:pos x="T6" y="T7"/>
                  </a:cxn>
                  <a:cxn ang="0">
                    <a:pos x="T8" y="T9"/>
                  </a:cxn>
                </a:cxnLst>
                <a:rect l="0" t="0" r="r" b="b"/>
                <a:pathLst>
                  <a:path w="30" h="69">
                    <a:moveTo>
                      <a:pt x="3" y="67"/>
                    </a:moveTo>
                    <a:cubicBezTo>
                      <a:pt x="8" y="44"/>
                      <a:pt x="17" y="24"/>
                      <a:pt x="29" y="4"/>
                    </a:cubicBezTo>
                    <a:cubicBezTo>
                      <a:pt x="30" y="2"/>
                      <a:pt x="28" y="0"/>
                      <a:pt x="27" y="2"/>
                    </a:cubicBezTo>
                    <a:cubicBezTo>
                      <a:pt x="12" y="20"/>
                      <a:pt x="3" y="44"/>
                      <a:pt x="0" y="67"/>
                    </a:cubicBezTo>
                    <a:cubicBezTo>
                      <a:pt x="0" y="68"/>
                      <a:pt x="3" y="69"/>
                      <a:pt x="3"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299"/>
              <p:cNvSpPr>
                <a:spLocks/>
              </p:cNvSpPr>
              <p:nvPr/>
            </p:nvSpPr>
            <p:spPr bwMode="auto">
              <a:xfrm>
                <a:off x="2918" y="1275"/>
                <a:ext cx="40" cy="100"/>
              </a:xfrm>
              <a:custGeom>
                <a:avLst/>
                <a:gdLst>
                  <a:gd name="T0" fmla="*/ 3 w 23"/>
                  <a:gd name="T1" fmla="*/ 55 h 57"/>
                  <a:gd name="T2" fmla="*/ 22 w 23"/>
                  <a:gd name="T3" fmla="*/ 3 h 57"/>
                  <a:gd name="T4" fmla="*/ 19 w 23"/>
                  <a:gd name="T5" fmla="*/ 1 h 57"/>
                  <a:gd name="T6" fmla="*/ 0 w 23"/>
                  <a:gd name="T7" fmla="*/ 55 h 57"/>
                  <a:gd name="T8" fmla="*/ 3 w 23"/>
                  <a:gd name="T9" fmla="*/ 55 h 57"/>
                </a:gdLst>
                <a:ahLst/>
                <a:cxnLst>
                  <a:cxn ang="0">
                    <a:pos x="T0" y="T1"/>
                  </a:cxn>
                  <a:cxn ang="0">
                    <a:pos x="T2" y="T3"/>
                  </a:cxn>
                  <a:cxn ang="0">
                    <a:pos x="T4" y="T5"/>
                  </a:cxn>
                  <a:cxn ang="0">
                    <a:pos x="T6" y="T7"/>
                  </a:cxn>
                  <a:cxn ang="0">
                    <a:pos x="T8" y="T9"/>
                  </a:cxn>
                </a:cxnLst>
                <a:rect l="0" t="0" r="r" b="b"/>
                <a:pathLst>
                  <a:path w="23" h="57">
                    <a:moveTo>
                      <a:pt x="3" y="55"/>
                    </a:moveTo>
                    <a:cubicBezTo>
                      <a:pt x="6" y="36"/>
                      <a:pt x="13" y="20"/>
                      <a:pt x="22" y="3"/>
                    </a:cubicBezTo>
                    <a:cubicBezTo>
                      <a:pt x="23" y="2"/>
                      <a:pt x="21" y="0"/>
                      <a:pt x="19" y="1"/>
                    </a:cubicBezTo>
                    <a:cubicBezTo>
                      <a:pt x="7" y="16"/>
                      <a:pt x="2" y="36"/>
                      <a:pt x="0" y="55"/>
                    </a:cubicBezTo>
                    <a:cubicBezTo>
                      <a:pt x="0" y="56"/>
                      <a:pt x="3" y="57"/>
                      <a:pt x="3"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300"/>
              <p:cNvSpPr>
                <a:spLocks/>
              </p:cNvSpPr>
              <p:nvPr/>
            </p:nvSpPr>
            <p:spPr bwMode="auto">
              <a:xfrm>
                <a:off x="2916" y="1245"/>
                <a:ext cx="34" cy="48"/>
              </a:xfrm>
              <a:custGeom>
                <a:avLst/>
                <a:gdLst>
                  <a:gd name="T0" fmla="*/ 4 w 19"/>
                  <a:gd name="T1" fmla="*/ 26 h 27"/>
                  <a:gd name="T2" fmla="*/ 18 w 19"/>
                  <a:gd name="T3" fmla="*/ 2 h 27"/>
                  <a:gd name="T4" fmla="*/ 16 w 19"/>
                  <a:gd name="T5" fmla="*/ 1 h 27"/>
                  <a:gd name="T6" fmla="*/ 1 w 19"/>
                  <a:gd name="T7" fmla="*/ 24 h 27"/>
                  <a:gd name="T8" fmla="*/ 4 w 19"/>
                  <a:gd name="T9" fmla="*/ 26 h 27"/>
                </a:gdLst>
                <a:ahLst/>
                <a:cxnLst>
                  <a:cxn ang="0">
                    <a:pos x="T0" y="T1"/>
                  </a:cxn>
                  <a:cxn ang="0">
                    <a:pos x="T2" y="T3"/>
                  </a:cxn>
                  <a:cxn ang="0">
                    <a:pos x="T4" y="T5"/>
                  </a:cxn>
                  <a:cxn ang="0">
                    <a:pos x="T6" y="T7"/>
                  </a:cxn>
                  <a:cxn ang="0">
                    <a:pos x="T8" y="T9"/>
                  </a:cxn>
                </a:cxnLst>
                <a:rect l="0" t="0" r="r" b="b"/>
                <a:pathLst>
                  <a:path w="19" h="27">
                    <a:moveTo>
                      <a:pt x="4" y="26"/>
                    </a:moveTo>
                    <a:cubicBezTo>
                      <a:pt x="9" y="18"/>
                      <a:pt x="15" y="11"/>
                      <a:pt x="18" y="2"/>
                    </a:cubicBezTo>
                    <a:cubicBezTo>
                      <a:pt x="19" y="1"/>
                      <a:pt x="17" y="0"/>
                      <a:pt x="16" y="1"/>
                    </a:cubicBezTo>
                    <a:cubicBezTo>
                      <a:pt x="10" y="8"/>
                      <a:pt x="6" y="16"/>
                      <a:pt x="1" y="24"/>
                    </a:cubicBezTo>
                    <a:cubicBezTo>
                      <a:pt x="0" y="26"/>
                      <a:pt x="3" y="27"/>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301"/>
              <p:cNvSpPr>
                <a:spLocks/>
              </p:cNvSpPr>
              <p:nvPr/>
            </p:nvSpPr>
            <p:spPr bwMode="auto">
              <a:xfrm>
                <a:off x="2955" y="1329"/>
                <a:ext cx="32" cy="69"/>
              </a:xfrm>
              <a:custGeom>
                <a:avLst/>
                <a:gdLst>
                  <a:gd name="T0" fmla="*/ 4 w 18"/>
                  <a:gd name="T1" fmla="*/ 37 h 39"/>
                  <a:gd name="T2" fmla="*/ 18 w 18"/>
                  <a:gd name="T3" fmla="*/ 3 h 39"/>
                  <a:gd name="T4" fmla="*/ 15 w 18"/>
                  <a:gd name="T5" fmla="*/ 2 h 39"/>
                  <a:gd name="T6" fmla="*/ 0 w 18"/>
                  <a:gd name="T7" fmla="*/ 36 h 39"/>
                  <a:gd name="T8" fmla="*/ 4 w 18"/>
                  <a:gd name="T9" fmla="*/ 37 h 39"/>
                </a:gdLst>
                <a:ahLst/>
                <a:cxnLst>
                  <a:cxn ang="0">
                    <a:pos x="T0" y="T1"/>
                  </a:cxn>
                  <a:cxn ang="0">
                    <a:pos x="T2" y="T3"/>
                  </a:cxn>
                  <a:cxn ang="0">
                    <a:pos x="T4" y="T5"/>
                  </a:cxn>
                  <a:cxn ang="0">
                    <a:pos x="T6" y="T7"/>
                  </a:cxn>
                  <a:cxn ang="0">
                    <a:pos x="T8" y="T9"/>
                  </a:cxn>
                </a:cxnLst>
                <a:rect l="0" t="0" r="r" b="b"/>
                <a:pathLst>
                  <a:path w="18" h="39">
                    <a:moveTo>
                      <a:pt x="4" y="37"/>
                    </a:moveTo>
                    <a:cubicBezTo>
                      <a:pt x="6" y="25"/>
                      <a:pt x="12" y="15"/>
                      <a:pt x="18" y="3"/>
                    </a:cubicBezTo>
                    <a:cubicBezTo>
                      <a:pt x="18" y="2"/>
                      <a:pt x="17" y="0"/>
                      <a:pt x="15" y="2"/>
                    </a:cubicBezTo>
                    <a:cubicBezTo>
                      <a:pt x="7" y="11"/>
                      <a:pt x="2" y="24"/>
                      <a:pt x="0" y="36"/>
                    </a:cubicBezTo>
                    <a:cubicBezTo>
                      <a:pt x="0" y="38"/>
                      <a:pt x="3" y="39"/>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302"/>
              <p:cNvSpPr>
                <a:spLocks/>
              </p:cNvSpPr>
              <p:nvPr/>
            </p:nvSpPr>
            <p:spPr bwMode="auto">
              <a:xfrm>
                <a:off x="2976" y="1368"/>
                <a:ext cx="25" cy="32"/>
              </a:xfrm>
              <a:custGeom>
                <a:avLst/>
                <a:gdLst>
                  <a:gd name="T0" fmla="*/ 4 w 14"/>
                  <a:gd name="T1" fmla="*/ 17 h 18"/>
                  <a:gd name="T2" fmla="*/ 13 w 14"/>
                  <a:gd name="T3" fmla="*/ 3 h 18"/>
                  <a:gd name="T4" fmla="*/ 10 w 14"/>
                  <a:gd name="T5" fmla="*/ 1 h 18"/>
                  <a:gd name="T6" fmla="*/ 1 w 14"/>
                  <a:gd name="T7" fmla="*/ 15 h 18"/>
                  <a:gd name="T8" fmla="*/ 4 w 14"/>
                  <a:gd name="T9" fmla="*/ 17 h 18"/>
                </a:gdLst>
                <a:ahLst/>
                <a:cxnLst>
                  <a:cxn ang="0">
                    <a:pos x="T0" y="T1"/>
                  </a:cxn>
                  <a:cxn ang="0">
                    <a:pos x="T2" y="T3"/>
                  </a:cxn>
                  <a:cxn ang="0">
                    <a:pos x="T4" y="T5"/>
                  </a:cxn>
                  <a:cxn ang="0">
                    <a:pos x="T6" y="T7"/>
                  </a:cxn>
                  <a:cxn ang="0">
                    <a:pos x="T8" y="T9"/>
                  </a:cxn>
                </a:cxnLst>
                <a:rect l="0" t="0" r="r" b="b"/>
                <a:pathLst>
                  <a:path w="14" h="18">
                    <a:moveTo>
                      <a:pt x="4" y="17"/>
                    </a:moveTo>
                    <a:cubicBezTo>
                      <a:pt x="7" y="12"/>
                      <a:pt x="10" y="7"/>
                      <a:pt x="13" y="3"/>
                    </a:cubicBezTo>
                    <a:cubicBezTo>
                      <a:pt x="14" y="1"/>
                      <a:pt x="12" y="0"/>
                      <a:pt x="10" y="1"/>
                    </a:cubicBezTo>
                    <a:cubicBezTo>
                      <a:pt x="6" y="5"/>
                      <a:pt x="3" y="10"/>
                      <a:pt x="1" y="15"/>
                    </a:cubicBezTo>
                    <a:cubicBezTo>
                      <a:pt x="0" y="17"/>
                      <a:pt x="3"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303"/>
              <p:cNvSpPr>
                <a:spLocks/>
              </p:cNvSpPr>
              <p:nvPr/>
            </p:nvSpPr>
            <p:spPr bwMode="auto">
              <a:xfrm>
                <a:off x="3424" y="1447"/>
                <a:ext cx="71" cy="39"/>
              </a:xfrm>
              <a:custGeom>
                <a:avLst/>
                <a:gdLst>
                  <a:gd name="T0" fmla="*/ 5 w 40"/>
                  <a:gd name="T1" fmla="*/ 20 h 22"/>
                  <a:gd name="T2" fmla="*/ 20 w 40"/>
                  <a:gd name="T3" fmla="*/ 10 h 22"/>
                  <a:gd name="T4" fmla="*/ 38 w 40"/>
                  <a:gd name="T5" fmla="*/ 4 h 22"/>
                  <a:gd name="T6" fmla="*/ 38 w 40"/>
                  <a:gd name="T7" fmla="*/ 1 h 22"/>
                  <a:gd name="T8" fmla="*/ 2 w 40"/>
                  <a:gd name="T9" fmla="*/ 18 h 22"/>
                  <a:gd name="T10" fmla="*/ 5 w 40"/>
                  <a:gd name="T11" fmla="*/ 20 h 22"/>
                </a:gdLst>
                <a:ahLst/>
                <a:cxnLst>
                  <a:cxn ang="0">
                    <a:pos x="T0" y="T1"/>
                  </a:cxn>
                  <a:cxn ang="0">
                    <a:pos x="T2" y="T3"/>
                  </a:cxn>
                  <a:cxn ang="0">
                    <a:pos x="T4" y="T5"/>
                  </a:cxn>
                  <a:cxn ang="0">
                    <a:pos x="T6" y="T7"/>
                  </a:cxn>
                  <a:cxn ang="0">
                    <a:pos x="T8" y="T9"/>
                  </a:cxn>
                  <a:cxn ang="0">
                    <a:pos x="T10" y="T11"/>
                  </a:cxn>
                </a:cxnLst>
                <a:rect l="0" t="0" r="r" b="b"/>
                <a:pathLst>
                  <a:path w="40" h="22">
                    <a:moveTo>
                      <a:pt x="5" y="20"/>
                    </a:moveTo>
                    <a:cubicBezTo>
                      <a:pt x="9" y="16"/>
                      <a:pt x="15" y="13"/>
                      <a:pt x="20" y="10"/>
                    </a:cubicBezTo>
                    <a:cubicBezTo>
                      <a:pt x="26" y="7"/>
                      <a:pt x="32" y="6"/>
                      <a:pt x="38" y="4"/>
                    </a:cubicBezTo>
                    <a:cubicBezTo>
                      <a:pt x="40" y="4"/>
                      <a:pt x="40" y="1"/>
                      <a:pt x="38" y="1"/>
                    </a:cubicBezTo>
                    <a:cubicBezTo>
                      <a:pt x="25" y="0"/>
                      <a:pt x="11" y="9"/>
                      <a:pt x="2" y="18"/>
                    </a:cubicBezTo>
                    <a:cubicBezTo>
                      <a:pt x="0" y="19"/>
                      <a:pt x="3"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304"/>
              <p:cNvSpPr>
                <a:spLocks/>
              </p:cNvSpPr>
              <p:nvPr/>
            </p:nvSpPr>
            <p:spPr bwMode="auto">
              <a:xfrm>
                <a:off x="3428" y="1426"/>
                <a:ext cx="60" cy="35"/>
              </a:xfrm>
              <a:custGeom>
                <a:avLst/>
                <a:gdLst>
                  <a:gd name="T0" fmla="*/ 4 w 34"/>
                  <a:gd name="T1" fmla="*/ 18 h 20"/>
                  <a:gd name="T2" fmla="*/ 32 w 34"/>
                  <a:gd name="T3" fmla="*/ 3 h 20"/>
                  <a:gd name="T4" fmla="*/ 32 w 34"/>
                  <a:gd name="T5" fmla="*/ 0 h 20"/>
                  <a:gd name="T6" fmla="*/ 2 w 34"/>
                  <a:gd name="T7" fmla="*/ 16 h 20"/>
                  <a:gd name="T8" fmla="*/ 4 w 34"/>
                  <a:gd name="T9" fmla="*/ 18 h 20"/>
                </a:gdLst>
                <a:ahLst/>
                <a:cxnLst>
                  <a:cxn ang="0">
                    <a:pos x="T0" y="T1"/>
                  </a:cxn>
                  <a:cxn ang="0">
                    <a:pos x="T2" y="T3"/>
                  </a:cxn>
                  <a:cxn ang="0">
                    <a:pos x="T4" y="T5"/>
                  </a:cxn>
                  <a:cxn ang="0">
                    <a:pos x="T6" y="T7"/>
                  </a:cxn>
                  <a:cxn ang="0">
                    <a:pos x="T8" y="T9"/>
                  </a:cxn>
                </a:cxnLst>
                <a:rect l="0" t="0" r="r" b="b"/>
                <a:pathLst>
                  <a:path w="34" h="20">
                    <a:moveTo>
                      <a:pt x="4" y="18"/>
                    </a:moveTo>
                    <a:cubicBezTo>
                      <a:pt x="12" y="11"/>
                      <a:pt x="22" y="7"/>
                      <a:pt x="32" y="3"/>
                    </a:cubicBezTo>
                    <a:cubicBezTo>
                      <a:pt x="34" y="3"/>
                      <a:pt x="33" y="0"/>
                      <a:pt x="32" y="0"/>
                    </a:cubicBezTo>
                    <a:cubicBezTo>
                      <a:pt x="20" y="1"/>
                      <a:pt x="10" y="7"/>
                      <a:pt x="2" y="16"/>
                    </a:cubicBezTo>
                    <a:cubicBezTo>
                      <a:pt x="0" y="17"/>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305"/>
              <p:cNvSpPr>
                <a:spLocks/>
              </p:cNvSpPr>
              <p:nvPr/>
            </p:nvSpPr>
            <p:spPr bwMode="auto">
              <a:xfrm>
                <a:off x="3433" y="1398"/>
                <a:ext cx="42" cy="28"/>
              </a:xfrm>
              <a:custGeom>
                <a:avLst/>
                <a:gdLst>
                  <a:gd name="T0" fmla="*/ 5 w 24"/>
                  <a:gd name="T1" fmla="*/ 15 h 16"/>
                  <a:gd name="T2" fmla="*/ 13 w 24"/>
                  <a:gd name="T3" fmla="*/ 8 h 16"/>
                  <a:gd name="T4" fmla="*/ 22 w 24"/>
                  <a:gd name="T5" fmla="*/ 3 h 16"/>
                  <a:gd name="T6" fmla="*/ 21 w 24"/>
                  <a:gd name="T7" fmla="*/ 0 h 16"/>
                  <a:gd name="T8" fmla="*/ 2 w 24"/>
                  <a:gd name="T9" fmla="*/ 12 h 16"/>
                  <a:gd name="T10" fmla="*/ 5 w 24"/>
                  <a:gd name="T11" fmla="*/ 15 h 16"/>
                </a:gdLst>
                <a:ahLst/>
                <a:cxnLst>
                  <a:cxn ang="0">
                    <a:pos x="T0" y="T1"/>
                  </a:cxn>
                  <a:cxn ang="0">
                    <a:pos x="T2" y="T3"/>
                  </a:cxn>
                  <a:cxn ang="0">
                    <a:pos x="T4" y="T5"/>
                  </a:cxn>
                  <a:cxn ang="0">
                    <a:pos x="T6" y="T7"/>
                  </a:cxn>
                  <a:cxn ang="0">
                    <a:pos x="T8" y="T9"/>
                  </a:cxn>
                  <a:cxn ang="0">
                    <a:pos x="T10" y="T11"/>
                  </a:cxn>
                </a:cxnLst>
                <a:rect l="0" t="0" r="r" b="b"/>
                <a:pathLst>
                  <a:path w="24" h="16">
                    <a:moveTo>
                      <a:pt x="5" y="15"/>
                    </a:moveTo>
                    <a:cubicBezTo>
                      <a:pt x="7" y="12"/>
                      <a:pt x="10" y="10"/>
                      <a:pt x="13" y="8"/>
                    </a:cubicBezTo>
                    <a:cubicBezTo>
                      <a:pt x="16" y="6"/>
                      <a:pt x="20" y="5"/>
                      <a:pt x="22" y="3"/>
                    </a:cubicBezTo>
                    <a:cubicBezTo>
                      <a:pt x="24" y="2"/>
                      <a:pt x="23" y="0"/>
                      <a:pt x="21" y="0"/>
                    </a:cubicBezTo>
                    <a:cubicBezTo>
                      <a:pt x="14" y="1"/>
                      <a:pt x="7" y="7"/>
                      <a:pt x="2" y="12"/>
                    </a:cubicBezTo>
                    <a:cubicBezTo>
                      <a:pt x="0" y="14"/>
                      <a:pt x="3" y="16"/>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306"/>
              <p:cNvSpPr>
                <a:spLocks/>
              </p:cNvSpPr>
              <p:nvPr/>
            </p:nvSpPr>
            <p:spPr bwMode="auto">
              <a:xfrm>
                <a:off x="3428" y="1382"/>
                <a:ext cx="26" cy="23"/>
              </a:xfrm>
              <a:custGeom>
                <a:avLst/>
                <a:gdLst>
                  <a:gd name="T0" fmla="*/ 4 w 15"/>
                  <a:gd name="T1" fmla="*/ 12 h 13"/>
                  <a:gd name="T2" fmla="*/ 14 w 15"/>
                  <a:gd name="T3" fmla="*/ 3 h 13"/>
                  <a:gd name="T4" fmla="*/ 12 w 15"/>
                  <a:gd name="T5" fmla="*/ 1 h 13"/>
                  <a:gd name="T6" fmla="*/ 2 w 15"/>
                  <a:gd name="T7" fmla="*/ 9 h 13"/>
                  <a:gd name="T8" fmla="*/ 4 w 15"/>
                  <a:gd name="T9" fmla="*/ 12 h 13"/>
                </a:gdLst>
                <a:ahLst/>
                <a:cxnLst>
                  <a:cxn ang="0">
                    <a:pos x="T0" y="T1"/>
                  </a:cxn>
                  <a:cxn ang="0">
                    <a:pos x="T2" y="T3"/>
                  </a:cxn>
                  <a:cxn ang="0">
                    <a:pos x="T4" y="T5"/>
                  </a:cxn>
                  <a:cxn ang="0">
                    <a:pos x="T6" y="T7"/>
                  </a:cxn>
                  <a:cxn ang="0">
                    <a:pos x="T8" y="T9"/>
                  </a:cxn>
                </a:cxnLst>
                <a:rect l="0" t="0" r="r" b="b"/>
                <a:pathLst>
                  <a:path w="15" h="13">
                    <a:moveTo>
                      <a:pt x="4" y="12"/>
                    </a:moveTo>
                    <a:cubicBezTo>
                      <a:pt x="7" y="9"/>
                      <a:pt x="11" y="7"/>
                      <a:pt x="14" y="3"/>
                    </a:cubicBezTo>
                    <a:cubicBezTo>
                      <a:pt x="15" y="2"/>
                      <a:pt x="14" y="0"/>
                      <a:pt x="12" y="1"/>
                    </a:cubicBezTo>
                    <a:cubicBezTo>
                      <a:pt x="8" y="3"/>
                      <a:pt x="5" y="6"/>
                      <a:pt x="2" y="9"/>
                    </a:cubicBezTo>
                    <a:cubicBezTo>
                      <a:pt x="0" y="11"/>
                      <a:pt x="2" y="13"/>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307"/>
              <p:cNvSpPr>
                <a:spLocks/>
              </p:cNvSpPr>
              <p:nvPr/>
            </p:nvSpPr>
            <p:spPr bwMode="auto">
              <a:xfrm>
                <a:off x="3408" y="1370"/>
                <a:ext cx="20" cy="23"/>
              </a:xfrm>
              <a:custGeom>
                <a:avLst/>
                <a:gdLst>
                  <a:gd name="T0" fmla="*/ 4 w 11"/>
                  <a:gd name="T1" fmla="*/ 11 h 13"/>
                  <a:gd name="T2" fmla="*/ 10 w 11"/>
                  <a:gd name="T3" fmla="*/ 3 h 13"/>
                  <a:gd name="T4" fmla="*/ 7 w 11"/>
                  <a:gd name="T5" fmla="*/ 1 h 13"/>
                  <a:gd name="T6" fmla="*/ 1 w 11"/>
                  <a:gd name="T7" fmla="*/ 8 h 13"/>
                  <a:gd name="T8" fmla="*/ 4 w 11"/>
                  <a:gd name="T9" fmla="*/ 11 h 13"/>
                </a:gdLst>
                <a:ahLst/>
                <a:cxnLst>
                  <a:cxn ang="0">
                    <a:pos x="T0" y="T1"/>
                  </a:cxn>
                  <a:cxn ang="0">
                    <a:pos x="T2" y="T3"/>
                  </a:cxn>
                  <a:cxn ang="0">
                    <a:pos x="T4" y="T5"/>
                  </a:cxn>
                  <a:cxn ang="0">
                    <a:pos x="T6" y="T7"/>
                  </a:cxn>
                  <a:cxn ang="0">
                    <a:pos x="T8" y="T9"/>
                  </a:cxn>
                </a:cxnLst>
                <a:rect l="0" t="0" r="r" b="b"/>
                <a:pathLst>
                  <a:path w="11" h="13">
                    <a:moveTo>
                      <a:pt x="4" y="11"/>
                    </a:moveTo>
                    <a:cubicBezTo>
                      <a:pt x="6" y="8"/>
                      <a:pt x="8" y="6"/>
                      <a:pt x="10" y="3"/>
                    </a:cubicBezTo>
                    <a:cubicBezTo>
                      <a:pt x="11" y="1"/>
                      <a:pt x="9" y="0"/>
                      <a:pt x="7" y="1"/>
                    </a:cubicBezTo>
                    <a:cubicBezTo>
                      <a:pt x="5" y="3"/>
                      <a:pt x="3" y="6"/>
                      <a:pt x="1" y="8"/>
                    </a:cubicBezTo>
                    <a:cubicBezTo>
                      <a:pt x="0" y="10"/>
                      <a:pt x="3" y="13"/>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308"/>
              <p:cNvSpPr>
                <a:spLocks/>
              </p:cNvSpPr>
              <p:nvPr/>
            </p:nvSpPr>
            <p:spPr bwMode="auto">
              <a:xfrm>
                <a:off x="3331" y="1268"/>
                <a:ext cx="41" cy="67"/>
              </a:xfrm>
              <a:custGeom>
                <a:avLst/>
                <a:gdLst>
                  <a:gd name="T0" fmla="*/ 4 w 23"/>
                  <a:gd name="T1" fmla="*/ 36 h 38"/>
                  <a:gd name="T2" fmla="*/ 22 w 23"/>
                  <a:gd name="T3" fmla="*/ 3 h 38"/>
                  <a:gd name="T4" fmla="*/ 21 w 23"/>
                  <a:gd name="T5" fmla="*/ 1 h 38"/>
                  <a:gd name="T6" fmla="*/ 1 w 23"/>
                  <a:gd name="T7" fmla="*/ 36 h 38"/>
                  <a:gd name="T8" fmla="*/ 4 w 23"/>
                  <a:gd name="T9" fmla="*/ 36 h 38"/>
                </a:gdLst>
                <a:ahLst/>
                <a:cxnLst>
                  <a:cxn ang="0">
                    <a:pos x="T0" y="T1"/>
                  </a:cxn>
                  <a:cxn ang="0">
                    <a:pos x="T2" y="T3"/>
                  </a:cxn>
                  <a:cxn ang="0">
                    <a:pos x="T4" y="T5"/>
                  </a:cxn>
                  <a:cxn ang="0">
                    <a:pos x="T6" y="T7"/>
                  </a:cxn>
                  <a:cxn ang="0">
                    <a:pos x="T8" y="T9"/>
                  </a:cxn>
                </a:cxnLst>
                <a:rect l="0" t="0" r="r" b="b"/>
                <a:pathLst>
                  <a:path w="23" h="38">
                    <a:moveTo>
                      <a:pt x="4" y="36"/>
                    </a:moveTo>
                    <a:cubicBezTo>
                      <a:pt x="7" y="23"/>
                      <a:pt x="13" y="13"/>
                      <a:pt x="22" y="3"/>
                    </a:cubicBezTo>
                    <a:cubicBezTo>
                      <a:pt x="23" y="2"/>
                      <a:pt x="22" y="0"/>
                      <a:pt x="21" y="1"/>
                    </a:cubicBezTo>
                    <a:cubicBezTo>
                      <a:pt x="9" y="9"/>
                      <a:pt x="2" y="22"/>
                      <a:pt x="1" y="36"/>
                    </a:cubicBezTo>
                    <a:cubicBezTo>
                      <a:pt x="0" y="38"/>
                      <a:pt x="4" y="38"/>
                      <a:pt x="4"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309"/>
              <p:cNvSpPr>
                <a:spLocks/>
              </p:cNvSpPr>
              <p:nvPr/>
            </p:nvSpPr>
            <p:spPr bwMode="auto">
              <a:xfrm>
                <a:off x="3328" y="1252"/>
                <a:ext cx="26" cy="58"/>
              </a:xfrm>
              <a:custGeom>
                <a:avLst/>
                <a:gdLst>
                  <a:gd name="T0" fmla="*/ 3 w 15"/>
                  <a:gd name="T1" fmla="*/ 31 h 33"/>
                  <a:gd name="T2" fmla="*/ 14 w 15"/>
                  <a:gd name="T3" fmla="*/ 3 h 33"/>
                  <a:gd name="T4" fmla="*/ 12 w 15"/>
                  <a:gd name="T5" fmla="*/ 1 h 33"/>
                  <a:gd name="T6" fmla="*/ 0 w 15"/>
                  <a:gd name="T7" fmla="*/ 31 h 33"/>
                  <a:gd name="T8" fmla="*/ 3 w 15"/>
                  <a:gd name="T9" fmla="*/ 31 h 33"/>
                </a:gdLst>
                <a:ahLst/>
                <a:cxnLst>
                  <a:cxn ang="0">
                    <a:pos x="T0" y="T1"/>
                  </a:cxn>
                  <a:cxn ang="0">
                    <a:pos x="T2" y="T3"/>
                  </a:cxn>
                  <a:cxn ang="0">
                    <a:pos x="T4" y="T5"/>
                  </a:cxn>
                  <a:cxn ang="0">
                    <a:pos x="T6" y="T7"/>
                  </a:cxn>
                  <a:cxn ang="0">
                    <a:pos x="T8" y="T9"/>
                  </a:cxn>
                </a:cxnLst>
                <a:rect l="0" t="0" r="r" b="b"/>
                <a:pathLst>
                  <a:path w="15" h="33">
                    <a:moveTo>
                      <a:pt x="3" y="31"/>
                    </a:moveTo>
                    <a:cubicBezTo>
                      <a:pt x="5" y="21"/>
                      <a:pt x="9" y="12"/>
                      <a:pt x="14" y="3"/>
                    </a:cubicBezTo>
                    <a:cubicBezTo>
                      <a:pt x="15" y="2"/>
                      <a:pt x="13" y="0"/>
                      <a:pt x="12" y="1"/>
                    </a:cubicBezTo>
                    <a:cubicBezTo>
                      <a:pt x="5" y="10"/>
                      <a:pt x="2" y="20"/>
                      <a:pt x="0" y="31"/>
                    </a:cubicBezTo>
                    <a:cubicBezTo>
                      <a:pt x="0" y="32"/>
                      <a:pt x="3"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310"/>
              <p:cNvSpPr>
                <a:spLocks/>
              </p:cNvSpPr>
              <p:nvPr/>
            </p:nvSpPr>
            <p:spPr bwMode="auto">
              <a:xfrm>
                <a:off x="3326" y="1213"/>
                <a:ext cx="30" cy="48"/>
              </a:xfrm>
              <a:custGeom>
                <a:avLst/>
                <a:gdLst>
                  <a:gd name="T0" fmla="*/ 4 w 17"/>
                  <a:gd name="T1" fmla="*/ 25 h 27"/>
                  <a:gd name="T2" fmla="*/ 16 w 17"/>
                  <a:gd name="T3" fmla="*/ 3 h 27"/>
                  <a:gd name="T4" fmla="*/ 14 w 17"/>
                  <a:gd name="T5" fmla="*/ 1 h 27"/>
                  <a:gd name="T6" fmla="*/ 1 w 17"/>
                  <a:gd name="T7" fmla="*/ 24 h 27"/>
                  <a:gd name="T8" fmla="*/ 4 w 17"/>
                  <a:gd name="T9" fmla="*/ 25 h 27"/>
                </a:gdLst>
                <a:ahLst/>
                <a:cxnLst>
                  <a:cxn ang="0">
                    <a:pos x="T0" y="T1"/>
                  </a:cxn>
                  <a:cxn ang="0">
                    <a:pos x="T2" y="T3"/>
                  </a:cxn>
                  <a:cxn ang="0">
                    <a:pos x="T4" y="T5"/>
                  </a:cxn>
                  <a:cxn ang="0">
                    <a:pos x="T6" y="T7"/>
                  </a:cxn>
                  <a:cxn ang="0">
                    <a:pos x="T8" y="T9"/>
                  </a:cxn>
                </a:cxnLst>
                <a:rect l="0" t="0" r="r" b="b"/>
                <a:pathLst>
                  <a:path w="17" h="27">
                    <a:moveTo>
                      <a:pt x="4" y="25"/>
                    </a:moveTo>
                    <a:cubicBezTo>
                      <a:pt x="7" y="17"/>
                      <a:pt x="12" y="10"/>
                      <a:pt x="16" y="3"/>
                    </a:cubicBezTo>
                    <a:cubicBezTo>
                      <a:pt x="17" y="1"/>
                      <a:pt x="15" y="0"/>
                      <a:pt x="14" y="1"/>
                    </a:cubicBezTo>
                    <a:cubicBezTo>
                      <a:pt x="7" y="7"/>
                      <a:pt x="3" y="16"/>
                      <a:pt x="1" y="24"/>
                    </a:cubicBezTo>
                    <a:cubicBezTo>
                      <a:pt x="0" y="26"/>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311"/>
              <p:cNvSpPr>
                <a:spLocks/>
              </p:cNvSpPr>
              <p:nvPr/>
            </p:nvSpPr>
            <p:spPr bwMode="auto">
              <a:xfrm>
                <a:off x="3324" y="1185"/>
                <a:ext cx="21" cy="37"/>
              </a:xfrm>
              <a:custGeom>
                <a:avLst/>
                <a:gdLst>
                  <a:gd name="T0" fmla="*/ 4 w 12"/>
                  <a:gd name="T1" fmla="*/ 19 h 21"/>
                  <a:gd name="T2" fmla="*/ 11 w 12"/>
                  <a:gd name="T3" fmla="*/ 3 h 21"/>
                  <a:gd name="T4" fmla="*/ 9 w 12"/>
                  <a:gd name="T5" fmla="*/ 1 h 21"/>
                  <a:gd name="T6" fmla="*/ 1 w 12"/>
                  <a:gd name="T7" fmla="*/ 19 h 21"/>
                  <a:gd name="T8" fmla="*/ 4 w 12"/>
                  <a:gd name="T9" fmla="*/ 19 h 21"/>
                </a:gdLst>
                <a:ahLst/>
                <a:cxnLst>
                  <a:cxn ang="0">
                    <a:pos x="T0" y="T1"/>
                  </a:cxn>
                  <a:cxn ang="0">
                    <a:pos x="T2" y="T3"/>
                  </a:cxn>
                  <a:cxn ang="0">
                    <a:pos x="T4" y="T5"/>
                  </a:cxn>
                  <a:cxn ang="0">
                    <a:pos x="T6" y="T7"/>
                  </a:cxn>
                  <a:cxn ang="0">
                    <a:pos x="T8" y="T9"/>
                  </a:cxn>
                </a:cxnLst>
                <a:rect l="0" t="0" r="r" b="b"/>
                <a:pathLst>
                  <a:path w="12" h="21">
                    <a:moveTo>
                      <a:pt x="4" y="19"/>
                    </a:moveTo>
                    <a:cubicBezTo>
                      <a:pt x="4" y="13"/>
                      <a:pt x="7" y="8"/>
                      <a:pt x="11" y="3"/>
                    </a:cubicBezTo>
                    <a:cubicBezTo>
                      <a:pt x="12" y="2"/>
                      <a:pt x="10" y="0"/>
                      <a:pt x="9" y="1"/>
                    </a:cubicBezTo>
                    <a:cubicBezTo>
                      <a:pt x="3" y="5"/>
                      <a:pt x="0" y="12"/>
                      <a:pt x="1" y="19"/>
                    </a:cubicBezTo>
                    <a:cubicBezTo>
                      <a:pt x="1" y="21"/>
                      <a:pt x="4"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312"/>
              <p:cNvSpPr>
                <a:spLocks/>
              </p:cNvSpPr>
              <p:nvPr/>
            </p:nvSpPr>
            <p:spPr bwMode="auto">
              <a:xfrm>
                <a:off x="3312" y="1157"/>
                <a:ext cx="28" cy="35"/>
              </a:xfrm>
              <a:custGeom>
                <a:avLst/>
                <a:gdLst>
                  <a:gd name="T0" fmla="*/ 4 w 16"/>
                  <a:gd name="T1" fmla="*/ 18 h 20"/>
                  <a:gd name="T2" fmla="*/ 15 w 16"/>
                  <a:gd name="T3" fmla="*/ 3 h 20"/>
                  <a:gd name="T4" fmla="*/ 13 w 16"/>
                  <a:gd name="T5" fmla="*/ 1 h 20"/>
                  <a:gd name="T6" fmla="*/ 1 w 16"/>
                  <a:gd name="T7" fmla="*/ 16 h 20"/>
                  <a:gd name="T8" fmla="*/ 4 w 16"/>
                  <a:gd name="T9" fmla="*/ 18 h 20"/>
                </a:gdLst>
                <a:ahLst/>
                <a:cxnLst>
                  <a:cxn ang="0">
                    <a:pos x="T0" y="T1"/>
                  </a:cxn>
                  <a:cxn ang="0">
                    <a:pos x="T2" y="T3"/>
                  </a:cxn>
                  <a:cxn ang="0">
                    <a:pos x="T4" y="T5"/>
                  </a:cxn>
                  <a:cxn ang="0">
                    <a:pos x="T6" y="T7"/>
                  </a:cxn>
                  <a:cxn ang="0">
                    <a:pos x="T8" y="T9"/>
                  </a:cxn>
                </a:cxnLst>
                <a:rect l="0" t="0" r="r" b="b"/>
                <a:pathLst>
                  <a:path w="16" h="20">
                    <a:moveTo>
                      <a:pt x="4" y="18"/>
                    </a:moveTo>
                    <a:cubicBezTo>
                      <a:pt x="7" y="12"/>
                      <a:pt x="11" y="8"/>
                      <a:pt x="15" y="3"/>
                    </a:cubicBezTo>
                    <a:cubicBezTo>
                      <a:pt x="16" y="2"/>
                      <a:pt x="14" y="0"/>
                      <a:pt x="13" y="1"/>
                    </a:cubicBezTo>
                    <a:cubicBezTo>
                      <a:pt x="8" y="5"/>
                      <a:pt x="4" y="10"/>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313"/>
              <p:cNvSpPr>
                <a:spLocks/>
              </p:cNvSpPr>
              <p:nvPr/>
            </p:nvSpPr>
            <p:spPr bwMode="auto">
              <a:xfrm>
                <a:off x="3356" y="1294"/>
                <a:ext cx="37" cy="55"/>
              </a:xfrm>
              <a:custGeom>
                <a:avLst/>
                <a:gdLst>
                  <a:gd name="T0" fmla="*/ 4 w 21"/>
                  <a:gd name="T1" fmla="*/ 29 h 31"/>
                  <a:gd name="T2" fmla="*/ 10 w 21"/>
                  <a:gd name="T3" fmla="*/ 16 h 31"/>
                  <a:gd name="T4" fmla="*/ 20 w 21"/>
                  <a:gd name="T5" fmla="*/ 4 h 31"/>
                  <a:gd name="T6" fmla="*/ 18 w 21"/>
                  <a:gd name="T7" fmla="*/ 1 h 31"/>
                  <a:gd name="T8" fmla="*/ 1 w 21"/>
                  <a:gd name="T9" fmla="*/ 28 h 31"/>
                  <a:gd name="T10" fmla="*/ 4 w 21"/>
                  <a:gd name="T11" fmla="*/ 29 h 31"/>
                </a:gdLst>
                <a:ahLst/>
                <a:cxnLst>
                  <a:cxn ang="0">
                    <a:pos x="T0" y="T1"/>
                  </a:cxn>
                  <a:cxn ang="0">
                    <a:pos x="T2" y="T3"/>
                  </a:cxn>
                  <a:cxn ang="0">
                    <a:pos x="T4" y="T5"/>
                  </a:cxn>
                  <a:cxn ang="0">
                    <a:pos x="T6" y="T7"/>
                  </a:cxn>
                  <a:cxn ang="0">
                    <a:pos x="T8" y="T9"/>
                  </a:cxn>
                  <a:cxn ang="0">
                    <a:pos x="T10" y="T11"/>
                  </a:cxn>
                </a:cxnLst>
                <a:rect l="0" t="0" r="r" b="b"/>
                <a:pathLst>
                  <a:path w="21" h="31">
                    <a:moveTo>
                      <a:pt x="4" y="29"/>
                    </a:moveTo>
                    <a:cubicBezTo>
                      <a:pt x="6" y="24"/>
                      <a:pt x="8" y="20"/>
                      <a:pt x="10" y="16"/>
                    </a:cubicBezTo>
                    <a:cubicBezTo>
                      <a:pt x="13" y="12"/>
                      <a:pt x="17" y="8"/>
                      <a:pt x="20" y="4"/>
                    </a:cubicBezTo>
                    <a:cubicBezTo>
                      <a:pt x="21" y="2"/>
                      <a:pt x="19" y="0"/>
                      <a:pt x="18" y="1"/>
                    </a:cubicBezTo>
                    <a:cubicBezTo>
                      <a:pt x="10" y="7"/>
                      <a:pt x="3" y="18"/>
                      <a:pt x="1" y="28"/>
                    </a:cubicBezTo>
                    <a:cubicBezTo>
                      <a:pt x="0" y="29"/>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314"/>
              <p:cNvSpPr>
                <a:spLocks/>
              </p:cNvSpPr>
              <p:nvPr/>
            </p:nvSpPr>
            <p:spPr bwMode="auto">
              <a:xfrm>
                <a:off x="3389" y="1322"/>
                <a:ext cx="32" cy="55"/>
              </a:xfrm>
              <a:custGeom>
                <a:avLst/>
                <a:gdLst>
                  <a:gd name="T0" fmla="*/ 4 w 18"/>
                  <a:gd name="T1" fmla="*/ 30 h 31"/>
                  <a:gd name="T2" fmla="*/ 16 w 18"/>
                  <a:gd name="T3" fmla="*/ 3 h 31"/>
                  <a:gd name="T4" fmla="*/ 14 w 18"/>
                  <a:gd name="T5" fmla="*/ 1 h 31"/>
                  <a:gd name="T6" fmla="*/ 0 w 18"/>
                  <a:gd name="T7" fmla="*/ 29 h 31"/>
                  <a:gd name="T8" fmla="*/ 4 w 18"/>
                  <a:gd name="T9" fmla="*/ 30 h 31"/>
                </a:gdLst>
                <a:ahLst/>
                <a:cxnLst>
                  <a:cxn ang="0">
                    <a:pos x="T0" y="T1"/>
                  </a:cxn>
                  <a:cxn ang="0">
                    <a:pos x="T2" y="T3"/>
                  </a:cxn>
                  <a:cxn ang="0">
                    <a:pos x="T4" y="T5"/>
                  </a:cxn>
                  <a:cxn ang="0">
                    <a:pos x="T6" y="T7"/>
                  </a:cxn>
                  <a:cxn ang="0">
                    <a:pos x="T8" y="T9"/>
                  </a:cxn>
                </a:cxnLst>
                <a:rect l="0" t="0" r="r" b="b"/>
                <a:pathLst>
                  <a:path w="18" h="31">
                    <a:moveTo>
                      <a:pt x="4" y="30"/>
                    </a:moveTo>
                    <a:cubicBezTo>
                      <a:pt x="6" y="20"/>
                      <a:pt x="10" y="11"/>
                      <a:pt x="16" y="3"/>
                    </a:cubicBezTo>
                    <a:cubicBezTo>
                      <a:pt x="18" y="2"/>
                      <a:pt x="16" y="0"/>
                      <a:pt x="14" y="1"/>
                    </a:cubicBezTo>
                    <a:cubicBezTo>
                      <a:pt x="6" y="8"/>
                      <a:pt x="2" y="19"/>
                      <a:pt x="0" y="29"/>
                    </a:cubicBezTo>
                    <a:cubicBezTo>
                      <a:pt x="0" y="31"/>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315"/>
              <p:cNvSpPr>
                <a:spLocks/>
              </p:cNvSpPr>
              <p:nvPr/>
            </p:nvSpPr>
            <p:spPr bwMode="auto">
              <a:xfrm>
                <a:off x="2598" y="930"/>
                <a:ext cx="48" cy="83"/>
              </a:xfrm>
              <a:custGeom>
                <a:avLst/>
                <a:gdLst>
                  <a:gd name="T0" fmla="*/ 3 w 27"/>
                  <a:gd name="T1" fmla="*/ 45 h 47"/>
                  <a:gd name="T2" fmla="*/ 26 w 27"/>
                  <a:gd name="T3" fmla="*/ 3 h 47"/>
                  <a:gd name="T4" fmla="*/ 24 w 27"/>
                  <a:gd name="T5" fmla="*/ 1 h 47"/>
                  <a:gd name="T6" fmla="*/ 0 w 27"/>
                  <a:gd name="T7" fmla="*/ 45 h 47"/>
                  <a:gd name="T8" fmla="*/ 3 w 27"/>
                  <a:gd name="T9" fmla="*/ 45 h 47"/>
                </a:gdLst>
                <a:ahLst/>
                <a:cxnLst>
                  <a:cxn ang="0">
                    <a:pos x="T0" y="T1"/>
                  </a:cxn>
                  <a:cxn ang="0">
                    <a:pos x="T2" y="T3"/>
                  </a:cxn>
                  <a:cxn ang="0">
                    <a:pos x="T4" y="T5"/>
                  </a:cxn>
                  <a:cxn ang="0">
                    <a:pos x="T6" y="T7"/>
                  </a:cxn>
                  <a:cxn ang="0">
                    <a:pos x="T8" y="T9"/>
                  </a:cxn>
                </a:cxnLst>
                <a:rect l="0" t="0" r="r" b="b"/>
                <a:pathLst>
                  <a:path w="27" h="47">
                    <a:moveTo>
                      <a:pt x="3" y="45"/>
                    </a:moveTo>
                    <a:cubicBezTo>
                      <a:pt x="7" y="28"/>
                      <a:pt x="15" y="16"/>
                      <a:pt x="26" y="3"/>
                    </a:cubicBezTo>
                    <a:cubicBezTo>
                      <a:pt x="27" y="2"/>
                      <a:pt x="26" y="0"/>
                      <a:pt x="24" y="1"/>
                    </a:cubicBezTo>
                    <a:cubicBezTo>
                      <a:pt x="10" y="11"/>
                      <a:pt x="2" y="28"/>
                      <a:pt x="0" y="45"/>
                    </a:cubicBezTo>
                    <a:cubicBezTo>
                      <a:pt x="0" y="46"/>
                      <a:pt x="3" y="47"/>
                      <a:pt x="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316"/>
              <p:cNvSpPr>
                <a:spLocks/>
              </p:cNvSpPr>
              <p:nvPr/>
            </p:nvSpPr>
            <p:spPr bwMode="auto">
              <a:xfrm>
                <a:off x="2614" y="943"/>
                <a:ext cx="60" cy="98"/>
              </a:xfrm>
              <a:custGeom>
                <a:avLst/>
                <a:gdLst>
                  <a:gd name="T0" fmla="*/ 4 w 34"/>
                  <a:gd name="T1" fmla="*/ 54 h 56"/>
                  <a:gd name="T2" fmla="*/ 32 w 34"/>
                  <a:gd name="T3" fmla="*/ 3 h 56"/>
                  <a:gd name="T4" fmla="*/ 30 w 34"/>
                  <a:gd name="T5" fmla="*/ 1 h 56"/>
                  <a:gd name="T6" fmla="*/ 1 w 34"/>
                  <a:gd name="T7" fmla="*/ 53 h 56"/>
                  <a:gd name="T8" fmla="*/ 4 w 34"/>
                  <a:gd name="T9" fmla="*/ 54 h 56"/>
                </a:gdLst>
                <a:ahLst/>
                <a:cxnLst>
                  <a:cxn ang="0">
                    <a:pos x="T0" y="T1"/>
                  </a:cxn>
                  <a:cxn ang="0">
                    <a:pos x="T2" y="T3"/>
                  </a:cxn>
                  <a:cxn ang="0">
                    <a:pos x="T4" y="T5"/>
                  </a:cxn>
                  <a:cxn ang="0">
                    <a:pos x="T6" y="T7"/>
                  </a:cxn>
                  <a:cxn ang="0">
                    <a:pos x="T8" y="T9"/>
                  </a:cxn>
                </a:cxnLst>
                <a:rect l="0" t="0" r="r" b="b"/>
                <a:pathLst>
                  <a:path w="34" h="56">
                    <a:moveTo>
                      <a:pt x="4" y="54"/>
                    </a:moveTo>
                    <a:cubicBezTo>
                      <a:pt x="9" y="34"/>
                      <a:pt x="19" y="19"/>
                      <a:pt x="32" y="3"/>
                    </a:cubicBezTo>
                    <a:cubicBezTo>
                      <a:pt x="34" y="2"/>
                      <a:pt x="32" y="0"/>
                      <a:pt x="30" y="1"/>
                    </a:cubicBezTo>
                    <a:cubicBezTo>
                      <a:pt x="15" y="14"/>
                      <a:pt x="4" y="33"/>
                      <a:pt x="1" y="53"/>
                    </a:cubicBezTo>
                    <a:cubicBezTo>
                      <a:pt x="0" y="55"/>
                      <a:pt x="3" y="56"/>
                      <a:pt x="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317"/>
              <p:cNvSpPr>
                <a:spLocks/>
              </p:cNvSpPr>
              <p:nvPr/>
            </p:nvSpPr>
            <p:spPr bwMode="auto">
              <a:xfrm>
                <a:off x="2626" y="1002"/>
                <a:ext cx="44" cy="71"/>
              </a:xfrm>
              <a:custGeom>
                <a:avLst/>
                <a:gdLst>
                  <a:gd name="T0" fmla="*/ 4 w 25"/>
                  <a:gd name="T1" fmla="*/ 38 h 40"/>
                  <a:gd name="T2" fmla="*/ 24 w 25"/>
                  <a:gd name="T3" fmla="*/ 3 h 40"/>
                  <a:gd name="T4" fmla="*/ 22 w 25"/>
                  <a:gd name="T5" fmla="*/ 1 h 40"/>
                  <a:gd name="T6" fmla="*/ 1 w 25"/>
                  <a:gd name="T7" fmla="*/ 37 h 40"/>
                  <a:gd name="T8" fmla="*/ 4 w 25"/>
                  <a:gd name="T9" fmla="*/ 38 h 40"/>
                </a:gdLst>
                <a:ahLst/>
                <a:cxnLst>
                  <a:cxn ang="0">
                    <a:pos x="T0" y="T1"/>
                  </a:cxn>
                  <a:cxn ang="0">
                    <a:pos x="T2" y="T3"/>
                  </a:cxn>
                  <a:cxn ang="0">
                    <a:pos x="T4" y="T5"/>
                  </a:cxn>
                  <a:cxn ang="0">
                    <a:pos x="T6" y="T7"/>
                  </a:cxn>
                  <a:cxn ang="0">
                    <a:pos x="T8" y="T9"/>
                  </a:cxn>
                </a:cxnLst>
                <a:rect l="0" t="0" r="r" b="b"/>
                <a:pathLst>
                  <a:path w="25" h="40">
                    <a:moveTo>
                      <a:pt x="4" y="38"/>
                    </a:moveTo>
                    <a:cubicBezTo>
                      <a:pt x="9" y="25"/>
                      <a:pt x="16" y="14"/>
                      <a:pt x="24" y="3"/>
                    </a:cubicBezTo>
                    <a:cubicBezTo>
                      <a:pt x="25" y="2"/>
                      <a:pt x="23" y="0"/>
                      <a:pt x="22" y="1"/>
                    </a:cubicBezTo>
                    <a:cubicBezTo>
                      <a:pt x="11" y="10"/>
                      <a:pt x="4" y="24"/>
                      <a:pt x="1" y="37"/>
                    </a:cubicBezTo>
                    <a:cubicBezTo>
                      <a:pt x="0" y="39"/>
                      <a:pt x="3" y="40"/>
                      <a:pt x="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318"/>
              <p:cNvSpPr>
                <a:spLocks/>
              </p:cNvSpPr>
              <p:nvPr/>
            </p:nvSpPr>
            <p:spPr bwMode="auto">
              <a:xfrm>
                <a:off x="2633" y="1039"/>
                <a:ext cx="42" cy="69"/>
              </a:xfrm>
              <a:custGeom>
                <a:avLst/>
                <a:gdLst>
                  <a:gd name="T0" fmla="*/ 3 w 24"/>
                  <a:gd name="T1" fmla="*/ 37 h 39"/>
                  <a:gd name="T2" fmla="*/ 23 w 24"/>
                  <a:gd name="T3" fmla="*/ 3 h 39"/>
                  <a:gd name="T4" fmla="*/ 20 w 24"/>
                  <a:gd name="T5" fmla="*/ 1 h 39"/>
                  <a:gd name="T6" fmla="*/ 0 w 24"/>
                  <a:gd name="T7" fmla="*/ 36 h 39"/>
                  <a:gd name="T8" fmla="*/ 3 w 24"/>
                  <a:gd name="T9" fmla="*/ 37 h 39"/>
                </a:gdLst>
                <a:ahLst/>
                <a:cxnLst>
                  <a:cxn ang="0">
                    <a:pos x="T0" y="T1"/>
                  </a:cxn>
                  <a:cxn ang="0">
                    <a:pos x="T2" y="T3"/>
                  </a:cxn>
                  <a:cxn ang="0">
                    <a:pos x="T4" y="T5"/>
                  </a:cxn>
                  <a:cxn ang="0">
                    <a:pos x="T6" y="T7"/>
                  </a:cxn>
                  <a:cxn ang="0">
                    <a:pos x="T8" y="T9"/>
                  </a:cxn>
                </a:cxnLst>
                <a:rect l="0" t="0" r="r" b="b"/>
                <a:pathLst>
                  <a:path w="24" h="39">
                    <a:moveTo>
                      <a:pt x="3" y="37"/>
                    </a:moveTo>
                    <a:cubicBezTo>
                      <a:pt x="8" y="24"/>
                      <a:pt x="15" y="14"/>
                      <a:pt x="23" y="3"/>
                    </a:cubicBezTo>
                    <a:cubicBezTo>
                      <a:pt x="24" y="2"/>
                      <a:pt x="22" y="0"/>
                      <a:pt x="20" y="1"/>
                    </a:cubicBezTo>
                    <a:cubicBezTo>
                      <a:pt x="10" y="10"/>
                      <a:pt x="3" y="23"/>
                      <a:pt x="0" y="36"/>
                    </a:cubicBezTo>
                    <a:cubicBezTo>
                      <a:pt x="0" y="38"/>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319"/>
              <p:cNvSpPr>
                <a:spLocks/>
              </p:cNvSpPr>
              <p:nvPr/>
            </p:nvSpPr>
            <p:spPr bwMode="auto">
              <a:xfrm>
                <a:off x="2637" y="1092"/>
                <a:ext cx="33" cy="53"/>
              </a:xfrm>
              <a:custGeom>
                <a:avLst/>
                <a:gdLst>
                  <a:gd name="T0" fmla="*/ 3 w 19"/>
                  <a:gd name="T1" fmla="*/ 28 h 30"/>
                  <a:gd name="T2" fmla="*/ 10 w 19"/>
                  <a:gd name="T3" fmla="*/ 15 h 30"/>
                  <a:gd name="T4" fmla="*/ 18 w 19"/>
                  <a:gd name="T5" fmla="*/ 3 h 30"/>
                  <a:gd name="T6" fmla="*/ 16 w 19"/>
                  <a:gd name="T7" fmla="*/ 1 h 30"/>
                  <a:gd name="T8" fmla="*/ 0 w 19"/>
                  <a:gd name="T9" fmla="*/ 27 h 30"/>
                  <a:gd name="T10" fmla="*/ 3 w 19"/>
                  <a:gd name="T11" fmla="*/ 28 h 30"/>
                </a:gdLst>
                <a:ahLst/>
                <a:cxnLst>
                  <a:cxn ang="0">
                    <a:pos x="T0" y="T1"/>
                  </a:cxn>
                  <a:cxn ang="0">
                    <a:pos x="T2" y="T3"/>
                  </a:cxn>
                  <a:cxn ang="0">
                    <a:pos x="T4" y="T5"/>
                  </a:cxn>
                  <a:cxn ang="0">
                    <a:pos x="T6" y="T7"/>
                  </a:cxn>
                  <a:cxn ang="0">
                    <a:pos x="T8" y="T9"/>
                  </a:cxn>
                  <a:cxn ang="0">
                    <a:pos x="T10" y="T11"/>
                  </a:cxn>
                </a:cxnLst>
                <a:rect l="0" t="0" r="r" b="b"/>
                <a:pathLst>
                  <a:path w="19" h="30">
                    <a:moveTo>
                      <a:pt x="3" y="28"/>
                    </a:moveTo>
                    <a:cubicBezTo>
                      <a:pt x="5" y="24"/>
                      <a:pt x="7" y="20"/>
                      <a:pt x="10" y="15"/>
                    </a:cubicBezTo>
                    <a:cubicBezTo>
                      <a:pt x="12" y="11"/>
                      <a:pt x="15" y="7"/>
                      <a:pt x="18" y="3"/>
                    </a:cubicBezTo>
                    <a:cubicBezTo>
                      <a:pt x="19" y="2"/>
                      <a:pt x="17" y="0"/>
                      <a:pt x="16" y="1"/>
                    </a:cubicBezTo>
                    <a:cubicBezTo>
                      <a:pt x="8" y="8"/>
                      <a:pt x="2" y="18"/>
                      <a:pt x="0" y="27"/>
                    </a:cubicBezTo>
                    <a:cubicBezTo>
                      <a:pt x="0" y="29"/>
                      <a:pt x="2" y="30"/>
                      <a:pt x="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320"/>
              <p:cNvSpPr>
                <a:spLocks/>
              </p:cNvSpPr>
              <p:nvPr/>
            </p:nvSpPr>
            <p:spPr bwMode="auto">
              <a:xfrm>
                <a:off x="2637" y="1127"/>
                <a:ext cx="35" cy="42"/>
              </a:xfrm>
              <a:custGeom>
                <a:avLst/>
                <a:gdLst>
                  <a:gd name="T0" fmla="*/ 4 w 20"/>
                  <a:gd name="T1" fmla="*/ 23 h 24"/>
                  <a:gd name="T2" fmla="*/ 11 w 20"/>
                  <a:gd name="T3" fmla="*/ 12 h 24"/>
                  <a:gd name="T4" fmla="*/ 19 w 20"/>
                  <a:gd name="T5" fmla="*/ 3 h 24"/>
                  <a:gd name="T6" fmla="*/ 17 w 20"/>
                  <a:gd name="T7" fmla="*/ 1 h 24"/>
                  <a:gd name="T8" fmla="*/ 1 w 20"/>
                  <a:gd name="T9" fmla="*/ 22 h 24"/>
                  <a:gd name="T10" fmla="*/ 4 w 20"/>
                  <a:gd name="T11" fmla="*/ 23 h 24"/>
                </a:gdLst>
                <a:ahLst/>
                <a:cxnLst>
                  <a:cxn ang="0">
                    <a:pos x="T0" y="T1"/>
                  </a:cxn>
                  <a:cxn ang="0">
                    <a:pos x="T2" y="T3"/>
                  </a:cxn>
                  <a:cxn ang="0">
                    <a:pos x="T4" y="T5"/>
                  </a:cxn>
                  <a:cxn ang="0">
                    <a:pos x="T6" y="T7"/>
                  </a:cxn>
                  <a:cxn ang="0">
                    <a:pos x="T8" y="T9"/>
                  </a:cxn>
                  <a:cxn ang="0">
                    <a:pos x="T10" y="T11"/>
                  </a:cxn>
                </a:cxnLst>
                <a:rect l="0" t="0" r="r" b="b"/>
                <a:pathLst>
                  <a:path w="20" h="24">
                    <a:moveTo>
                      <a:pt x="4" y="23"/>
                    </a:moveTo>
                    <a:cubicBezTo>
                      <a:pt x="6" y="19"/>
                      <a:pt x="8" y="15"/>
                      <a:pt x="11" y="12"/>
                    </a:cubicBezTo>
                    <a:cubicBezTo>
                      <a:pt x="14" y="9"/>
                      <a:pt x="17" y="6"/>
                      <a:pt x="19" y="3"/>
                    </a:cubicBezTo>
                    <a:cubicBezTo>
                      <a:pt x="20" y="1"/>
                      <a:pt x="18" y="0"/>
                      <a:pt x="17" y="1"/>
                    </a:cubicBezTo>
                    <a:cubicBezTo>
                      <a:pt x="9" y="4"/>
                      <a:pt x="3" y="14"/>
                      <a:pt x="1" y="22"/>
                    </a:cubicBezTo>
                    <a:cubicBezTo>
                      <a:pt x="0" y="23"/>
                      <a:pt x="3" y="24"/>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321"/>
              <p:cNvSpPr>
                <a:spLocks/>
              </p:cNvSpPr>
              <p:nvPr/>
            </p:nvSpPr>
            <p:spPr bwMode="auto">
              <a:xfrm>
                <a:off x="2624" y="1169"/>
                <a:ext cx="30" cy="34"/>
              </a:xfrm>
              <a:custGeom>
                <a:avLst/>
                <a:gdLst>
                  <a:gd name="T0" fmla="*/ 3 w 17"/>
                  <a:gd name="T1" fmla="*/ 18 h 19"/>
                  <a:gd name="T2" fmla="*/ 16 w 17"/>
                  <a:gd name="T3" fmla="*/ 3 h 19"/>
                  <a:gd name="T4" fmla="*/ 14 w 17"/>
                  <a:gd name="T5" fmla="*/ 1 h 19"/>
                  <a:gd name="T6" fmla="*/ 1 w 17"/>
                  <a:gd name="T7" fmla="*/ 16 h 19"/>
                  <a:gd name="T8" fmla="*/ 3 w 17"/>
                  <a:gd name="T9" fmla="*/ 18 h 19"/>
                </a:gdLst>
                <a:ahLst/>
                <a:cxnLst>
                  <a:cxn ang="0">
                    <a:pos x="T0" y="T1"/>
                  </a:cxn>
                  <a:cxn ang="0">
                    <a:pos x="T2" y="T3"/>
                  </a:cxn>
                  <a:cxn ang="0">
                    <a:pos x="T4" y="T5"/>
                  </a:cxn>
                  <a:cxn ang="0">
                    <a:pos x="T6" y="T7"/>
                  </a:cxn>
                  <a:cxn ang="0">
                    <a:pos x="T8" y="T9"/>
                  </a:cxn>
                </a:cxnLst>
                <a:rect l="0" t="0" r="r" b="b"/>
                <a:pathLst>
                  <a:path w="17" h="19">
                    <a:moveTo>
                      <a:pt x="3" y="18"/>
                    </a:moveTo>
                    <a:cubicBezTo>
                      <a:pt x="8" y="13"/>
                      <a:pt x="13" y="9"/>
                      <a:pt x="16" y="3"/>
                    </a:cubicBezTo>
                    <a:cubicBezTo>
                      <a:pt x="17" y="2"/>
                      <a:pt x="15" y="0"/>
                      <a:pt x="14" y="1"/>
                    </a:cubicBezTo>
                    <a:cubicBezTo>
                      <a:pt x="9" y="5"/>
                      <a:pt x="5" y="11"/>
                      <a:pt x="1" y="16"/>
                    </a:cubicBezTo>
                    <a:cubicBezTo>
                      <a:pt x="0" y="17"/>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322"/>
              <p:cNvSpPr>
                <a:spLocks/>
              </p:cNvSpPr>
              <p:nvPr/>
            </p:nvSpPr>
            <p:spPr bwMode="auto">
              <a:xfrm>
                <a:off x="2352" y="1192"/>
                <a:ext cx="67" cy="104"/>
              </a:xfrm>
              <a:custGeom>
                <a:avLst/>
                <a:gdLst>
                  <a:gd name="T0" fmla="*/ 4 w 38"/>
                  <a:gd name="T1" fmla="*/ 57 h 59"/>
                  <a:gd name="T2" fmla="*/ 37 w 38"/>
                  <a:gd name="T3" fmla="*/ 3 h 59"/>
                  <a:gd name="T4" fmla="*/ 35 w 38"/>
                  <a:gd name="T5" fmla="*/ 1 h 59"/>
                  <a:gd name="T6" fmla="*/ 1 w 38"/>
                  <a:gd name="T7" fmla="*/ 56 h 59"/>
                  <a:gd name="T8" fmla="*/ 4 w 38"/>
                  <a:gd name="T9" fmla="*/ 57 h 59"/>
                </a:gdLst>
                <a:ahLst/>
                <a:cxnLst>
                  <a:cxn ang="0">
                    <a:pos x="T0" y="T1"/>
                  </a:cxn>
                  <a:cxn ang="0">
                    <a:pos x="T2" y="T3"/>
                  </a:cxn>
                  <a:cxn ang="0">
                    <a:pos x="T4" y="T5"/>
                  </a:cxn>
                  <a:cxn ang="0">
                    <a:pos x="T6" y="T7"/>
                  </a:cxn>
                  <a:cxn ang="0">
                    <a:pos x="T8" y="T9"/>
                  </a:cxn>
                </a:cxnLst>
                <a:rect l="0" t="0" r="r" b="b"/>
                <a:pathLst>
                  <a:path w="38" h="59">
                    <a:moveTo>
                      <a:pt x="4" y="57"/>
                    </a:moveTo>
                    <a:cubicBezTo>
                      <a:pt x="12" y="37"/>
                      <a:pt x="26" y="21"/>
                      <a:pt x="37" y="3"/>
                    </a:cubicBezTo>
                    <a:cubicBezTo>
                      <a:pt x="38" y="2"/>
                      <a:pt x="36" y="0"/>
                      <a:pt x="35" y="1"/>
                    </a:cubicBezTo>
                    <a:cubicBezTo>
                      <a:pt x="20" y="16"/>
                      <a:pt x="7" y="36"/>
                      <a:pt x="1" y="56"/>
                    </a:cubicBezTo>
                    <a:cubicBezTo>
                      <a:pt x="0" y="58"/>
                      <a:pt x="3" y="59"/>
                      <a:pt x="4" y="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323"/>
              <p:cNvSpPr>
                <a:spLocks/>
              </p:cNvSpPr>
              <p:nvPr/>
            </p:nvSpPr>
            <p:spPr bwMode="auto">
              <a:xfrm>
                <a:off x="2334" y="1219"/>
                <a:ext cx="37" cy="58"/>
              </a:xfrm>
              <a:custGeom>
                <a:avLst/>
                <a:gdLst>
                  <a:gd name="T0" fmla="*/ 3 w 21"/>
                  <a:gd name="T1" fmla="*/ 31 h 33"/>
                  <a:gd name="T2" fmla="*/ 11 w 21"/>
                  <a:gd name="T3" fmla="*/ 16 h 33"/>
                  <a:gd name="T4" fmla="*/ 20 w 21"/>
                  <a:gd name="T5" fmla="*/ 3 h 33"/>
                  <a:gd name="T6" fmla="*/ 18 w 21"/>
                  <a:gd name="T7" fmla="*/ 1 h 33"/>
                  <a:gd name="T8" fmla="*/ 0 w 21"/>
                  <a:gd name="T9" fmla="*/ 29 h 33"/>
                  <a:gd name="T10" fmla="*/ 3 w 21"/>
                  <a:gd name="T11" fmla="*/ 31 h 33"/>
                </a:gdLst>
                <a:ahLst/>
                <a:cxnLst>
                  <a:cxn ang="0">
                    <a:pos x="T0" y="T1"/>
                  </a:cxn>
                  <a:cxn ang="0">
                    <a:pos x="T2" y="T3"/>
                  </a:cxn>
                  <a:cxn ang="0">
                    <a:pos x="T4" y="T5"/>
                  </a:cxn>
                  <a:cxn ang="0">
                    <a:pos x="T6" y="T7"/>
                  </a:cxn>
                  <a:cxn ang="0">
                    <a:pos x="T8" y="T9"/>
                  </a:cxn>
                  <a:cxn ang="0">
                    <a:pos x="T10" y="T11"/>
                  </a:cxn>
                </a:cxnLst>
                <a:rect l="0" t="0" r="r" b="b"/>
                <a:pathLst>
                  <a:path w="21" h="33">
                    <a:moveTo>
                      <a:pt x="3" y="31"/>
                    </a:moveTo>
                    <a:cubicBezTo>
                      <a:pt x="6" y="26"/>
                      <a:pt x="8" y="21"/>
                      <a:pt x="11" y="16"/>
                    </a:cubicBezTo>
                    <a:cubicBezTo>
                      <a:pt x="13" y="11"/>
                      <a:pt x="17" y="7"/>
                      <a:pt x="20" y="3"/>
                    </a:cubicBezTo>
                    <a:cubicBezTo>
                      <a:pt x="21" y="2"/>
                      <a:pt x="19" y="0"/>
                      <a:pt x="18" y="1"/>
                    </a:cubicBezTo>
                    <a:cubicBezTo>
                      <a:pt x="9" y="7"/>
                      <a:pt x="2" y="19"/>
                      <a:pt x="0" y="29"/>
                    </a:cubicBezTo>
                    <a:cubicBezTo>
                      <a:pt x="0" y="31"/>
                      <a:pt x="3"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324"/>
              <p:cNvSpPr>
                <a:spLocks/>
              </p:cNvSpPr>
              <p:nvPr/>
            </p:nvSpPr>
            <p:spPr bwMode="auto">
              <a:xfrm>
                <a:off x="2310" y="1231"/>
                <a:ext cx="23" cy="37"/>
              </a:xfrm>
              <a:custGeom>
                <a:avLst/>
                <a:gdLst>
                  <a:gd name="T0" fmla="*/ 3 w 13"/>
                  <a:gd name="T1" fmla="*/ 19 h 21"/>
                  <a:gd name="T2" fmla="*/ 13 w 13"/>
                  <a:gd name="T3" fmla="*/ 2 h 21"/>
                  <a:gd name="T4" fmla="*/ 10 w 13"/>
                  <a:gd name="T5" fmla="*/ 1 h 21"/>
                  <a:gd name="T6" fmla="*/ 0 w 13"/>
                  <a:gd name="T7" fmla="*/ 18 h 21"/>
                  <a:gd name="T8" fmla="*/ 3 w 13"/>
                  <a:gd name="T9" fmla="*/ 19 h 21"/>
                </a:gdLst>
                <a:ahLst/>
                <a:cxnLst>
                  <a:cxn ang="0">
                    <a:pos x="T0" y="T1"/>
                  </a:cxn>
                  <a:cxn ang="0">
                    <a:pos x="T2" y="T3"/>
                  </a:cxn>
                  <a:cxn ang="0">
                    <a:pos x="T4" y="T5"/>
                  </a:cxn>
                  <a:cxn ang="0">
                    <a:pos x="T6" y="T7"/>
                  </a:cxn>
                  <a:cxn ang="0">
                    <a:pos x="T8" y="T9"/>
                  </a:cxn>
                </a:cxnLst>
                <a:rect l="0" t="0" r="r" b="b"/>
                <a:pathLst>
                  <a:path w="13" h="21">
                    <a:moveTo>
                      <a:pt x="3" y="19"/>
                    </a:moveTo>
                    <a:cubicBezTo>
                      <a:pt x="7" y="15"/>
                      <a:pt x="11" y="8"/>
                      <a:pt x="13" y="2"/>
                    </a:cubicBezTo>
                    <a:cubicBezTo>
                      <a:pt x="13" y="1"/>
                      <a:pt x="11" y="0"/>
                      <a:pt x="10" y="1"/>
                    </a:cubicBezTo>
                    <a:cubicBezTo>
                      <a:pt x="6" y="6"/>
                      <a:pt x="2" y="12"/>
                      <a:pt x="0" y="18"/>
                    </a:cubicBezTo>
                    <a:cubicBezTo>
                      <a:pt x="0" y="19"/>
                      <a:pt x="2" y="21"/>
                      <a:pt x="3"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325"/>
              <p:cNvSpPr>
                <a:spLocks/>
              </p:cNvSpPr>
              <p:nvPr/>
            </p:nvSpPr>
            <p:spPr bwMode="auto">
              <a:xfrm>
                <a:off x="2285" y="1224"/>
                <a:ext cx="18" cy="32"/>
              </a:xfrm>
              <a:custGeom>
                <a:avLst/>
                <a:gdLst>
                  <a:gd name="T0" fmla="*/ 3 w 10"/>
                  <a:gd name="T1" fmla="*/ 16 h 18"/>
                  <a:gd name="T2" fmla="*/ 10 w 10"/>
                  <a:gd name="T3" fmla="*/ 4 h 18"/>
                  <a:gd name="T4" fmla="*/ 7 w 10"/>
                  <a:gd name="T5" fmla="*/ 2 h 18"/>
                  <a:gd name="T6" fmla="*/ 0 w 10"/>
                  <a:gd name="T7" fmla="*/ 15 h 18"/>
                  <a:gd name="T8" fmla="*/ 3 w 10"/>
                  <a:gd name="T9" fmla="*/ 16 h 18"/>
                </a:gdLst>
                <a:ahLst/>
                <a:cxnLst>
                  <a:cxn ang="0">
                    <a:pos x="T0" y="T1"/>
                  </a:cxn>
                  <a:cxn ang="0">
                    <a:pos x="T2" y="T3"/>
                  </a:cxn>
                  <a:cxn ang="0">
                    <a:pos x="T4" y="T5"/>
                  </a:cxn>
                  <a:cxn ang="0">
                    <a:pos x="T6" y="T7"/>
                  </a:cxn>
                  <a:cxn ang="0">
                    <a:pos x="T8" y="T9"/>
                  </a:cxn>
                </a:cxnLst>
                <a:rect l="0" t="0" r="r" b="b"/>
                <a:pathLst>
                  <a:path w="10" h="18">
                    <a:moveTo>
                      <a:pt x="3" y="16"/>
                    </a:moveTo>
                    <a:cubicBezTo>
                      <a:pt x="5" y="12"/>
                      <a:pt x="8" y="8"/>
                      <a:pt x="10" y="4"/>
                    </a:cubicBezTo>
                    <a:cubicBezTo>
                      <a:pt x="10" y="2"/>
                      <a:pt x="8" y="0"/>
                      <a:pt x="7" y="2"/>
                    </a:cubicBezTo>
                    <a:cubicBezTo>
                      <a:pt x="3" y="5"/>
                      <a:pt x="1" y="10"/>
                      <a:pt x="0" y="15"/>
                    </a:cubicBezTo>
                    <a:cubicBezTo>
                      <a:pt x="0" y="17"/>
                      <a:pt x="2" y="18"/>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326"/>
              <p:cNvSpPr>
                <a:spLocks/>
              </p:cNvSpPr>
              <p:nvPr/>
            </p:nvSpPr>
            <p:spPr bwMode="auto">
              <a:xfrm>
                <a:off x="2366" y="1240"/>
                <a:ext cx="47" cy="74"/>
              </a:xfrm>
              <a:custGeom>
                <a:avLst/>
                <a:gdLst>
                  <a:gd name="T0" fmla="*/ 4 w 27"/>
                  <a:gd name="T1" fmla="*/ 40 h 42"/>
                  <a:gd name="T2" fmla="*/ 26 w 27"/>
                  <a:gd name="T3" fmla="*/ 3 h 42"/>
                  <a:gd name="T4" fmla="*/ 24 w 27"/>
                  <a:gd name="T5" fmla="*/ 2 h 42"/>
                  <a:gd name="T6" fmla="*/ 1 w 27"/>
                  <a:gd name="T7" fmla="*/ 38 h 42"/>
                  <a:gd name="T8" fmla="*/ 4 w 27"/>
                  <a:gd name="T9" fmla="*/ 40 h 42"/>
                </a:gdLst>
                <a:ahLst/>
                <a:cxnLst>
                  <a:cxn ang="0">
                    <a:pos x="T0" y="T1"/>
                  </a:cxn>
                  <a:cxn ang="0">
                    <a:pos x="T2" y="T3"/>
                  </a:cxn>
                  <a:cxn ang="0">
                    <a:pos x="T4" y="T5"/>
                  </a:cxn>
                  <a:cxn ang="0">
                    <a:pos x="T6" y="T7"/>
                  </a:cxn>
                  <a:cxn ang="0">
                    <a:pos x="T8" y="T9"/>
                  </a:cxn>
                </a:cxnLst>
                <a:rect l="0" t="0" r="r" b="b"/>
                <a:pathLst>
                  <a:path w="27" h="42">
                    <a:moveTo>
                      <a:pt x="4" y="40"/>
                    </a:moveTo>
                    <a:cubicBezTo>
                      <a:pt x="12" y="29"/>
                      <a:pt x="21" y="16"/>
                      <a:pt x="26" y="3"/>
                    </a:cubicBezTo>
                    <a:cubicBezTo>
                      <a:pt x="27" y="2"/>
                      <a:pt x="25" y="0"/>
                      <a:pt x="24" y="2"/>
                    </a:cubicBezTo>
                    <a:cubicBezTo>
                      <a:pt x="15" y="12"/>
                      <a:pt x="8" y="26"/>
                      <a:pt x="1" y="38"/>
                    </a:cubicBezTo>
                    <a:cubicBezTo>
                      <a:pt x="0" y="40"/>
                      <a:pt x="3" y="42"/>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327"/>
              <p:cNvSpPr>
                <a:spLocks/>
              </p:cNvSpPr>
              <p:nvPr/>
            </p:nvSpPr>
            <p:spPr bwMode="auto">
              <a:xfrm>
                <a:off x="2380" y="1300"/>
                <a:ext cx="28" cy="33"/>
              </a:xfrm>
              <a:custGeom>
                <a:avLst/>
                <a:gdLst>
                  <a:gd name="T0" fmla="*/ 4 w 16"/>
                  <a:gd name="T1" fmla="*/ 18 h 19"/>
                  <a:gd name="T2" fmla="*/ 15 w 16"/>
                  <a:gd name="T3" fmla="*/ 3 h 19"/>
                  <a:gd name="T4" fmla="*/ 12 w 16"/>
                  <a:gd name="T5" fmla="*/ 1 h 19"/>
                  <a:gd name="T6" fmla="*/ 1 w 16"/>
                  <a:gd name="T7" fmla="*/ 16 h 19"/>
                  <a:gd name="T8" fmla="*/ 4 w 16"/>
                  <a:gd name="T9" fmla="*/ 18 h 19"/>
                </a:gdLst>
                <a:ahLst/>
                <a:cxnLst>
                  <a:cxn ang="0">
                    <a:pos x="T0" y="T1"/>
                  </a:cxn>
                  <a:cxn ang="0">
                    <a:pos x="T2" y="T3"/>
                  </a:cxn>
                  <a:cxn ang="0">
                    <a:pos x="T4" y="T5"/>
                  </a:cxn>
                  <a:cxn ang="0">
                    <a:pos x="T6" y="T7"/>
                  </a:cxn>
                  <a:cxn ang="0">
                    <a:pos x="T8" y="T9"/>
                  </a:cxn>
                </a:cxnLst>
                <a:rect l="0" t="0" r="r" b="b"/>
                <a:pathLst>
                  <a:path w="16" h="19">
                    <a:moveTo>
                      <a:pt x="4" y="18"/>
                    </a:moveTo>
                    <a:cubicBezTo>
                      <a:pt x="7" y="13"/>
                      <a:pt x="12" y="9"/>
                      <a:pt x="15" y="3"/>
                    </a:cubicBezTo>
                    <a:cubicBezTo>
                      <a:pt x="16" y="1"/>
                      <a:pt x="14" y="0"/>
                      <a:pt x="12" y="1"/>
                    </a:cubicBezTo>
                    <a:cubicBezTo>
                      <a:pt x="8" y="5"/>
                      <a:pt x="4" y="11"/>
                      <a:pt x="1" y="16"/>
                    </a:cubicBezTo>
                    <a:cubicBezTo>
                      <a:pt x="0" y="17"/>
                      <a:pt x="2" y="19"/>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Freeform 328"/>
              <p:cNvSpPr>
                <a:spLocks/>
              </p:cNvSpPr>
              <p:nvPr/>
            </p:nvSpPr>
            <p:spPr bwMode="auto">
              <a:xfrm>
                <a:off x="2389" y="1322"/>
                <a:ext cx="24" cy="32"/>
              </a:xfrm>
              <a:custGeom>
                <a:avLst/>
                <a:gdLst>
                  <a:gd name="T0" fmla="*/ 4 w 14"/>
                  <a:gd name="T1" fmla="*/ 16 h 18"/>
                  <a:gd name="T2" fmla="*/ 9 w 14"/>
                  <a:gd name="T3" fmla="*/ 10 h 18"/>
                  <a:gd name="T4" fmla="*/ 14 w 14"/>
                  <a:gd name="T5" fmla="*/ 3 h 18"/>
                  <a:gd name="T6" fmla="*/ 11 w 14"/>
                  <a:gd name="T7" fmla="*/ 1 h 18"/>
                  <a:gd name="T8" fmla="*/ 6 w 14"/>
                  <a:gd name="T9" fmla="*/ 7 h 18"/>
                  <a:gd name="T10" fmla="*/ 1 w 14"/>
                  <a:gd name="T11" fmla="*/ 14 h 18"/>
                  <a:gd name="T12" fmla="*/ 4 w 14"/>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4" h="18">
                    <a:moveTo>
                      <a:pt x="4" y="16"/>
                    </a:moveTo>
                    <a:cubicBezTo>
                      <a:pt x="6" y="14"/>
                      <a:pt x="8" y="12"/>
                      <a:pt x="9" y="10"/>
                    </a:cubicBezTo>
                    <a:cubicBezTo>
                      <a:pt x="11" y="8"/>
                      <a:pt x="13" y="6"/>
                      <a:pt x="14" y="3"/>
                    </a:cubicBezTo>
                    <a:cubicBezTo>
                      <a:pt x="14" y="1"/>
                      <a:pt x="12" y="0"/>
                      <a:pt x="11" y="1"/>
                    </a:cubicBezTo>
                    <a:cubicBezTo>
                      <a:pt x="9" y="3"/>
                      <a:pt x="7" y="5"/>
                      <a:pt x="6" y="7"/>
                    </a:cubicBezTo>
                    <a:cubicBezTo>
                      <a:pt x="4" y="9"/>
                      <a:pt x="3" y="12"/>
                      <a:pt x="1"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329"/>
              <p:cNvSpPr>
                <a:spLocks/>
              </p:cNvSpPr>
              <p:nvPr/>
            </p:nvSpPr>
            <p:spPr bwMode="auto">
              <a:xfrm>
                <a:off x="2412" y="1347"/>
                <a:ext cx="23" cy="39"/>
              </a:xfrm>
              <a:custGeom>
                <a:avLst/>
                <a:gdLst>
                  <a:gd name="T0" fmla="*/ 4 w 13"/>
                  <a:gd name="T1" fmla="*/ 20 h 22"/>
                  <a:gd name="T2" fmla="*/ 12 w 13"/>
                  <a:gd name="T3" fmla="*/ 3 h 22"/>
                  <a:gd name="T4" fmla="*/ 10 w 13"/>
                  <a:gd name="T5" fmla="*/ 1 h 22"/>
                  <a:gd name="T6" fmla="*/ 1 w 13"/>
                  <a:gd name="T7" fmla="*/ 19 h 22"/>
                  <a:gd name="T8" fmla="*/ 4 w 13"/>
                  <a:gd name="T9" fmla="*/ 20 h 22"/>
                </a:gdLst>
                <a:ahLst/>
                <a:cxnLst>
                  <a:cxn ang="0">
                    <a:pos x="T0" y="T1"/>
                  </a:cxn>
                  <a:cxn ang="0">
                    <a:pos x="T2" y="T3"/>
                  </a:cxn>
                  <a:cxn ang="0">
                    <a:pos x="T4" y="T5"/>
                  </a:cxn>
                  <a:cxn ang="0">
                    <a:pos x="T6" y="T7"/>
                  </a:cxn>
                  <a:cxn ang="0">
                    <a:pos x="T8" y="T9"/>
                  </a:cxn>
                </a:cxnLst>
                <a:rect l="0" t="0" r="r" b="b"/>
                <a:pathLst>
                  <a:path w="13" h="22">
                    <a:moveTo>
                      <a:pt x="4" y="20"/>
                    </a:moveTo>
                    <a:cubicBezTo>
                      <a:pt x="6" y="14"/>
                      <a:pt x="9" y="9"/>
                      <a:pt x="12" y="3"/>
                    </a:cubicBezTo>
                    <a:cubicBezTo>
                      <a:pt x="13" y="2"/>
                      <a:pt x="11" y="0"/>
                      <a:pt x="10" y="1"/>
                    </a:cubicBezTo>
                    <a:cubicBezTo>
                      <a:pt x="5" y="6"/>
                      <a:pt x="2" y="12"/>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330"/>
              <p:cNvSpPr>
                <a:spLocks/>
              </p:cNvSpPr>
              <p:nvPr/>
            </p:nvSpPr>
            <p:spPr bwMode="auto">
              <a:xfrm>
                <a:off x="2435" y="1377"/>
                <a:ext cx="15" cy="25"/>
              </a:xfrm>
              <a:custGeom>
                <a:avLst/>
                <a:gdLst>
                  <a:gd name="T0" fmla="*/ 4 w 9"/>
                  <a:gd name="T1" fmla="*/ 12 h 14"/>
                  <a:gd name="T2" fmla="*/ 8 w 9"/>
                  <a:gd name="T3" fmla="*/ 4 h 14"/>
                  <a:gd name="T4" fmla="*/ 6 w 9"/>
                  <a:gd name="T5" fmla="*/ 2 h 14"/>
                  <a:gd name="T6" fmla="*/ 1 w 9"/>
                  <a:gd name="T7" fmla="*/ 11 h 14"/>
                  <a:gd name="T8" fmla="*/ 4 w 9"/>
                  <a:gd name="T9" fmla="*/ 12 h 14"/>
                </a:gdLst>
                <a:ahLst/>
                <a:cxnLst>
                  <a:cxn ang="0">
                    <a:pos x="T0" y="T1"/>
                  </a:cxn>
                  <a:cxn ang="0">
                    <a:pos x="T2" y="T3"/>
                  </a:cxn>
                  <a:cxn ang="0">
                    <a:pos x="T4" y="T5"/>
                  </a:cxn>
                  <a:cxn ang="0">
                    <a:pos x="T6" y="T7"/>
                  </a:cxn>
                  <a:cxn ang="0">
                    <a:pos x="T8" y="T9"/>
                  </a:cxn>
                </a:cxnLst>
                <a:rect l="0" t="0" r="r" b="b"/>
                <a:pathLst>
                  <a:path w="9" h="14">
                    <a:moveTo>
                      <a:pt x="4" y="12"/>
                    </a:moveTo>
                    <a:cubicBezTo>
                      <a:pt x="5" y="9"/>
                      <a:pt x="6" y="6"/>
                      <a:pt x="8" y="4"/>
                    </a:cubicBezTo>
                    <a:cubicBezTo>
                      <a:pt x="9" y="2"/>
                      <a:pt x="7" y="0"/>
                      <a:pt x="6" y="2"/>
                    </a:cubicBezTo>
                    <a:cubicBezTo>
                      <a:pt x="3" y="4"/>
                      <a:pt x="1" y="7"/>
                      <a:pt x="1" y="11"/>
                    </a:cubicBezTo>
                    <a:cubicBezTo>
                      <a:pt x="0" y="13"/>
                      <a:pt x="4"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331"/>
              <p:cNvSpPr>
                <a:spLocks/>
              </p:cNvSpPr>
              <p:nvPr/>
            </p:nvSpPr>
            <p:spPr bwMode="auto">
              <a:xfrm>
                <a:off x="2630" y="1328"/>
                <a:ext cx="121" cy="72"/>
              </a:xfrm>
              <a:custGeom>
                <a:avLst/>
                <a:gdLst>
                  <a:gd name="T0" fmla="*/ 2 w 69"/>
                  <a:gd name="T1" fmla="*/ 33 h 41"/>
                  <a:gd name="T2" fmla="*/ 68 w 69"/>
                  <a:gd name="T3" fmla="*/ 3 h 41"/>
                  <a:gd name="T4" fmla="*/ 65 w 69"/>
                  <a:gd name="T5" fmla="*/ 1 h 41"/>
                  <a:gd name="T6" fmla="*/ 3 w 69"/>
                  <a:gd name="T7" fmla="*/ 30 h 41"/>
                  <a:gd name="T8" fmla="*/ 2 w 69"/>
                  <a:gd name="T9" fmla="*/ 33 h 41"/>
                </a:gdLst>
                <a:ahLst/>
                <a:cxnLst>
                  <a:cxn ang="0">
                    <a:pos x="T0" y="T1"/>
                  </a:cxn>
                  <a:cxn ang="0">
                    <a:pos x="T2" y="T3"/>
                  </a:cxn>
                  <a:cxn ang="0">
                    <a:pos x="T4" y="T5"/>
                  </a:cxn>
                  <a:cxn ang="0">
                    <a:pos x="T6" y="T7"/>
                  </a:cxn>
                  <a:cxn ang="0">
                    <a:pos x="T8" y="T9"/>
                  </a:cxn>
                </a:cxnLst>
                <a:rect l="0" t="0" r="r" b="b"/>
                <a:pathLst>
                  <a:path w="69" h="41">
                    <a:moveTo>
                      <a:pt x="2" y="33"/>
                    </a:moveTo>
                    <a:cubicBezTo>
                      <a:pt x="27" y="41"/>
                      <a:pt x="58" y="27"/>
                      <a:pt x="68" y="3"/>
                    </a:cubicBezTo>
                    <a:cubicBezTo>
                      <a:pt x="69" y="1"/>
                      <a:pt x="66" y="0"/>
                      <a:pt x="65" y="1"/>
                    </a:cubicBezTo>
                    <a:cubicBezTo>
                      <a:pt x="50" y="23"/>
                      <a:pt x="29" y="34"/>
                      <a:pt x="3" y="30"/>
                    </a:cubicBezTo>
                    <a:cubicBezTo>
                      <a:pt x="1" y="29"/>
                      <a:pt x="0" y="32"/>
                      <a:pt x="2"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332"/>
              <p:cNvSpPr>
                <a:spLocks/>
              </p:cNvSpPr>
              <p:nvPr/>
            </p:nvSpPr>
            <p:spPr bwMode="auto">
              <a:xfrm>
                <a:off x="2670" y="1298"/>
                <a:ext cx="85" cy="75"/>
              </a:xfrm>
              <a:custGeom>
                <a:avLst/>
                <a:gdLst>
                  <a:gd name="T0" fmla="*/ 3 w 48"/>
                  <a:gd name="T1" fmla="*/ 42 h 43"/>
                  <a:gd name="T2" fmla="*/ 47 w 48"/>
                  <a:gd name="T3" fmla="*/ 3 h 43"/>
                  <a:gd name="T4" fmla="*/ 44 w 48"/>
                  <a:gd name="T5" fmla="*/ 2 h 43"/>
                  <a:gd name="T6" fmla="*/ 25 w 48"/>
                  <a:gd name="T7" fmla="*/ 21 h 43"/>
                  <a:gd name="T8" fmla="*/ 1 w 48"/>
                  <a:gd name="T9" fmla="*/ 39 h 43"/>
                  <a:gd name="T10" fmla="*/ 3 w 48"/>
                  <a:gd name="T11" fmla="*/ 42 h 43"/>
                </a:gdLst>
                <a:ahLst/>
                <a:cxnLst>
                  <a:cxn ang="0">
                    <a:pos x="T0" y="T1"/>
                  </a:cxn>
                  <a:cxn ang="0">
                    <a:pos x="T2" y="T3"/>
                  </a:cxn>
                  <a:cxn ang="0">
                    <a:pos x="T4" y="T5"/>
                  </a:cxn>
                  <a:cxn ang="0">
                    <a:pos x="T6" y="T7"/>
                  </a:cxn>
                  <a:cxn ang="0">
                    <a:pos x="T8" y="T9"/>
                  </a:cxn>
                  <a:cxn ang="0">
                    <a:pos x="T10" y="T11"/>
                  </a:cxn>
                </a:cxnLst>
                <a:rect l="0" t="0" r="r" b="b"/>
                <a:pathLst>
                  <a:path w="48" h="43">
                    <a:moveTo>
                      <a:pt x="3" y="42"/>
                    </a:moveTo>
                    <a:cubicBezTo>
                      <a:pt x="20" y="34"/>
                      <a:pt x="37" y="20"/>
                      <a:pt x="47" y="3"/>
                    </a:cubicBezTo>
                    <a:cubicBezTo>
                      <a:pt x="48" y="2"/>
                      <a:pt x="46" y="0"/>
                      <a:pt x="44" y="2"/>
                    </a:cubicBezTo>
                    <a:cubicBezTo>
                      <a:pt x="38" y="8"/>
                      <a:pt x="32" y="15"/>
                      <a:pt x="25" y="21"/>
                    </a:cubicBezTo>
                    <a:cubicBezTo>
                      <a:pt x="18" y="28"/>
                      <a:pt x="10" y="33"/>
                      <a:pt x="1" y="39"/>
                    </a:cubicBezTo>
                    <a:cubicBezTo>
                      <a:pt x="0" y="40"/>
                      <a:pt x="1" y="43"/>
                      <a:pt x="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333"/>
              <p:cNvSpPr>
                <a:spLocks/>
              </p:cNvSpPr>
              <p:nvPr/>
            </p:nvSpPr>
            <p:spPr bwMode="auto">
              <a:xfrm>
                <a:off x="2695" y="1300"/>
                <a:ext cx="31" cy="47"/>
              </a:xfrm>
              <a:custGeom>
                <a:avLst/>
                <a:gdLst>
                  <a:gd name="T0" fmla="*/ 4 w 18"/>
                  <a:gd name="T1" fmla="*/ 25 h 27"/>
                  <a:gd name="T2" fmla="*/ 18 w 18"/>
                  <a:gd name="T3" fmla="*/ 3 h 27"/>
                  <a:gd name="T4" fmla="*/ 15 w 18"/>
                  <a:gd name="T5" fmla="*/ 1 h 27"/>
                  <a:gd name="T6" fmla="*/ 1 w 18"/>
                  <a:gd name="T7" fmla="*/ 23 h 27"/>
                  <a:gd name="T8" fmla="*/ 4 w 18"/>
                  <a:gd name="T9" fmla="*/ 25 h 27"/>
                </a:gdLst>
                <a:ahLst/>
                <a:cxnLst>
                  <a:cxn ang="0">
                    <a:pos x="T0" y="T1"/>
                  </a:cxn>
                  <a:cxn ang="0">
                    <a:pos x="T2" y="T3"/>
                  </a:cxn>
                  <a:cxn ang="0">
                    <a:pos x="T4" y="T5"/>
                  </a:cxn>
                  <a:cxn ang="0">
                    <a:pos x="T6" y="T7"/>
                  </a:cxn>
                  <a:cxn ang="0">
                    <a:pos x="T8" y="T9"/>
                  </a:cxn>
                </a:cxnLst>
                <a:rect l="0" t="0" r="r" b="b"/>
                <a:pathLst>
                  <a:path w="18" h="27">
                    <a:moveTo>
                      <a:pt x="4" y="25"/>
                    </a:moveTo>
                    <a:cubicBezTo>
                      <a:pt x="9" y="18"/>
                      <a:pt x="14" y="11"/>
                      <a:pt x="18" y="3"/>
                    </a:cubicBezTo>
                    <a:cubicBezTo>
                      <a:pt x="18" y="2"/>
                      <a:pt x="16" y="0"/>
                      <a:pt x="15" y="1"/>
                    </a:cubicBezTo>
                    <a:cubicBezTo>
                      <a:pt x="10" y="8"/>
                      <a:pt x="6" y="16"/>
                      <a:pt x="1" y="23"/>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334"/>
              <p:cNvSpPr>
                <a:spLocks/>
              </p:cNvSpPr>
              <p:nvPr/>
            </p:nvSpPr>
            <p:spPr bwMode="auto">
              <a:xfrm>
                <a:off x="2046" y="1345"/>
                <a:ext cx="42" cy="51"/>
              </a:xfrm>
              <a:custGeom>
                <a:avLst/>
                <a:gdLst>
                  <a:gd name="T0" fmla="*/ 4 w 24"/>
                  <a:gd name="T1" fmla="*/ 28 h 29"/>
                  <a:gd name="T2" fmla="*/ 24 w 24"/>
                  <a:gd name="T3" fmla="*/ 3 h 29"/>
                  <a:gd name="T4" fmla="*/ 21 w 24"/>
                  <a:gd name="T5" fmla="*/ 1 h 29"/>
                  <a:gd name="T6" fmla="*/ 13 w 24"/>
                  <a:gd name="T7" fmla="*/ 14 h 29"/>
                  <a:gd name="T8" fmla="*/ 2 w 24"/>
                  <a:gd name="T9" fmla="*/ 25 h 29"/>
                  <a:gd name="T10" fmla="*/ 4 w 24"/>
                  <a:gd name="T11" fmla="*/ 28 h 29"/>
                </a:gdLst>
                <a:ahLst/>
                <a:cxnLst>
                  <a:cxn ang="0">
                    <a:pos x="T0" y="T1"/>
                  </a:cxn>
                  <a:cxn ang="0">
                    <a:pos x="T2" y="T3"/>
                  </a:cxn>
                  <a:cxn ang="0">
                    <a:pos x="T4" y="T5"/>
                  </a:cxn>
                  <a:cxn ang="0">
                    <a:pos x="T6" y="T7"/>
                  </a:cxn>
                  <a:cxn ang="0">
                    <a:pos x="T8" y="T9"/>
                  </a:cxn>
                  <a:cxn ang="0">
                    <a:pos x="T10" y="T11"/>
                  </a:cxn>
                </a:cxnLst>
                <a:rect l="0" t="0" r="r" b="b"/>
                <a:pathLst>
                  <a:path w="24" h="29">
                    <a:moveTo>
                      <a:pt x="4" y="28"/>
                    </a:moveTo>
                    <a:cubicBezTo>
                      <a:pt x="13" y="23"/>
                      <a:pt x="22" y="13"/>
                      <a:pt x="24" y="3"/>
                    </a:cubicBezTo>
                    <a:cubicBezTo>
                      <a:pt x="24" y="1"/>
                      <a:pt x="22" y="0"/>
                      <a:pt x="21" y="1"/>
                    </a:cubicBezTo>
                    <a:cubicBezTo>
                      <a:pt x="18" y="6"/>
                      <a:pt x="16" y="10"/>
                      <a:pt x="13" y="14"/>
                    </a:cubicBezTo>
                    <a:cubicBezTo>
                      <a:pt x="10" y="18"/>
                      <a:pt x="6" y="22"/>
                      <a:pt x="2" y="25"/>
                    </a:cubicBezTo>
                    <a:cubicBezTo>
                      <a:pt x="0" y="26"/>
                      <a:pt x="2" y="29"/>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335"/>
              <p:cNvSpPr>
                <a:spLocks/>
              </p:cNvSpPr>
              <p:nvPr/>
            </p:nvSpPr>
            <p:spPr bwMode="auto">
              <a:xfrm>
                <a:off x="2085" y="1344"/>
                <a:ext cx="35" cy="45"/>
              </a:xfrm>
              <a:custGeom>
                <a:avLst/>
                <a:gdLst>
                  <a:gd name="T0" fmla="*/ 4 w 20"/>
                  <a:gd name="T1" fmla="*/ 24 h 26"/>
                  <a:gd name="T2" fmla="*/ 20 w 20"/>
                  <a:gd name="T3" fmla="*/ 2 h 26"/>
                  <a:gd name="T4" fmla="*/ 17 w 20"/>
                  <a:gd name="T5" fmla="*/ 1 h 26"/>
                  <a:gd name="T6" fmla="*/ 1 w 20"/>
                  <a:gd name="T7" fmla="*/ 22 h 26"/>
                  <a:gd name="T8" fmla="*/ 4 w 20"/>
                  <a:gd name="T9" fmla="*/ 24 h 26"/>
                </a:gdLst>
                <a:ahLst/>
                <a:cxnLst>
                  <a:cxn ang="0">
                    <a:pos x="T0" y="T1"/>
                  </a:cxn>
                  <a:cxn ang="0">
                    <a:pos x="T2" y="T3"/>
                  </a:cxn>
                  <a:cxn ang="0">
                    <a:pos x="T4" y="T5"/>
                  </a:cxn>
                  <a:cxn ang="0">
                    <a:pos x="T6" y="T7"/>
                  </a:cxn>
                  <a:cxn ang="0">
                    <a:pos x="T8" y="T9"/>
                  </a:cxn>
                </a:cxnLst>
                <a:rect l="0" t="0" r="r" b="b"/>
                <a:pathLst>
                  <a:path w="20" h="26">
                    <a:moveTo>
                      <a:pt x="4" y="24"/>
                    </a:moveTo>
                    <a:cubicBezTo>
                      <a:pt x="10" y="18"/>
                      <a:pt x="16" y="10"/>
                      <a:pt x="20" y="2"/>
                    </a:cubicBezTo>
                    <a:cubicBezTo>
                      <a:pt x="20" y="0"/>
                      <a:pt x="18" y="0"/>
                      <a:pt x="17" y="1"/>
                    </a:cubicBezTo>
                    <a:cubicBezTo>
                      <a:pt x="12" y="8"/>
                      <a:pt x="7" y="15"/>
                      <a:pt x="1" y="22"/>
                    </a:cubicBezTo>
                    <a:cubicBezTo>
                      <a:pt x="0" y="23"/>
                      <a:pt x="2"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336"/>
              <p:cNvSpPr>
                <a:spLocks/>
              </p:cNvSpPr>
              <p:nvPr/>
            </p:nvSpPr>
            <p:spPr bwMode="auto">
              <a:xfrm>
                <a:off x="2111" y="1345"/>
                <a:ext cx="32" cy="51"/>
              </a:xfrm>
              <a:custGeom>
                <a:avLst/>
                <a:gdLst>
                  <a:gd name="T0" fmla="*/ 4 w 18"/>
                  <a:gd name="T1" fmla="*/ 27 h 29"/>
                  <a:gd name="T2" fmla="*/ 17 w 18"/>
                  <a:gd name="T3" fmla="*/ 2 h 29"/>
                  <a:gd name="T4" fmla="*/ 14 w 18"/>
                  <a:gd name="T5" fmla="*/ 1 h 29"/>
                  <a:gd name="T6" fmla="*/ 1 w 18"/>
                  <a:gd name="T7" fmla="*/ 26 h 29"/>
                  <a:gd name="T8" fmla="*/ 4 w 18"/>
                  <a:gd name="T9" fmla="*/ 27 h 29"/>
                </a:gdLst>
                <a:ahLst/>
                <a:cxnLst>
                  <a:cxn ang="0">
                    <a:pos x="T0" y="T1"/>
                  </a:cxn>
                  <a:cxn ang="0">
                    <a:pos x="T2" y="T3"/>
                  </a:cxn>
                  <a:cxn ang="0">
                    <a:pos x="T4" y="T5"/>
                  </a:cxn>
                  <a:cxn ang="0">
                    <a:pos x="T6" y="T7"/>
                  </a:cxn>
                  <a:cxn ang="0">
                    <a:pos x="T8" y="T9"/>
                  </a:cxn>
                </a:cxnLst>
                <a:rect l="0" t="0" r="r" b="b"/>
                <a:pathLst>
                  <a:path w="18" h="29">
                    <a:moveTo>
                      <a:pt x="4" y="27"/>
                    </a:moveTo>
                    <a:cubicBezTo>
                      <a:pt x="8" y="19"/>
                      <a:pt x="14" y="11"/>
                      <a:pt x="17" y="2"/>
                    </a:cubicBezTo>
                    <a:cubicBezTo>
                      <a:pt x="18" y="1"/>
                      <a:pt x="15" y="0"/>
                      <a:pt x="14" y="1"/>
                    </a:cubicBezTo>
                    <a:cubicBezTo>
                      <a:pt x="9" y="9"/>
                      <a:pt x="5" y="17"/>
                      <a:pt x="1" y="26"/>
                    </a:cubicBezTo>
                    <a:cubicBezTo>
                      <a:pt x="0" y="28"/>
                      <a:pt x="3" y="29"/>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337"/>
              <p:cNvSpPr>
                <a:spLocks/>
              </p:cNvSpPr>
              <p:nvPr/>
            </p:nvSpPr>
            <p:spPr bwMode="auto">
              <a:xfrm>
                <a:off x="2148" y="1356"/>
                <a:ext cx="23" cy="47"/>
              </a:xfrm>
              <a:custGeom>
                <a:avLst/>
                <a:gdLst>
                  <a:gd name="T0" fmla="*/ 4 w 13"/>
                  <a:gd name="T1" fmla="*/ 25 h 27"/>
                  <a:gd name="T2" fmla="*/ 13 w 13"/>
                  <a:gd name="T3" fmla="*/ 2 h 27"/>
                  <a:gd name="T4" fmla="*/ 9 w 13"/>
                  <a:gd name="T5" fmla="*/ 1 h 27"/>
                  <a:gd name="T6" fmla="*/ 1 w 13"/>
                  <a:gd name="T7" fmla="*/ 24 h 27"/>
                  <a:gd name="T8" fmla="*/ 4 w 13"/>
                  <a:gd name="T9" fmla="*/ 25 h 27"/>
                </a:gdLst>
                <a:ahLst/>
                <a:cxnLst>
                  <a:cxn ang="0">
                    <a:pos x="T0" y="T1"/>
                  </a:cxn>
                  <a:cxn ang="0">
                    <a:pos x="T2" y="T3"/>
                  </a:cxn>
                  <a:cxn ang="0">
                    <a:pos x="T4" y="T5"/>
                  </a:cxn>
                  <a:cxn ang="0">
                    <a:pos x="T6" y="T7"/>
                  </a:cxn>
                  <a:cxn ang="0">
                    <a:pos x="T8" y="T9"/>
                  </a:cxn>
                </a:cxnLst>
                <a:rect l="0" t="0" r="r" b="b"/>
                <a:pathLst>
                  <a:path w="13" h="27">
                    <a:moveTo>
                      <a:pt x="4" y="25"/>
                    </a:moveTo>
                    <a:cubicBezTo>
                      <a:pt x="8" y="18"/>
                      <a:pt x="12" y="10"/>
                      <a:pt x="13" y="2"/>
                    </a:cubicBezTo>
                    <a:cubicBezTo>
                      <a:pt x="13" y="0"/>
                      <a:pt x="10" y="0"/>
                      <a:pt x="9" y="1"/>
                    </a:cubicBezTo>
                    <a:cubicBezTo>
                      <a:pt x="6" y="9"/>
                      <a:pt x="4" y="16"/>
                      <a:pt x="1" y="24"/>
                    </a:cubicBezTo>
                    <a:cubicBezTo>
                      <a:pt x="0" y="26"/>
                      <a:pt x="2"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338"/>
              <p:cNvSpPr>
                <a:spLocks/>
              </p:cNvSpPr>
              <p:nvPr/>
            </p:nvSpPr>
            <p:spPr bwMode="auto">
              <a:xfrm>
                <a:off x="1468" y="1829"/>
                <a:ext cx="95" cy="114"/>
              </a:xfrm>
              <a:custGeom>
                <a:avLst/>
                <a:gdLst>
                  <a:gd name="T0" fmla="*/ 53 w 54"/>
                  <a:gd name="T1" fmla="*/ 61 h 65"/>
                  <a:gd name="T2" fmla="*/ 3 w 54"/>
                  <a:gd name="T3" fmla="*/ 2 h 65"/>
                  <a:gd name="T4" fmla="*/ 0 w 54"/>
                  <a:gd name="T5" fmla="*/ 3 h 65"/>
                  <a:gd name="T6" fmla="*/ 51 w 54"/>
                  <a:gd name="T7" fmla="*/ 64 h 65"/>
                  <a:gd name="T8" fmla="*/ 53 w 54"/>
                  <a:gd name="T9" fmla="*/ 61 h 65"/>
                </a:gdLst>
                <a:ahLst/>
                <a:cxnLst>
                  <a:cxn ang="0">
                    <a:pos x="T0" y="T1"/>
                  </a:cxn>
                  <a:cxn ang="0">
                    <a:pos x="T2" y="T3"/>
                  </a:cxn>
                  <a:cxn ang="0">
                    <a:pos x="T4" y="T5"/>
                  </a:cxn>
                  <a:cxn ang="0">
                    <a:pos x="T6" y="T7"/>
                  </a:cxn>
                  <a:cxn ang="0">
                    <a:pos x="T8" y="T9"/>
                  </a:cxn>
                </a:cxnLst>
                <a:rect l="0" t="0" r="r" b="b"/>
                <a:pathLst>
                  <a:path w="54" h="65">
                    <a:moveTo>
                      <a:pt x="53" y="61"/>
                    </a:moveTo>
                    <a:cubicBezTo>
                      <a:pt x="33" y="43"/>
                      <a:pt x="18" y="24"/>
                      <a:pt x="3" y="2"/>
                    </a:cubicBezTo>
                    <a:cubicBezTo>
                      <a:pt x="2" y="0"/>
                      <a:pt x="0" y="1"/>
                      <a:pt x="0" y="3"/>
                    </a:cubicBezTo>
                    <a:cubicBezTo>
                      <a:pt x="10" y="27"/>
                      <a:pt x="29" y="49"/>
                      <a:pt x="51" y="64"/>
                    </a:cubicBezTo>
                    <a:cubicBezTo>
                      <a:pt x="52" y="65"/>
                      <a:pt x="54" y="62"/>
                      <a:pt x="53"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339"/>
              <p:cNvSpPr>
                <a:spLocks/>
              </p:cNvSpPr>
              <p:nvPr/>
            </p:nvSpPr>
            <p:spPr bwMode="auto">
              <a:xfrm>
                <a:off x="1498" y="1822"/>
                <a:ext cx="63" cy="77"/>
              </a:xfrm>
              <a:custGeom>
                <a:avLst/>
                <a:gdLst>
                  <a:gd name="T0" fmla="*/ 34 w 36"/>
                  <a:gd name="T1" fmla="*/ 40 h 44"/>
                  <a:gd name="T2" fmla="*/ 3 w 36"/>
                  <a:gd name="T3" fmla="*/ 2 h 44"/>
                  <a:gd name="T4" fmla="*/ 0 w 36"/>
                  <a:gd name="T5" fmla="*/ 3 h 44"/>
                  <a:gd name="T6" fmla="*/ 32 w 36"/>
                  <a:gd name="T7" fmla="*/ 43 h 44"/>
                  <a:gd name="T8" fmla="*/ 34 w 36"/>
                  <a:gd name="T9" fmla="*/ 40 h 44"/>
                </a:gdLst>
                <a:ahLst/>
                <a:cxnLst>
                  <a:cxn ang="0">
                    <a:pos x="T0" y="T1"/>
                  </a:cxn>
                  <a:cxn ang="0">
                    <a:pos x="T2" y="T3"/>
                  </a:cxn>
                  <a:cxn ang="0">
                    <a:pos x="T4" y="T5"/>
                  </a:cxn>
                  <a:cxn ang="0">
                    <a:pos x="T6" y="T7"/>
                  </a:cxn>
                  <a:cxn ang="0">
                    <a:pos x="T8" y="T9"/>
                  </a:cxn>
                </a:cxnLst>
                <a:rect l="0" t="0" r="r" b="b"/>
                <a:pathLst>
                  <a:path w="36" h="44">
                    <a:moveTo>
                      <a:pt x="34" y="40"/>
                    </a:moveTo>
                    <a:cubicBezTo>
                      <a:pt x="21" y="29"/>
                      <a:pt x="12" y="17"/>
                      <a:pt x="3" y="2"/>
                    </a:cubicBezTo>
                    <a:cubicBezTo>
                      <a:pt x="2" y="0"/>
                      <a:pt x="0" y="1"/>
                      <a:pt x="0" y="3"/>
                    </a:cubicBezTo>
                    <a:cubicBezTo>
                      <a:pt x="5" y="19"/>
                      <a:pt x="18" y="34"/>
                      <a:pt x="32" y="43"/>
                    </a:cubicBezTo>
                    <a:cubicBezTo>
                      <a:pt x="34" y="44"/>
                      <a:pt x="36" y="42"/>
                      <a:pt x="3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340"/>
              <p:cNvSpPr>
                <a:spLocks/>
              </p:cNvSpPr>
              <p:nvPr/>
            </p:nvSpPr>
            <p:spPr bwMode="auto">
              <a:xfrm>
                <a:off x="1513" y="1790"/>
                <a:ext cx="50" cy="72"/>
              </a:xfrm>
              <a:custGeom>
                <a:avLst/>
                <a:gdLst>
                  <a:gd name="T0" fmla="*/ 27 w 28"/>
                  <a:gd name="T1" fmla="*/ 37 h 41"/>
                  <a:gd name="T2" fmla="*/ 4 w 28"/>
                  <a:gd name="T3" fmla="*/ 1 h 41"/>
                  <a:gd name="T4" fmla="*/ 1 w 28"/>
                  <a:gd name="T5" fmla="*/ 3 h 41"/>
                  <a:gd name="T6" fmla="*/ 24 w 28"/>
                  <a:gd name="T7" fmla="*/ 39 h 41"/>
                  <a:gd name="T8" fmla="*/ 27 w 28"/>
                  <a:gd name="T9" fmla="*/ 37 h 41"/>
                </a:gdLst>
                <a:ahLst/>
                <a:cxnLst>
                  <a:cxn ang="0">
                    <a:pos x="T0" y="T1"/>
                  </a:cxn>
                  <a:cxn ang="0">
                    <a:pos x="T2" y="T3"/>
                  </a:cxn>
                  <a:cxn ang="0">
                    <a:pos x="T4" y="T5"/>
                  </a:cxn>
                  <a:cxn ang="0">
                    <a:pos x="T6" y="T7"/>
                  </a:cxn>
                  <a:cxn ang="0">
                    <a:pos x="T8" y="T9"/>
                  </a:cxn>
                </a:cxnLst>
                <a:rect l="0" t="0" r="r" b="b"/>
                <a:pathLst>
                  <a:path w="28" h="41">
                    <a:moveTo>
                      <a:pt x="27" y="37"/>
                    </a:moveTo>
                    <a:cubicBezTo>
                      <a:pt x="19" y="26"/>
                      <a:pt x="11" y="13"/>
                      <a:pt x="4" y="1"/>
                    </a:cubicBezTo>
                    <a:cubicBezTo>
                      <a:pt x="3" y="0"/>
                      <a:pt x="0" y="1"/>
                      <a:pt x="1" y="3"/>
                    </a:cubicBezTo>
                    <a:cubicBezTo>
                      <a:pt x="7" y="16"/>
                      <a:pt x="15" y="28"/>
                      <a:pt x="24" y="39"/>
                    </a:cubicBezTo>
                    <a:cubicBezTo>
                      <a:pt x="25" y="41"/>
                      <a:pt x="28" y="39"/>
                      <a:pt x="2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341"/>
              <p:cNvSpPr>
                <a:spLocks/>
              </p:cNvSpPr>
              <p:nvPr/>
            </p:nvSpPr>
            <p:spPr bwMode="auto">
              <a:xfrm>
                <a:off x="1527" y="1759"/>
                <a:ext cx="36" cy="47"/>
              </a:xfrm>
              <a:custGeom>
                <a:avLst/>
                <a:gdLst>
                  <a:gd name="T0" fmla="*/ 19 w 20"/>
                  <a:gd name="T1" fmla="*/ 23 h 27"/>
                  <a:gd name="T2" fmla="*/ 3 w 20"/>
                  <a:gd name="T3" fmla="*/ 1 h 27"/>
                  <a:gd name="T4" fmla="*/ 0 w 20"/>
                  <a:gd name="T5" fmla="*/ 2 h 27"/>
                  <a:gd name="T6" fmla="*/ 17 w 20"/>
                  <a:gd name="T7" fmla="*/ 26 h 27"/>
                  <a:gd name="T8" fmla="*/ 19 w 20"/>
                  <a:gd name="T9" fmla="*/ 23 h 27"/>
                </a:gdLst>
                <a:ahLst/>
                <a:cxnLst>
                  <a:cxn ang="0">
                    <a:pos x="T0" y="T1"/>
                  </a:cxn>
                  <a:cxn ang="0">
                    <a:pos x="T2" y="T3"/>
                  </a:cxn>
                  <a:cxn ang="0">
                    <a:pos x="T4" y="T5"/>
                  </a:cxn>
                  <a:cxn ang="0">
                    <a:pos x="T6" y="T7"/>
                  </a:cxn>
                  <a:cxn ang="0">
                    <a:pos x="T8" y="T9"/>
                  </a:cxn>
                </a:cxnLst>
                <a:rect l="0" t="0" r="r" b="b"/>
                <a:pathLst>
                  <a:path w="20" h="27">
                    <a:moveTo>
                      <a:pt x="19" y="23"/>
                    </a:moveTo>
                    <a:cubicBezTo>
                      <a:pt x="11" y="18"/>
                      <a:pt x="6" y="10"/>
                      <a:pt x="3" y="1"/>
                    </a:cubicBezTo>
                    <a:cubicBezTo>
                      <a:pt x="3" y="0"/>
                      <a:pt x="0" y="0"/>
                      <a:pt x="0" y="2"/>
                    </a:cubicBezTo>
                    <a:cubicBezTo>
                      <a:pt x="1" y="12"/>
                      <a:pt x="8" y="22"/>
                      <a:pt x="17" y="26"/>
                    </a:cubicBezTo>
                    <a:cubicBezTo>
                      <a:pt x="19" y="27"/>
                      <a:pt x="20" y="24"/>
                      <a:pt x="1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342"/>
              <p:cNvSpPr>
                <a:spLocks/>
              </p:cNvSpPr>
              <p:nvPr/>
            </p:nvSpPr>
            <p:spPr bwMode="auto">
              <a:xfrm>
                <a:off x="1543" y="1730"/>
                <a:ext cx="28" cy="36"/>
              </a:xfrm>
              <a:custGeom>
                <a:avLst/>
                <a:gdLst>
                  <a:gd name="T0" fmla="*/ 14 w 16"/>
                  <a:gd name="T1" fmla="*/ 16 h 20"/>
                  <a:gd name="T2" fmla="*/ 3 w 16"/>
                  <a:gd name="T3" fmla="*/ 1 h 20"/>
                  <a:gd name="T4" fmla="*/ 0 w 16"/>
                  <a:gd name="T5" fmla="*/ 2 h 20"/>
                  <a:gd name="T6" fmla="*/ 13 w 16"/>
                  <a:gd name="T7" fmla="*/ 19 h 20"/>
                  <a:gd name="T8" fmla="*/ 14 w 16"/>
                  <a:gd name="T9" fmla="*/ 16 h 20"/>
                </a:gdLst>
                <a:ahLst/>
                <a:cxnLst>
                  <a:cxn ang="0">
                    <a:pos x="T0" y="T1"/>
                  </a:cxn>
                  <a:cxn ang="0">
                    <a:pos x="T2" y="T3"/>
                  </a:cxn>
                  <a:cxn ang="0">
                    <a:pos x="T4" y="T5"/>
                  </a:cxn>
                  <a:cxn ang="0">
                    <a:pos x="T6" y="T7"/>
                  </a:cxn>
                  <a:cxn ang="0">
                    <a:pos x="T8" y="T9"/>
                  </a:cxn>
                </a:cxnLst>
                <a:rect l="0" t="0" r="r" b="b"/>
                <a:pathLst>
                  <a:path w="16" h="20">
                    <a:moveTo>
                      <a:pt x="14" y="16"/>
                    </a:moveTo>
                    <a:cubicBezTo>
                      <a:pt x="9" y="12"/>
                      <a:pt x="6" y="7"/>
                      <a:pt x="3" y="1"/>
                    </a:cubicBezTo>
                    <a:cubicBezTo>
                      <a:pt x="2" y="0"/>
                      <a:pt x="0" y="1"/>
                      <a:pt x="0" y="2"/>
                    </a:cubicBezTo>
                    <a:cubicBezTo>
                      <a:pt x="1" y="9"/>
                      <a:pt x="7" y="15"/>
                      <a:pt x="13" y="19"/>
                    </a:cubicBezTo>
                    <a:cubicBezTo>
                      <a:pt x="15" y="20"/>
                      <a:pt x="16" y="17"/>
                      <a:pt x="1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343"/>
              <p:cNvSpPr>
                <a:spLocks/>
              </p:cNvSpPr>
              <p:nvPr/>
            </p:nvSpPr>
            <p:spPr bwMode="auto">
              <a:xfrm>
                <a:off x="1554" y="1692"/>
                <a:ext cx="33" cy="42"/>
              </a:xfrm>
              <a:custGeom>
                <a:avLst/>
                <a:gdLst>
                  <a:gd name="T0" fmla="*/ 17 w 19"/>
                  <a:gd name="T1" fmla="*/ 20 h 24"/>
                  <a:gd name="T2" fmla="*/ 3 w 19"/>
                  <a:gd name="T3" fmla="*/ 2 h 24"/>
                  <a:gd name="T4" fmla="*/ 1 w 19"/>
                  <a:gd name="T5" fmla="*/ 3 h 24"/>
                  <a:gd name="T6" fmla="*/ 14 w 19"/>
                  <a:gd name="T7" fmla="*/ 23 h 24"/>
                  <a:gd name="T8" fmla="*/ 17 w 19"/>
                  <a:gd name="T9" fmla="*/ 20 h 24"/>
                </a:gdLst>
                <a:ahLst/>
                <a:cxnLst>
                  <a:cxn ang="0">
                    <a:pos x="T0" y="T1"/>
                  </a:cxn>
                  <a:cxn ang="0">
                    <a:pos x="T2" y="T3"/>
                  </a:cxn>
                  <a:cxn ang="0">
                    <a:pos x="T4" y="T5"/>
                  </a:cxn>
                  <a:cxn ang="0">
                    <a:pos x="T6" y="T7"/>
                  </a:cxn>
                  <a:cxn ang="0">
                    <a:pos x="T8" y="T9"/>
                  </a:cxn>
                </a:cxnLst>
                <a:rect l="0" t="0" r="r" b="b"/>
                <a:pathLst>
                  <a:path w="19" h="24">
                    <a:moveTo>
                      <a:pt x="17" y="20"/>
                    </a:moveTo>
                    <a:cubicBezTo>
                      <a:pt x="12" y="15"/>
                      <a:pt x="7" y="8"/>
                      <a:pt x="3" y="2"/>
                    </a:cubicBezTo>
                    <a:cubicBezTo>
                      <a:pt x="2" y="0"/>
                      <a:pt x="0" y="1"/>
                      <a:pt x="1" y="3"/>
                    </a:cubicBezTo>
                    <a:cubicBezTo>
                      <a:pt x="3" y="11"/>
                      <a:pt x="8" y="18"/>
                      <a:pt x="14" y="23"/>
                    </a:cubicBezTo>
                    <a:cubicBezTo>
                      <a:pt x="16" y="24"/>
                      <a:pt x="19" y="22"/>
                      <a:pt x="17"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344"/>
              <p:cNvSpPr>
                <a:spLocks/>
              </p:cNvSpPr>
              <p:nvPr/>
            </p:nvSpPr>
            <p:spPr bwMode="auto">
              <a:xfrm>
                <a:off x="1577" y="1667"/>
                <a:ext cx="35" cy="49"/>
              </a:xfrm>
              <a:custGeom>
                <a:avLst/>
                <a:gdLst>
                  <a:gd name="T0" fmla="*/ 18 w 20"/>
                  <a:gd name="T1" fmla="*/ 24 h 28"/>
                  <a:gd name="T2" fmla="*/ 3 w 20"/>
                  <a:gd name="T3" fmla="*/ 2 h 28"/>
                  <a:gd name="T4" fmla="*/ 0 w 20"/>
                  <a:gd name="T5" fmla="*/ 3 h 28"/>
                  <a:gd name="T6" fmla="*/ 16 w 20"/>
                  <a:gd name="T7" fmla="*/ 26 h 28"/>
                  <a:gd name="T8" fmla="*/ 18 w 20"/>
                  <a:gd name="T9" fmla="*/ 24 h 28"/>
                </a:gdLst>
                <a:ahLst/>
                <a:cxnLst>
                  <a:cxn ang="0">
                    <a:pos x="T0" y="T1"/>
                  </a:cxn>
                  <a:cxn ang="0">
                    <a:pos x="T2" y="T3"/>
                  </a:cxn>
                  <a:cxn ang="0">
                    <a:pos x="T4" y="T5"/>
                  </a:cxn>
                  <a:cxn ang="0">
                    <a:pos x="T6" y="T7"/>
                  </a:cxn>
                  <a:cxn ang="0">
                    <a:pos x="T8" y="T9"/>
                  </a:cxn>
                </a:cxnLst>
                <a:rect l="0" t="0" r="r" b="b"/>
                <a:pathLst>
                  <a:path w="20" h="28">
                    <a:moveTo>
                      <a:pt x="18" y="24"/>
                    </a:moveTo>
                    <a:cubicBezTo>
                      <a:pt x="12" y="17"/>
                      <a:pt x="7" y="10"/>
                      <a:pt x="3" y="2"/>
                    </a:cubicBezTo>
                    <a:cubicBezTo>
                      <a:pt x="2" y="0"/>
                      <a:pt x="0" y="1"/>
                      <a:pt x="0" y="3"/>
                    </a:cubicBezTo>
                    <a:cubicBezTo>
                      <a:pt x="3" y="12"/>
                      <a:pt x="9" y="20"/>
                      <a:pt x="16" y="26"/>
                    </a:cubicBezTo>
                    <a:cubicBezTo>
                      <a:pt x="18" y="28"/>
                      <a:pt x="20" y="25"/>
                      <a:pt x="1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345"/>
              <p:cNvSpPr>
                <a:spLocks/>
              </p:cNvSpPr>
              <p:nvPr/>
            </p:nvSpPr>
            <p:spPr bwMode="auto">
              <a:xfrm>
                <a:off x="1441" y="1862"/>
                <a:ext cx="55" cy="67"/>
              </a:xfrm>
              <a:custGeom>
                <a:avLst/>
                <a:gdLst>
                  <a:gd name="T0" fmla="*/ 30 w 31"/>
                  <a:gd name="T1" fmla="*/ 34 h 38"/>
                  <a:gd name="T2" fmla="*/ 3 w 31"/>
                  <a:gd name="T3" fmla="*/ 1 h 38"/>
                  <a:gd name="T4" fmla="*/ 1 w 31"/>
                  <a:gd name="T5" fmla="*/ 3 h 38"/>
                  <a:gd name="T6" fmla="*/ 27 w 31"/>
                  <a:gd name="T7" fmla="*/ 37 h 38"/>
                  <a:gd name="T8" fmla="*/ 30 w 31"/>
                  <a:gd name="T9" fmla="*/ 34 h 38"/>
                </a:gdLst>
                <a:ahLst/>
                <a:cxnLst>
                  <a:cxn ang="0">
                    <a:pos x="T0" y="T1"/>
                  </a:cxn>
                  <a:cxn ang="0">
                    <a:pos x="T2" y="T3"/>
                  </a:cxn>
                  <a:cxn ang="0">
                    <a:pos x="T4" y="T5"/>
                  </a:cxn>
                  <a:cxn ang="0">
                    <a:pos x="T6" y="T7"/>
                  </a:cxn>
                  <a:cxn ang="0">
                    <a:pos x="T8" y="T9"/>
                  </a:cxn>
                </a:cxnLst>
                <a:rect l="0" t="0" r="r" b="b"/>
                <a:pathLst>
                  <a:path w="31" h="38">
                    <a:moveTo>
                      <a:pt x="30" y="34"/>
                    </a:moveTo>
                    <a:cubicBezTo>
                      <a:pt x="20" y="24"/>
                      <a:pt x="12" y="13"/>
                      <a:pt x="3" y="1"/>
                    </a:cubicBezTo>
                    <a:cubicBezTo>
                      <a:pt x="2" y="0"/>
                      <a:pt x="0" y="1"/>
                      <a:pt x="1" y="3"/>
                    </a:cubicBezTo>
                    <a:cubicBezTo>
                      <a:pt x="7" y="16"/>
                      <a:pt x="16" y="28"/>
                      <a:pt x="27" y="37"/>
                    </a:cubicBezTo>
                    <a:cubicBezTo>
                      <a:pt x="29" y="38"/>
                      <a:pt x="31" y="36"/>
                      <a:pt x="3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346"/>
              <p:cNvSpPr>
                <a:spLocks/>
              </p:cNvSpPr>
              <p:nvPr/>
            </p:nvSpPr>
            <p:spPr bwMode="auto">
              <a:xfrm>
                <a:off x="1420" y="1891"/>
                <a:ext cx="37" cy="38"/>
              </a:xfrm>
              <a:custGeom>
                <a:avLst/>
                <a:gdLst>
                  <a:gd name="T0" fmla="*/ 19 w 21"/>
                  <a:gd name="T1" fmla="*/ 17 h 22"/>
                  <a:gd name="T2" fmla="*/ 3 w 21"/>
                  <a:gd name="T3" fmla="*/ 1 h 22"/>
                  <a:gd name="T4" fmla="*/ 1 w 21"/>
                  <a:gd name="T5" fmla="*/ 2 h 22"/>
                  <a:gd name="T6" fmla="*/ 17 w 21"/>
                  <a:gd name="T7" fmla="*/ 20 h 22"/>
                  <a:gd name="T8" fmla="*/ 19 w 21"/>
                  <a:gd name="T9" fmla="*/ 17 h 22"/>
                </a:gdLst>
                <a:ahLst/>
                <a:cxnLst>
                  <a:cxn ang="0">
                    <a:pos x="T0" y="T1"/>
                  </a:cxn>
                  <a:cxn ang="0">
                    <a:pos x="T2" y="T3"/>
                  </a:cxn>
                  <a:cxn ang="0">
                    <a:pos x="T4" y="T5"/>
                  </a:cxn>
                  <a:cxn ang="0">
                    <a:pos x="T6" y="T7"/>
                  </a:cxn>
                  <a:cxn ang="0">
                    <a:pos x="T8" y="T9"/>
                  </a:cxn>
                </a:cxnLst>
                <a:rect l="0" t="0" r="r" b="b"/>
                <a:pathLst>
                  <a:path w="21" h="22">
                    <a:moveTo>
                      <a:pt x="19" y="17"/>
                    </a:moveTo>
                    <a:cubicBezTo>
                      <a:pt x="13" y="13"/>
                      <a:pt x="8" y="7"/>
                      <a:pt x="3" y="1"/>
                    </a:cubicBezTo>
                    <a:cubicBezTo>
                      <a:pt x="3" y="0"/>
                      <a:pt x="0" y="1"/>
                      <a:pt x="1" y="2"/>
                    </a:cubicBezTo>
                    <a:cubicBezTo>
                      <a:pt x="4" y="10"/>
                      <a:pt x="10" y="16"/>
                      <a:pt x="17" y="20"/>
                    </a:cubicBezTo>
                    <a:cubicBezTo>
                      <a:pt x="19" y="22"/>
                      <a:pt x="21" y="18"/>
                      <a:pt x="19"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347"/>
              <p:cNvSpPr>
                <a:spLocks/>
              </p:cNvSpPr>
              <p:nvPr/>
            </p:nvSpPr>
            <p:spPr bwMode="auto">
              <a:xfrm>
                <a:off x="1484" y="2346"/>
                <a:ext cx="36" cy="12"/>
              </a:xfrm>
              <a:custGeom>
                <a:avLst/>
                <a:gdLst>
                  <a:gd name="T0" fmla="*/ 19 w 21"/>
                  <a:gd name="T1" fmla="*/ 3 h 7"/>
                  <a:gd name="T2" fmla="*/ 2 w 21"/>
                  <a:gd name="T3" fmla="*/ 0 h 7"/>
                  <a:gd name="T4" fmla="*/ 2 w 21"/>
                  <a:gd name="T5" fmla="*/ 3 h 7"/>
                  <a:gd name="T6" fmla="*/ 19 w 21"/>
                  <a:gd name="T7" fmla="*/ 7 h 7"/>
                  <a:gd name="T8" fmla="*/ 19 w 21"/>
                  <a:gd name="T9" fmla="*/ 3 h 7"/>
                </a:gdLst>
                <a:ahLst/>
                <a:cxnLst>
                  <a:cxn ang="0">
                    <a:pos x="T0" y="T1"/>
                  </a:cxn>
                  <a:cxn ang="0">
                    <a:pos x="T2" y="T3"/>
                  </a:cxn>
                  <a:cxn ang="0">
                    <a:pos x="T4" y="T5"/>
                  </a:cxn>
                  <a:cxn ang="0">
                    <a:pos x="T6" y="T7"/>
                  </a:cxn>
                  <a:cxn ang="0">
                    <a:pos x="T8" y="T9"/>
                  </a:cxn>
                </a:cxnLst>
                <a:rect l="0" t="0" r="r" b="b"/>
                <a:pathLst>
                  <a:path w="21" h="7">
                    <a:moveTo>
                      <a:pt x="19" y="3"/>
                    </a:moveTo>
                    <a:cubicBezTo>
                      <a:pt x="14" y="1"/>
                      <a:pt x="8" y="1"/>
                      <a:pt x="2" y="0"/>
                    </a:cubicBezTo>
                    <a:cubicBezTo>
                      <a:pt x="0" y="0"/>
                      <a:pt x="0" y="2"/>
                      <a:pt x="2" y="3"/>
                    </a:cubicBezTo>
                    <a:cubicBezTo>
                      <a:pt x="7" y="4"/>
                      <a:pt x="13" y="6"/>
                      <a:pt x="19" y="7"/>
                    </a:cubicBezTo>
                    <a:cubicBezTo>
                      <a:pt x="21" y="7"/>
                      <a:pt x="21" y="4"/>
                      <a:pt x="19"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348"/>
              <p:cNvSpPr>
                <a:spLocks/>
              </p:cNvSpPr>
              <p:nvPr/>
            </p:nvSpPr>
            <p:spPr bwMode="auto">
              <a:xfrm>
                <a:off x="1489" y="2318"/>
                <a:ext cx="47" cy="16"/>
              </a:xfrm>
              <a:custGeom>
                <a:avLst/>
                <a:gdLst>
                  <a:gd name="T0" fmla="*/ 25 w 27"/>
                  <a:gd name="T1" fmla="*/ 5 h 9"/>
                  <a:gd name="T2" fmla="*/ 2 w 27"/>
                  <a:gd name="T3" fmla="*/ 0 h 9"/>
                  <a:gd name="T4" fmla="*/ 2 w 27"/>
                  <a:gd name="T5" fmla="*/ 3 h 9"/>
                  <a:gd name="T6" fmla="*/ 24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7" y="3"/>
                      <a:pt x="10" y="1"/>
                      <a:pt x="2" y="0"/>
                    </a:cubicBezTo>
                    <a:cubicBezTo>
                      <a:pt x="0" y="0"/>
                      <a:pt x="0" y="2"/>
                      <a:pt x="2" y="3"/>
                    </a:cubicBezTo>
                    <a:cubicBezTo>
                      <a:pt x="9" y="6"/>
                      <a:pt x="17" y="7"/>
                      <a:pt x="24" y="8"/>
                    </a:cubicBezTo>
                    <a:cubicBezTo>
                      <a:pt x="26" y="9"/>
                      <a:pt x="27" y="6"/>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349"/>
              <p:cNvSpPr>
                <a:spLocks/>
              </p:cNvSpPr>
              <p:nvPr/>
            </p:nvSpPr>
            <p:spPr bwMode="auto">
              <a:xfrm>
                <a:off x="1492" y="2274"/>
                <a:ext cx="69" cy="28"/>
              </a:xfrm>
              <a:custGeom>
                <a:avLst/>
                <a:gdLst>
                  <a:gd name="T0" fmla="*/ 37 w 39"/>
                  <a:gd name="T1" fmla="*/ 13 h 16"/>
                  <a:gd name="T2" fmla="*/ 3 w 39"/>
                  <a:gd name="T3" fmla="*/ 0 h 16"/>
                  <a:gd name="T4" fmla="*/ 2 w 39"/>
                  <a:gd name="T5" fmla="*/ 3 h 16"/>
                  <a:gd name="T6" fmla="*/ 36 w 39"/>
                  <a:gd name="T7" fmla="*/ 16 h 16"/>
                  <a:gd name="T8" fmla="*/ 37 w 39"/>
                  <a:gd name="T9" fmla="*/ 13 h 16"/>
                </a:gdLst>
                <a:ahLst/>
                <a:cxnLst>
                  <a:cxn ang="0">
                    <a:pos x="T0" y="T1"/>
                  </a:cxn>
                  <a:cxn ang="0">
                    <a:pos x="T2" y="T3"/>
                  </a:cxn>
                  <a:cxn ang="0">
                    <a:pos x="T4" y="T5"/>
                  </a:cxn>
                  <a:cxn ang="0">
                    <a:pos x="T6" y="T7"/>
                  </a:cxn>
                  <a:cxn ang="0">
                    <a:pos x="T8" y="T9"/>
                  </a:cxn>
                </a:cxnLst>
                <a:rect l="0" t="0" r="r" b="b"/>
                <a:pathLst>
                  <a:path w="39" h="16">
                    <a:moveTo>
                      <a:pt x="37" y="13"/>
                    </a:moveTo>
                    <a:cubicBezTo>
                      <a:pt x="26" y="8"/>
                      <a:pt x="15" y="2"/>
                      <a:pt x="3" y="0"/>
                    </a:cubicBezTo>
                    <a:cubicBezTo>
                      <a:pt x="1" y="0"/>
                      <a:pt x="0" y="2"/>
                      <a:pt x="2" y="3"/>
                    </a:cubicBezTo>
                    <a:cubicBezTo>
                      <a:pt x="12" y="9"/>
                      <a:pt x="25" y="12"/>
                      <a:pt x="36" y="16"/>
                    </a:cubicBezTo>
                    <a:cubicBezTo>
                      <a:pt x="38" y="16"/>
                      <a:pt x="39" y="14"/>
                      <a:pt x="37"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350"/>
              <p:cNvSpPr>
                <a:spLocks/>
              </p:cNvSpPr>
              <p:nvPr/>
            </p:nvSpPr>
            <p:spPr bwMode="auto">
              <a:xfrm>
                <a:off x="1494" y="2233"/>
                <a:ext cx="88" cy="39"/>
              </a:xfrm>
              <a:custGeom>
                <a:avLst/>
                <a:gdLst>
                  <a:gd name="T0" fmla="*/ 48 w 50"/>
                  <a:gd name="T1" fmla="*/ 18 h 22"/>
                  <a:gd name="T2" fmla="*/ 4 w 50"/>
                  <a:gd name="T3" fmla="*/ 1 h 22"/>
                  <a:gd name="T4" fmla="*/ 2 w 50"/>
                  <a:gd name="T5" fmla="*/ 3 h 22"/>
                  <a:gd name="T6" fmla="*/ 47 w 50"/>
                  <a:gd name="T7" fmla="*/ 22 h 22"/>
                  <a:gd name="T8" fmla="*/ 48 w 50"/>
                  <a:gd name="T9" fmla="*/ 18 h 22"/>
                </a:gdLst>
                <a:ahLst/>
                <a:cxnLst>
                  <a:cxn ang="0">
                    <a:pos x="T0" y="T1"/>
                  </a:cxn>
                  <a:cxn ang="0">
                    <a:pos x="T2" y="T3"/>
                  </a:cxn>
                  <a:cxn ang="0">
                    <a:pos x="T4" y="T5"/>
                  </a:cxn>
                  <a:cxn ang="0">
                    <a:pos x="T6" y="T7"/>
                  </a:cxn>
                  <a:cxn ang="0">
                    <a:pos x="T8" y="T9"/>
                  </a:cxn>
                </a:cxnLst>
                <a:rect l="0" t="0" r="r" b="b"/>
                <a:pathLst>
                  <a:path w="50" h="22">
                    <a:moveTo>
                      <a:pt x="48" y="18"/>
                    </a:moveTo>
                    <a:cubicBezTo>
                      <a:pt x="32" y="14"/>
                      <a:pt x="18" y="7"/>
                      <a:pt x="4" y="1"/>
                    </a:cubicBezTo>
                    <a:cubicBezTo>
                      <a:pt x="2" y="0"/>
                      <a:pt x="0" y="2"/>
                      <a:pt x="2" y="3"/>
                    </a:cubicBezTo>
                    <a:cubicBezTo>
                      <a:pt x="14" y="14"/>
                      <a:pt x="31" y="19"/>
                      <a:pt x="47" y="22"/>
                    </a:cubicBezTo>
                    <a:cubicBezTo>
                      <a:pt x="49" y="22"/>
                      <a:pt x="50" y="19"/>
                      <a:pt x="4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351"/>
              <p:cNvSpPr>
                <a:spLocks/>
              </p:cNvSpPr>
              <p:nvPr/>
            </p:nvSpPr>
            <p:spPr bwMode="auto">
              <a:xfrm>
                <a:off x="1501" y="2200"/>
                <a:ext cx="120" cy="53"/>
              </a:xfrm>
              <a:custGeom>
                <a:avLst/>
                <a:gdLst>
                  <a:gd name="T0" fmla="*/ 66 w 68"/>
                  <a:gd name="T1" fmla="*/ 21 h 30"/>
                  <a:gd name="T2" fmla="*/ 1 w 68"/>
                  <a:gd name="T3" fmla="*/ 4 h 30"/>
                  <a:gd name="T4" fmla="*/ 2 w 68"/>
                  <a:gd name="T5" fmla="*/ 6 h 30"/>
                  <a:gd name="T6" fmla="*/ 66 w 68"/>
                  <a:gd name="T7" fmla="*/ 25 h 30"/>
                  <a:gd name="T8" fmla="*/ 66 w 68"/>
                  <a:gd name="T9" fmla="*/ 21 h 30"/>
                </a:gdLst>
                <a:ahLst/>
                <a:cxnLst>
                  <a:cxn ang="0">
                    <a:pos x="T0" y="T1"/>
                  </a:cxn>
                  <a:cxn ang="0">
                    <a:pos x="T2" y="T3"/>
                  </a:cxn>
                  <a:cxn ang="0">
                    <a:pos x="T4" y="T5"/>
                  </a:cxn>
                  <a:cxn ang="0">
                    <a:pos x="T6" y="T7"/>
                  </a:cxn>
                  <a:cxn ang="0">
                    <a:pos x="T8" y="T9"/>
                  </a:cxn>
                </a:cxnLst>
                <a:rect l="0" t="0" r="r" b="b"/>
                <a:pathLst>
                  <a:path w="68" h="30">
                    <a:moveTo>
                      <a:pt x="66" y="21"/>
                    </a:moveTo>
                    <a:cubicBezTo>
                      <a:pt x="42" y="23"/>
                      <a:pt x="25" y="0"/>
                      <a:pt x="1" y="4"/>
                    </a:cubicBezTo>
                    <a:cubicBezTo>
                      <a:pt x="0" y="4"/>
                      <a:pt x="0" y="6"/>
                      <a:pt x="2" y="6"/>
                    </a:cubicBezTo>
                    <a:cubicBezTo>
                      <a:pt x="24" y="8"/>
                      <a:pt x="43" y="30"/>
                      <a:pt x="66" y="25"/>
                    </a:cubicBezTo>
                    <a:cubicBezTo>
                      <a:pt x="68" y="24"/>
                      <a:pt x="68" y="21"/>
                      <a:pt x="6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352"/>
              <p:cNvSpPr>
                <a:spLocks/>
              </p:cNvSpPr>
              <p:nvPr/>
            </p:nvSpPr>
            <p:spPr bwMode="auto">
              <a:xfrm>
                <a:off x="1531" y="2179"/>
                <a:ext cx="121" cy="51"/>
              </a:xfrm>
              <a:custGeom>
                <a:avLst/>
                <a:gdLst>
                  <a:gd name="T0" fmla="*/ 67 w 69"/>
                  <a:gd name="T1" fmla="*/ 26 h 29"/>
                  <a:gd name="T2" fmla="*/ 4 w 69"/>
                  <a:gd name="T3" fmla="*/ 1 h 29"/>
                  <a:gd name="T4" fmla="*/ 2 w 69"/>
                  <a:gd name="T5" fmla="*/ 4 h 29"/>
                  <a:gd name="T6" fmla="*/ 66 w 69"/>
                  <a:gd name="T7" fmla="*/ 29 h 29"/>
                  <a:gd name="T8" fmla="*/ 67 w 69"/>
                  <a:gd name="T9" fmla="*/ 26 h 29"/>
                </a:gdLst>
                <a:ahLst/>
                <a:cxnLst>
                  <a:cxn ang="0">
                    <a:pos x="T0" y="T1"/>
                  </a:cxn>
                  <a:cxn ang="0">
                    <a:pos x="T2" y="T3"/>
                  </a:cxn>
                  <a:cxn ang="0">
                    <a:pos x="T4" y="T5"/>
                  </a:cxn>
                  <a:cxn ang="0">
                    <a:pos x="T6" y="T7"/>
                  </a:cxn>
                  <a:cxn ang="0">
                    <a:pos x="T8" y="T9"/>
                  </a:cxn>
                </a:cxnLst>
                <a:rect l="0" t="0" r="r" b="b"/>
                <a:pathLst>
                  <a:path w="69" h="29">
                    <a:moveTo>
                      <a:pt x="67" y="26"/>
                    </a:moveTo>
                    <a:cubicBezTo>
                      <a:pt x="45" y="19"/>
                      <a:pt x="25" y="10"/>
                      <a:pt x="4" y="1"/>
                    </a:cubicBezTo>
                    <a:cubicBezTo>
                      <a:pt x="2" y="0"/>
                      <a:pt x="0" y="3"/>
                      <a:pt x="2" y="4"/>
                    </a:cubicBezTo>
                    <a:cubicBezTo>
                      <a:pt x="21" y="16"/>
                      <a:pt x="44" y="24"/>
                      <a:pt x="66" y="29"/>
                    </a:cubicBezTo>
                    <a:cubicBezTo>
                      <a:pt x="68" y="29"/>
                      <a:pt x="69" y="26"/>
                      <a:pt x="67"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353"/>
              <p:cNvSpPr>
                <a:spLocks/>
              </p:cNvSpPr>
              <p:nvPr/>
            </p:nvSpPr>
            <p:spPr bwMode="auto">
              <a:xfrm>
                <a:off x="1524" y="2147"/>
                <a:ext cx="51" cy="32"/>
              </a:xfrm>
              <a:custGeom>
                <a:avLst/>
                <a:gdLst>
                  <a:gd name="T0" fmla="*/ 28 w 29"/>
                  <a:gd name="T1" fmla="*/ 15 h 18"/>
                  <a:gd name="T2" fmla="*/ 3 w 29"/>
                  <a:gd name="T3" fmla="*/ 1 h 18"/>
                  <a:gd name="T4" fmla="*/ 1 w 29"/>
                  <a:gd name="T5" fmla="*/ 3 h 18"/>
                  <a:gd name="T6" fmla="*/ 27 w 29"/>
                  <a:gd name="T7" fmla="*/ 18 h 18"/>
                  <a:gd name="T8" fmla="*/ 28 w 29"/>
                  <a:gd name="T9" fmla="*/ 15 h 18"/>
                </a:gdLst>
                <a:ahLst/>
                <a:cxnLst>
                  <a:cxn ang="0">
                    <a:pos x="T0" y="T1"/>
                  </a:cxn>
                  <a:cxn ang="0">
                    <a:pos x="T2" y="T3"/>
                  </a:cxn>
                  <a:cxn ang="0">
                    <a:pos x="T4" y="T5"/>
                  </a:cxn>
                  <a:cxn ang="0">
                    <a:pos x="T6" y="T7"/>
                  </a:cxn>
                  <a:cxn ang="0">
                    <a:pos x="T8" y="T9"/>
                  </a:cxn>
                </a:cxnLst>
                <a:rect l="0" t="0" r="r" b="b"/>
                <a:pathLst>
                  <a:path w="29" h="18">
                    <a:moveTo>
                      <a:pt x="28" y="15"/>
                    </a:moveTo>
                    <a:cubicBezTo>
                      <a:pt x="19" y="11"/>
                      <a:pt x="11" y="6"/>
                      <a:pt x="3" y="1"/>
                    </a:cubicBezTo>
                    <a:cubicBezTo>
                      <a:pt x="1" y="0"/>
                      <a:pt x="0" y="2"/>
                      <a:pt x="1" y="3"/>
                    </a:cubicBezTo>
                    <a:cubicBezTo>
                      <a:pt x="8" y="11"/>
                      <a:pt x="17" y="15"/>
                      <a:pt x="27" y="18"/>
                    </a:cubicBezTo>
                    <a:cubicBezTo>
                      <a:pt x="29" y="18"/>
                      <a:pt x="29" y="16"/>
                      <a:pt x="2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354"/>
              <p:cNvSpPr>
                <a:spLocks/>
              </p:cNvSpPr>
              <p:nvPr/>
            </p:nvSpPr>
            <p:spPr bwMode="auto">
              <a:xfrm>
                <a:off x="1512" y="2105"/>
                <a:ext cx="42" cy="30"/>
              </a:xfrm>
              <a:custGeom>
                <a:avLst/>
                <a:gdLst>
                  <a:gd name="T0" fmla="*/ 22 w 24"/>
                  <a:gd name="T1" fmla="*/ 13 h 17"/>
                  <a:gd name="T2" fmla="*/ 2 w 24"/>
                  <a:gd name="T3" fmla="*/ 1 h 17"/>
                  <a:gd name="T4" fmla="*/ 1 w 24"/>
                  <a:gd name="T5" fmla="*/ 3 h 17"/>
                  <a:gd name="T6" fmla="*/ 21 w 24"/>
                  <a:gd name="T7" fmla="*/ 16 h 17"/>
                  <a:gd name="T8" fmla="*/ 22 w 24"/>
                  <a:gd name="T9" fmla="*/ 13 h 17"/>
                </a:gdLst>
                <a:ahLst/>
                <a:cxnLst>
                  <a:cxn ang="0">
                    <a:pos x="T0" y="T1"/>
                  </a:cxn>
                  <a:cxn ang="0">
                    <a:pos x="T2" y="T3"/>
                  </a:cxn>
                  <a:cxn ang="0">
                    <a:pos x="T4" y="T5"/>
                  </a:cxn>
                  <a:cxn ang="0">
                    <a:pos x="T6" y="T7"/>
                  </a:cxn>
                  <a:cxn ang="0">
                    <a:pos x="T8" y="T9"/>
                  </a:cxn>
                </a:cxnLst>
                <a:rect l="0" t="0" r="r" b="b"/>
                <a:pathLst>
                  <a:path w="24" h="17">
                    <a:moveTo>
                      <a:pt x="22" y="13"/>
                    </a:moveTo>
                    <a:cubicBezTo>
                      <a:pt x="15" y="10"/>
                      <a:pt x="9" y="6"/>
                      <a:pt x="2" y="1"/>
                    </a:cubicBezTo>
                    <a:cubicBezTo>
                      <a:pt x="1" y="0"/>
                      <a:pt x="0" y="2"/>
                      <a:pt x="1" y="3"/>
                    </a:cubicBezTo>
                    <a:cubicBezTo>
                      <a:pt x="6" y="10"/>
                      <a:pt x="13" y="14"/>
                      <a:pt x="21" y="16"/>
                    </a:cubicBezTo>
                    <a:cubicBezTo>
                      <a:pt x="23" y="17"/>
                      <a:pt x="24" y="14"/>
                      <a:pt x="2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355"/>
              <p:cNvSpPr>
                <a:spLocks/>
              </p:cNvSpPr>
              <p:nvPr/>
            </p:nvSpPr>
            <p:spPr bwMode="auto">
              <a:xfrm>
                <a:off x="1584" y="2255"/>
                <a:ext cx="102" cy="68"/>
              </a:xfrm>
              <a:custGeom>
                <a:avLst/>
                <a:gdLst>
                  <a:gd name="T0" fmla="*/ 56 w 58"/>
                  <a:gd name="T1" fmla="*/ 0 h 39"/>
                  <a:gd name="T2" fmla="*/ 1 w 58"/>
                  <a:gd name="T3" fmla="*/ 36 h 39"/>
                  <a:gd name="T4" fmla="*/ 3 w 58"/>
                  <a:gd name="T5" fmla="*/ 37 h 39"/>
                  <a:gd name="T6" fmla="*/ 56 w 58"/>
                  <a:gd name="T7" fmla="*/ 3 h 39"/>
                  <a:gd name="T8" fmla="*/ 56 w 58"/>
                  <a:gd name="T9" fmla="*/ 0 h 39"/>
                </a:gdLst>
                <a:ahLst/>
                <a:cxnLst>
                  <a:cxn ang="0">
                    <a:pos x="T0" y="T1"/>
                  </a:cxn>
                  <a:cxn ang="0">
                    <a:pos x="T2" y="T3"/>
                  </a:cxn>
                  <a:cxn ang="0">
                    <a:pos x="T4" y="T5"/>
                  </a:cxn>
                  <a:cxn ang="0">
                    <a:pos x="T6" y="T7"/>
                  </a:cxn>
                  <a:cxn ang="0">
                    <a:pos x="T8" y="T9"/>
                  </a:cxn>
                </a:cxnLst>
                <a:rect l="0" t="0" r="r" b="b"/>
                <a:pathLst>
                  <a:path w="58" h="39">
                    <a:moveTo>
                      <a:pt x="56" y="0"/>
                    </a:moveTo>
                    <a:cubicBezTo>
                      <a:pt x="32" y="0"/>
                      <a:pt x="10" y="14"/>
                      <a:pt x="1" y="36"/>
                    </a:cubicBezTo>
                    <a:cubicBezTo>
                      <a:pt x="0" y="38"/>
                      <a:pt x="3" y="39"/>
                      <a:pt x="3" y="37"/>
                    </a:cubicBezTo>
                    <a:cubicBezTo>
                      <a:pt x="15" y="18"/>
                      <a:pt x="33" y="5"/>
                      <a:pt x="56" y="3"/>
                    </a:cubicBezTo>
                    <a:cubicBezTo>
                      <a:pt x="58" y="3"/>
                      <a:pt x="58"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356"/>
              <p:cNvSpPr>
                <a:spLocks/>
              </p:cNvSpPr>
              <p:nvPr/>
            </p:nvSpPr>
            <p:spPr bwMode="auto">
              <a:xfrm>
                <a:off x="1605" y="2260"/>
                <a:ext cx="74" cy="90"/>
              </a:xfrm>
              <a:custGeom>
                <a:avLst/>
                <a:gdLst>
                  <a:gd name="T0" fmla="*/ 38 w 42"/>
                  <a:gd name="T1" fmla="*/ 1 h 51"/>
                  <a:gd name="T2" fmla="*/ 1 w 42"/>
                  <a:gd name="T3" fmla="*/ 48 h 51"/>
                  <a:gd name="T4" fmla="*/ 3 w 42"/>
                  <a:gd name="T5" fmla="*/ 50 h 51"/>
                  <a:gd name="T6" fmla="*/ 41 w 42"/>
                  <a:gd name="T7" fmla="*/ 4 h 51"/>
                  <a:gd name="T8" fmla="*/ 38 w 42"/>
                  <a:gd name="T9" fmla="*/ 1 h 51"/>
                </a:gdLst>
                <a:ahLst/>
                <a:cxnLst>
                  <a:cxn ang="0">
                    <a:pos x="T0" y="T1"/>
                  </a:cxn>
                  <a:cxn ang="0">
                    <a:pos x="T2" y="T3"/>
                  </a:cxn>
                  <a:cxn ang="0">
                    <a:pos x="T4" y="T5"/>
                  </a:cxn>
                  <a:cxn ang="0">
                    <a:pos x="T6" y="T7"/>
                  </a:cxn>
                  <a:cxn ang="0">
                    <a:pos x="T8" y="T9"/>
                  </a:cxn>
                </a:cxnLst>
                <a:rect l="0" t="0" r="r" b="b"/>
                <a:pathLst>
                  <a:path w="42" h="51">
                    <a:moveTo>
                      <a:pt x="38" y="1"/>
                    </a:moveTo>
                    <a:cubicBezTo>
                      <a:pt x="23" y="14"/>
                      <a:pt x="10" y="30"/>
                      <a:pt x="1" y="48"/>
                    </a:cubicBezTo>
                    <a:cubicBezTo>
                      <a:pt x="0" y="50"/>
                      <a:pt x="2" y="51"/>
                      <a:pt x="3" y="50"/>
                    </a:cubicBezTo>
                    <a:cubicBezTo>
                      <a:pt x="15" y="33"/>
                      <a:pt x="26" y="18"/>
                      <a:pt x="41" y="4"/>
                    </a:cubicBezTo>
                    <a:cubicBezTo>
                      <a:pt x="42" y="2"/>
                      <a:pt x="40" y="0"/>
                      <a:pt x="3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357"/>
              <p:cNvSpPr>
                <a:spLocks/>
              </p:cNvSpPr>
              <p:nvPr/>
            </p:nvSpPr>
            <p:spPr bwMode="auto">
              <a:xfrm>
                <a:off x="1629" y="2302"/>
                <a:ext cx="43" cy="67"/>
              </a:xfrm>
              <a:custGeom>
                <a:avLst/>
                <a:gdLst>
                  <a:gd name="T0" fmla="*/ 20 w 24"/>
                  <a:gd name="T1" fmla="*/ 2 h 38"/>
                  <a:gd name="T2" fmla="*/ 0 w 24"/>
                  <a:gd name="T3" fmla="*/ 35 h 38"/>
                  <a:gd name="T4" fmla="*/ 3 w 24"/>
                  <a:gd name="T5" fmla="*/ 36 h 38"/>
                  <a:gd name="T6" fmla="*/ 23 w 24"/>
                  <a:gd name="T7" fmla="*/ 3 h 38"/>
                  <a:gd name="T8" fmla="*/ 20 w 24"/>
                  <a:gd name="T9" fmla="*/ 2 h 38"/>
                </a:gdLst>
                <a:ahLst/>
                <a:cxnLst>
                  <a:cxn ang="0">
                    <a:pos x="T0" y="T1"/>
                  </a:cxn>
                  <a:cxn ang="0">
                    <a:pos x="T2" y="T3"/>
                  </a:cxn>
                  <a:cxn ang="0">
                    <a:pos x="T4" y="T5"/>
                  </a:cxn>
                  <a:cxn ang="0">
                    <a:pos x="T6" y="T7"/>
                  </a:cxn>
                  <a:cxn ang="0">
                    <a:pos x="T8" y="T9"/>
                  </a:cxn>
                </a:cxnLst>
                <a:rect l="0" t="0" r="r" b="b"/>
                <a:pathLst>
                  <a:path w="24" h="38">
                    <a:moveTo>
                      <a:pt x="20" y="2"/>
                    </a:moveTo>
                    <a:cubicBezTo>
                      <a:pt x="12" y="12"/>
                      <a:pt x="5" y="23"/>
                      <a:pt x="0" y="35"/>
                    </a:cubicBezTo>
                    <a:cubicBezTo>
                      <a:pt x="0" y="37"/>
                      <a:pt x="2" y="38"/>
                      <a:pt x="3" y="36"/>
                    </a:cubicBezTo>
                    <a:cubicBezTo>
                      <a:pt x="10" y="25"/>
                      <a:pt x="16" y="14"/>
                      <a:pt x="23" y="3"/>
                    </a:cubicBezTo>
                    <a:cubicBezTo>
                      <a:pt x="24" y="1"/>
                      <a:pt x="21" y="0"/>
                      <a:pt x="2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358"/>
              <p:cNvSpPr>
                <a:spLocks/>
              </p:cNvSpPr>
              <p:nvPr/>
            </p:nvSpPr>
            <p:spPr bwMode="auto">
              <a:xfrm>
                <a:off x="1659" y="2342"/>
                <a:ext cx="27" cy="43"/>
              </a:xfrm>
              <a:custGeom>
                <a:avLst/>
                <a:gdLst>
                  <a:gd name="T0" fmla="*/ 10 w 15"/>
                  <a:gd name="T1" fmla="*/ 2 h 24"/>
                  <a:gd name="T2" fmla="*/ 0 w 15"/>
                  <a:gd name="T3" fmla="*/ 22 h 24"/>
                  <a:gd name="T4" fmla="*/ 3 w 15"/>
                  <a:gd name="T5" fmla="*/ 23 h 24"/>
                  <a:gd name="T6" fmla="*/ 13 w 15"/>
                  <a:gd name="T7" fmla="*/ 5 h 24"/>
                  <a:gd name="T8" fmla="*/ 10 w 15"/>
                  <a:gd name="T9" fmla="*/ 2 h 24"/>
                </a:gdLst>
                <a:ahLst/>
                <a:cxnLst>
                  <a:cxn ang="0">
                    <a:pos x="T0" y="T1"/>
                  </a:cxn>
                  <a:cxn ang="0">
                    <a:pos x="T2" y="T3"/>
                  </a:cxn>
                  <a:cxn ang="0">
                    <a:pos x="T4" y="T5"/>
                  </a:cxn>
                  <a:cxn ang="0">
                    <a:pos x="T6" y="T7"/>
                  </a:cxn>
                  <a:cxn ang="0">
                    <a:pos x="T8" y="T9"/>
                  </a:cxn>
                </a:cxnLst>
                <a:rect l="0" t="0" r="r" b="b"/>
                <a:pathLst>
                  <a:path w="15" h="24">
                    <a:moveTo>
                      <a:pt x="10" y="2"/>
                    </a:moveTo>
                    <a:cubicBezTo>
                      <a:pt x="5" y="8"/>
                      <a:pt x="1" y="14"/>
                      <a:pt x="0" y="22"/>
                    </a:cubicBezTo>
                    <a:cubicBezTo>
                      <a:pt x="0" y="24"/>
                      <a:pt x="3" y="24"/>
                      <a:pt x="3" y="23"/>
                    </a:cubicBezTo>
                    <a:cubicBezTo>
                      <a:pt x="6" y="16"/>
                      <a:pt x="8" y="10"/>
                      <a:pt x="13" y="5"/>
                    </a:cubicBezTo>
                    <a:cubicBezTo>
                      <a:pt x="15" y="3"/>
                      <a:pt x="12" y="0"/>
                      <a:pt x="1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359"/>
              <p:cNvSpPr>
                <a:spLocks/>
              </p:cNvSpPr>
              <p:nvPr/>
            </p:nvSpPr>
            <p:spPr bwMode="auto">
              <a:xfrm>
                <a:off x="1686" y="2392"/>
                <a:ext cx="16" cy="31"/>
              </a:xfrm>
              <a:custGeom>
                <a:avLst/>
                <a:gdLst>
                  <a:gd name="T0" fmla="*/ 5 w 9"/>
                  <a:gd name="T1" fmla="*/ 2 h 18"/>
                  <a:gd name="T2" fmla="*/ 1 w 9"/>
                  <a:gd name="T3" fmla="*/ 15 h 18"/>
                  <a:gd name="T4" fmla="*/ 4 w 9"/>
                  <a:gd name="T5" fmla="*/ 16 h 18"/>
                  <a:gd name="T6" fmla="*/ 8 w 9"/>
                  <a:gd name="T7" fmla="*/ 3 h 18"/>
                  <a:gd name="T8" fmla="*/ 5 w 9"/>
                  <a:gd name="T9" fmla="*/ 2 h 18"/>
                </a:gdLst>
                <a:ahLst/>
                <a:cxnLst>
                  <a:cxn ang="0">
                    <a:pos x="T0" y="T1"/>
                  </a:cxn>
                  <a:cxn ang="0">
                    <a:pos x="T2" y="T3"/>
                  </a:cxn>
                  <a:cxn ang="0">
                    <a:pos x="T4" y="T5"/>
                  </a:cxn>
                  <a:cxn ang="0">
                    <a:pos x="T6" y="T7"/>
                  </a:cxn>
                  <a:cxn ang="0">
                    <a:pos x="T8" y="T9"/>
                  </a:cxn>
                </a:cxnLst>
                <a:rect l="0" t="0" r="r" b="b"/>
                <a:pathLst>
                  <a:path w="9" h="18">
                    <a:moveTo>
                      <a:pt x="5" y="2"/>
                    </a:moveTo>
                    <a:cubicBezTo>
                      <a:pt x="3" y="6"/>
                      <a:pt x="1" y="11"/>
                      <a:pt x="1" y="15"/>
                    </a:cubicBezTo>
                    <a:cubicBezTo>
                      <a:pt x="0" y="17"/>
                      <a:pt x="3" y="18"/>
                      <a:pt x="4" y="16"/>
                    </a:cubicBezTo>
                    <a:cubicBezTo>
                      <a:pt x="6" y="12"/>
                      <a:pt x="7" y="7"/>
                      <a:pt x="8" y="3"/>
                    </a:cubicBezTo>
                    <a:cubicBezTo>
                      <a:pt x="9" y="1"/>
                      <a:pt x="6" y="0"/>
                      <a:pt x="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360"/>
              <p:cNvSpPr>
                <a:spLocks/>
              </p:cNvSpPr>
              <p:nvPr/>
            </p:nvSpPr>
            <p:spPr bwMode="auto">
              <a:xfrm>
                <a:off x="1510" y="2401"/>
                <a:ext cx="49" cy="38"/>
              </a:xfrm>
              <a:custGeom>
                <a:avLst/>
                <a:gdLst>
                  <a:gd name="T0" fmla="*/ 24 w 28"/>
                  <a:gd name="T1" fmla="*/ 2 h 22"/>
                  <a:gd name="T2" fmla="*/ 2 w 28"/>
                  <a:gd name="T3" fmla="*/ 19 h 22"/>
                  <a:gd name="T4" fmla="*/ 3 w 28"/>
                  <a:gd name="T5" fmla="*/ 22 h 22"/>
                  <a:gd name="T6" fmla="*/ 26 w 28"/>
                  <a:gd name="T7" fmla="*/ 4 h 22"/>
                  <a:gd name="T8" fmla="*/ 24 w 28"/>
                  <a:gd name="T9" fmla="*/ 2 h 22"/>
                </a:gdLst>
                <a:ahLst/>
                <a:cxnLst>
                  <a:cxn ang="0">
                    <a:pos x="T0" y="T1"/>
                  </a:cxn>
                  <a:cxn ang="0">
                    <a:pos x="T2" y="T3"/>
                  </a:cxn>
                  <a:cxn ang="0">
                    <a:pos x="T4" y="T5"/>
                  </a:cxn>
                  <a:cxn ang="0">
                    <a:pos x="T6" y="T7"/>
                  </a:cxn>
                  <a:cxn ang="0">
                    <a:pos x="T8" y="T9"/>
                  </a:cxn>
                </a:cxnLst>
                <a:rect l="0" t="0" r="r" b="b"/>
                <a:pathLst>
                  <a:path w="28" h="22">
                    <a:moveTo>
                      <a:pt x="24" y="2"/>
                    </a:moveTo>
                    <a:cubicBezTo>
                      <a:pt x="17" y="8"/>
                      <a:pt x="10" y="14"/>
                      <a:pt x="2" y="19"/>
                    </a:cubicBezTo>
                    <a:cubicBezTo>
                      <a:pt x="0" y="20"/>
                      <a:pt x="1" y="22"/>
                      <a:pt x="3" y="22"/>
                    </a:cubicBezTo>
                    <a:cubicBezTo>
                      <a:pt x="12" y="18"/>
                      <a:pt x="20" y="12"/>
                      <a:pt x="26" y="4"/>
                    </a:cubicBezTo>
                    <a:cubicBezTo>
                      <a:pt x="28" y="2"/>
                      <a:pt x="25"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361"/>
              <p:cNvSpPr>
                <a:spLocks/>
              </p:cNvSpPr>
              <p:nvPr/>
            </p:nvSpPr>
            <p:spPr bwMode="auto">
              <a:xfrm>
                <a:off x="1492" y="2432"/>
                <a:ext cx="67" cy="44"/>
              </a:xfrm>
              <a:custGeom>
                <a:avLst/>
                <a:gdLst>
                  <a:gd name="T0" fmla="*/ 34 w 38"/>
                  <a:gd name="T1" fmla="*/ 1 h 25"/>
                  <a:gd name="T2" fmla="*/ 2 w 38"/>
                  <a:gd name="T3" fmla="*/ 22 h 25"/>
                  <a:gd name="T4" fmla="*/ 3 w 38"/>
                  <a:gd name="T5" fmla="*/ 25 h 25"/>
                  <a:gd name="T6" fmla="*/ 37 w 38"/>
                  <a:gd name="T7" fmla="*/ 4 h 25"/>
                  <a:gd name="T8" fmla="*/ 34 w 38"/>
                  <a:gd name="T9" fmla="*/ 1 h 25"/>
                </a:gdLst>
                <a:ahLst/>
                <a:cxnLst>
                  <a:cxn ang="0">
                    <a:pos x="T0" y="T1"/>
                  </a:cxn>
                  <a:cxn ang="0">
                    <a:pos x="T2" y="T3"/>
                  </a:cxn>
                  <a:cxn ang="0">
                    <a:pos x="T4" y="T5"/>
                  </a:cxn>
                  <a:cxn ang="0">
                    <a:pos x="T6" y="T7"/>
                  </a:cxn>
                  <a:cxn ang="0">
                    <a:pos x="T8" y="T9"/>
                  </a:cxn>
                </a:cxnLst>
                <a:rect l="0" t="0" r="r" b="b"/>
                <a:pathLst>
                  <a:path w="38" h="25">
                    <a:moveTo>
                      <a:pt x="34" y="1"/>
                    </a:moveTo>
                    <a:cubicBezTo>
                      <a:pt x="24" y="8"/>
                      <a:pt x="12" y="15"/>
                      <a:pt x="2" y="22"/>
                    </a:cubicBezTo>
                    <a:cubicBezTo>
                      <a:pt x="0" y="23"/>
                      <a:pt x="1" y="25"/>
                      <a:pt x="3" y="25"/>
                    </a:cubicBezTo>
                    <a:cubicBezTo>
                      <a:pt x="15" y="21"/>
                      <a:pt x="28" y="13"/>
                      <a:pt x="37" y="4"/>
                    </a:cubicBezTo>
                    <a:cubicBezTo>
                      <a:pt x="38" y="2"/>
                      <a:pt x="36" y="0"/>
                      <a:pt x="3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362"/>
              <p:cNvSpPr>
                <a:spLocks/>
              </p:cNvSpPr>
              <p:nvPr/>
            </p:nvSpPr>
            <p:spPr bwMode="auto">
              <a:xfrm>
                <a:off x="1536" y="2457"/>
                <a:ext cx="32" cy="26"/>
              </a:xfrm>
              <a:custGeom>
                <a:avLst/>
                <a:gdLst>
                  <a:gd name="T0" fmla="*/ 14 w 18"/>
                  <a:gd name="T1" fmla="*/ 1 h 15"/>
                  <a:gd name="T2" fmla="*/ 1 w 18"/>
                  <a:gd name="T3" fmla="*/ 11 h 15"/>
                  <a:gd name="T4" fmla="*/ 3 w 18"/>
                  <a:gd name="T5" fmla="*/ 14 h 15"/>
                  <a:gd name="T6" fmla="*/ 16 w 18"/>
                  <a:gd name="T7" fmla="*/ 4 h 15"/>
                  <a:gd name="T8" fmla="*/ 14 w 18"/>
                  <a:gd name="T9" fmla="*/ 1 h 15"/>
                </a:gdLst>
                <a:ahLst/>
                <a:cxnLst>
                  <a:cxn ang="0">
                    <a:pos x="T0" y="T1"/>
                  </a:cxn>
                  <a:cxn ang="0">
                    <a:pos x="T2" y="T3"/>
                  </a:cxn>
                  <a:cxn ang="0">
                    <a:pos x="T4" y="T5"/>
                  </a:cxn>
                  <a:cxn ang="0">
                    <a:pos x="T6" y="T7"/>
                  </a:cxn>
                  <a:cxn ang="0">
                    <a:pos x="T8" y="T9"/>
                  </a:cxn>
                </a:cxnLst>
                <a:rect l="0" t="0" r="r" b="b"/>
                <a:pathLst>
                  <a:path w="18" h="15">
                    <a:moveTo>
                      <a:pt x="14" y="1"/>
                    </a:moveTo>
                    <a:cubicBezTo>
                      <a:pt x="9" y="4"/>
                      <a:pt x="4" y="7"/>
                      <a:pt x="1" y="11"/>
                    </a:cubicBezTo>
                    <a:cubicBezTo>
                      <a:pt x="0" y="13"/>
                      <a:pt x="1" y="15"/>
                      <a:pt x="3" y="14"/>
                    </a:cubicBezTo>
                    <a:cubicBezTo>
                      <a:pt x="8" y="12"/>
                      <a:pt x="12" y="8"/>
                      <a:pt x="16" y="4"/>
                    </a:cubicBezTo>
                    <a:cubicBezTo>
                      <a:pt x="18" y="3"/>
                      <a:pt x="16" y="0"/>
                      <a:pt x="1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363"/>
              <p:cNvSpPr>
                <a:spLocks/>
              </p:cNvSpPr>
              <p:nvPr/>
            </p:nvSpPr>
            <p:spPr bwMode="auto">
              <a:xfrm>
                <a:off x="1554" y="2476"/>
                <a:ext cx="26" cy="28"/>
              </a:xfrm>
              <a:custGeom>
                <a:avLst/>
                <a:gdLst>
                  <a:gd name="T0" fmla="*/ 11 w 15"/>
                  <a:gd name="T1" fmla="*/ 1 h 16"/>
                  <a:gd name="T2" fmla="*/ 0 w 15"/>
                  <a:gd name="T3" fmla="*/ 14 h 16"/>
                  <a:gd name="T4" fmla="*/ 3 w 15"/>
                  <a:gd name="T5" fmla="*/ 15 h 16"/>
                  <a:gd name="T6" fmla="*/ 8 w 15"/>
                  <a:gd name="T7" fmla="*/ 10 h 16"/>
                  <a:gd name="T8" fmla="*/ 13 w 15"/>
                  <a:gd name="T9" fmla="*/ 4 h 16"/>
                  <a:gd name="T10" fmla="*/ 11 w 15"/>
                  <a:gd name="T11" fmla="*/ 1 h 16"/>
                </a:gdLst>
                <a:ahLst/>
                <a:cxnLst>
                  <a:cxn ang="0">
                    <a:pos x="T0" y="T1"/>
                  </a:cxn>
                  <a:cxn ang="0">
                    <a:pos x="T2" y="T3"/>
                  </a:cxn>
                  <a:cxn ang="0">
                    <a:pos x="T4" y="T5"/>
                  </a:cxn>
                  <a:cxn ang="0">
                    <a:pos x="T6" y="T7"/>
                  </a:cxn>
                  <a:cxn ang="0">
                    <a:pos x="T8" y="T9"/>
                  </a:cxn>
                  <a:cxn ang="0">
                    <a:pos x="T10" y="T11"/>
                  </a:cxn>
                </a:cxnLst>
                <a:rect l="0" t="0" r="r" b="b"/>
                <a:pathLst>
                  <a:path w="15" h="16">
                    <a:moveTo>
                      <a:pt x="11" y="1"/>
                    </a:moveTo>
                    <a:cubicBezTo>
                      <a:pt x="7" y="5"/>
                      <a:pt x="2" y="9"/>
                      <a:pt x="0" y="14"/>
                    </a:cubicBezTo>
                    <a:cubicBezTo>
                      <a:pt x="0" y="15"/>
                      <a:pt x="2" y="16"/>
                      <a:pt x="3" y="15"/>
                    </a:cubicBezTo>
                    <a:cubicBezTo>
                      <a:pt x="5" y="14"/>
                      <a:pt x="6" y="12"/>
                      <a:pt x="8" y="10"/>
                    </a:cubicBezTo>
                    <a:cubicBezTo>
                      <a:pt x="9" y="8"/>
                      <a:pt x="11" y="6"/>
                      <a:pt x="13" y="4"/>
                    </a:cubicBezTo>
                    <a:cubicBezTo>
                      <a:pt x="15" y="3"/>
                      <a:pt x="13" y="0"/>
                      <a:pt x="1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364"/>
              <p:cNvSpPr>
                <a:spLocks/>
              </p:cNvSpPr>
              <p:nvPr/>
            </p:nvSpPr>
            <p:spPr bwMode="auto">
              <a:xfrm>
                <a:off x="1561" y="2495"/>
                <a:ext cx="24" cy="25"/>
              </a:xfrm>
              <a:custGeom>
                <a:avLst/>
                <a:gdLst>
                  <a:gd name="T0" fmla="*/ 9 w 14"/>
                  <a:gd name="T1" fmla="*/ 2 h 14"/>
                  <a:gd name="T2" fmla="*/ 1 w 14"/>
                  <a:gd name="T3" fmla="*/ 11 h 14"/>
                  <a:gd name="T4" fmla="*/ 3 w 14"/>
                  <a:gd name="T5" fmla="*/ 13 h 14"/>
                  <a:gd name="T6" fmla="*/ 12 w 14"/>
                  <a:gd name="T7" fmla="*/ 5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6" y="5"/>
                      <a:pt x="3" y="8"/>
                      <a:pt x="1" y="11"/>
                    </a:cubicBezTo>
                    <a:cubicBezTo>
                      <a:pt x="0" y="13"/>
                      <a:pt x="2" y="14"/>
                      <a:pt x="3" y="13"/>
                    </a:cubicBezTo>
                    <a:cubicBezTo>
                      <a:pt x="6" y="10"/>
                      <a:pt x="9" y="7"/>
                      <a:pt x="12" y="5"/>
                    </a:cubicBezTo>
                    <a:cubicBezTo>
                      <a:pt x="14" y="3"/>
                      <a:pt x="11" y="0"/>
                      <a:pt x="9"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365"/>
              <p:cNvSpPr>
                <a:spLocks/>
              </p:cNvSpPr>
              <p:nvPr/>
            </p:nvSpPr>
            <p:spPr bwMode="auto">
              <a:xfrm>
                <a:off x="2007" y="2369"/>
                <a:ext cx="4"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366"/>
              <p:cNvSpPr>
                <a:spLocks/>
              </p:cNvSpPr>
              <p:nvPr/>
            </p:nvSpPr>
            <p:spPr bwMode="auto">
              <a:xfrm>
                <a:off x="1997" y="2360"/>
                <a:ext cx="98" cy="79"/>
              </a:xfrm>
              <a:custGeom>
                <a:avLst/>
                <a:gdLst>
                  <a:gd name="T0" fmla="*/ 2 w 56"/>
                  <a:gd name="T1" fmla="*/ 4 h 45"/>
                  <a:gd name="T2" fmla="*/ 53 w 56"/>
                  <a:gd name="T3" fmla="*/ 44 h 45"/>
                  <a:gd name="T4" fmla="*/ 54 w 56"/>
                  <a:gd name="T5" fmla="*/ 42 h 45"/>
                  <a:gd name="T6" fmla="*/ 5 w 56"/>
                  <a:gd name="T7" fmla="*/ 2 h 45"/>
                  <a:gd name="T8" fmla="*/ 2 w 56"/>
                  <a:gd name="T9" fmla="*/ 4 h 45"/>
                </a:gdLst>
                <a:ahLst/>
                <a:cxnLst>
                  <a:cxn ang="0">
                    <a:pos x="T0" y="T1"/>
                  </a:cxn>
                  <a:cxn ang="0">
                    <a:pos x="T2" y="T3"/>
                  </a:cxn>
                  <a:cxn ang="0">
                    <a:pos x="T4" y="T5"/>
                  </a:cxn>
                  <a:cxn ang="0">
                    <a:pos x="T6" y="T7"/>
                  </a:cxn>
                  <a:cxn ang="0">
                    <a:pos x="T8" y="T9"/>
                  </a:cxn>
                </a:cxnLst>
                <a:rect l="0" t="0" r="r" b="b"/>
                <a:pathLst>
                  <a:path w="56" h="45">
                    <a:moveTo>
                      <a:pt x="2" y="4"/>
                    </a:moveTo>
                    <a:cubicBezTo>
                      <a:pt x="14" y="21"/>
                      <a:pt x="33" y="37"/>
                      <a:pt x="53" y="44"/>
                    </a:cubicBezTo>
                    <a:cubicBezTo>
                      <a:pt x="55" y="45"/>
                      <a:pt x="56" y="42"/>
                      <a:pt x="54" y="42"/>
                    </a:cubicBezTo>
                    <a:cubicBezTo>
                      <a:pt x="36" y="29"/>
                      <a:pt x="20" y="18"/>
                      <a:pt x="5" y="2"/>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367"/>
              <p:cNvSpPr>
                <a:spLocks/>
              </p:cNvSpPr>
              <p:nvPr/>
            </p:nvSpPr>
            <p:spPr bwMode="auto">
              <a:xfrm>
                <a:off x="2030" y="2367"/>
                <a:ext cx="88" cy="56"/>
              </a:xfrm>
              <a:custGeom>
                <a:avLst/>
                <a:gdLst>
                  <a:gd name="T0" fmla="*/ 2 w 50"/>
                  <a:gd name="T1" fmla="*/ 4 h 32"/>
                  <a:gd name="T2" fmla="*/ 47 w 50"/>
                  <a:gd name="T3" fmla="*/ 32 h 32"/>
                  <a:gd name="T4" fmla="*/ 48 w 50"/>
                  <a:gd name="T5" fmla="*/ 28 h 32"/>
                  <a:gd name="T6" fmla="*/ 3 w 50"/>
                  <a:gd name="T7" fmla="*/ 0 h 32"/>
                  <a:gd name="T8" fmla="*/ 2 w 50"/>
                  <a:gd name="T9" fmla="*/ 4 h 32"/>
                </a:gdLst>
                <a:ahLst/>
                <a:cxnLst>
                  <a:cxn ang="0">
                    <a:pos x="T0" y="T1"/>
                  </a:cxn>
                  <a:cxn ang="0">
                    <a:pos x="T2" y="T3"/>
                  </a:cxn>
                  <a:cxn ang="0">
                    <a:pos x="T4" y="T5"/>
                  </a:cxn>
                  <a:cxn ang="0">
                    <a:pos x="T6" y="T7"/>
                  </a:cxn>
                  <a:cxn ang="0">
                    <a:pos x="T8" y="T9"/>
                  </a:cxn>
                </a:cxnLst>
                <a:rect l="0" t="0" r="r" b="b"/>
                <a:pathLst>
                  <a:path w="50" h="32">
                    <a:moveTo>
                      <a:pt x="2" y="4"/>
                    </a:moveTo>
                    <a:cubicBezTo>
                      <a:pt x="18" y="10"/>
                      <a:pt x="29" y="29"/>
                      <a:pt x="47" y="32"/>
                    </a:cubicBezTo>
                    <a:cubicBezTo>
                      <a:pt x="49" y="32"/>
                      <a:pt x="50" y="29"/>
                      <a:pt x="48" y="28"/>
                    </a:cubicBezTo>
                    <a:cubicBezTo>
                      <a:pt x="31" y="22"/>
                      <a:pt x="20" y="4"/>
                      <a:pt x="3" y="0"/>
                    </a:cubicBezTo>
                    <a:cubicBezTo>
                      <a:pt x="0"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368"/>
              <p:cNvSpPr>
                <a:spLocks/>
              </p:cNvSpPr>
              <p:nvPr/>
            </p:nvSpPr>
            <p:spPr bwMode="auto">
              <a:xfrm>
                <a:off x="2088" y="2371"/>
                <a:ext cx="37" cy="35"/>
              </a:xfrm>
              <a:custGeom>
                <a:avLst/>
                <a:gdLst>
                  <a:gd name="T0" fmla="*/ 1 w 21"/>
                  <a:gd name="T1" fmla="*/ 4 h 20"/>
                  <a:gd name="T2" fmla="*/ 18 w 21"/>
                  <a:gd name="T3" fmla="*/ 19 h 20"/>
                  <a:gd name="T4" fmla="*/ 20 w 21"/>
                  <a:gd name="T5" fmla="*/ 16 h 20"/>
                  <a:gd name="T6" fmla="*/ 3 w 21"/>
                  <a:gd name="T7" fmla="*/ 1 h 20"/>
                  <a:gd name="T8" fmla="*/ 1 w 21"/>
                  <a:gd name="T9" fmla="*/ 4 h 20"/>
                </a:gdLst>
                <a:ahLst/>
                <a:cxnLst>
                  <a:cxn ang="0">
                    <a:pos x="T0" y="T1"/>
                  </a:cxn>
                  <a:cxn ang="0">
                    <a:pos x="T2" y="T3"/>
                  </a:cxn>
                  <a:cxn ang="0">
                    <a:pos x="T4" y="T5"/>
                  </a:cxn>
                  <a:cxn ang="0">
                    <a:pos x="T6" y="T7"/>
                  </a:cxn>
                  <a:cxn ang="0">
                    <a:pos x="T8" y="T9"/>
                  </a:cxn>
                </a:cxnLst>
                <a:rect l="0" t="0" r="r" b="b"/>
                <a:pathLst>
                  <a:path w="21" h="20">
                    <a:moveTo>
                      <a:pt x="1" y="4"/>
                    </a:moveTo>
                    <a:cubicBezTo>
                      <a:pt x="6" y="9"/>
                      <a:pt x="12" y="15"/>
                      <a:pt x="18" y="19"/>
                    </a:cubicBezTo>
                    <a:cubicBezTo>
                      <a:pt x="20" y="20"/>
                      <a:pt x="21" y="17"/>
                      <a:pt x="20" y="16"/>
                    </a:cubicBezTo>
                    <a:cubicBezTo>
                      <a:pt x="15" y="11"/>
                      <a:pt x="9" y="6"/>
                      <a:pt x="3" y="1"/>
                    </a:cubicBezTo>
                    <a:cubicBezTo>
                      <a:pt x="2"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369"/>
              <p:cNvSpPr>
                <a:spLocks/>
              </p:cNvSpPr>
              <p:nvPr/>
            </p:nvSpPr>
            <p:spPr bwMode="auto">
              <a:xfrm>
                <a:off x="2009" y="2406"/>
                <a:ext cx="44" cy="42"/>
              </a:xfrm>
              <a:custGeom>
                <a:avLst/>
                <a:gdLst>
                  <a:gd name="T0" fmla="*/ 1 w 25"/>
                  <a:gd name="T1" fmla="*/ 5 h 24"/>
                  <a:gd name="T2" fmla="*/ 22 w 25"/>
                  <a:gd name="T3" fmla="*/ 23 h 24"/>
                  <a:gd name="T4" fmla="*/ 24 w 25"/>
                  <a:gd name="T5" fmla="*/ 21 h 24"/>
                  <a:gd name="T6" fmla="*/ 4 w 25"/>
                  <a:gd name="T7" fmla="*/ 2 h 24"/>
                  <a:gd name="T8" fmla="*/ 1 w 25"/>
                  <a:gd name="T9" fmla="*/ 5 h 24"/>
                </a:gdLst>
                <a:ahLst/>
                <a:cxnLst>
                  <a:cxn ang="0">
                    <a:pos x="T0" y="T1"/>
                  </a:cxn>
                  <a:cxn ang="0">
                    <a:pos x="T2" y="T3"/>
                  </a:cxn>
                  <a:cxn ang="0">
                    <a:pos x="T4" y="T5"/>
                  </a:cxn>
                  <a:cxn ang="0">
                    <a:pos x="T6" y="T7"/>
                  </a:cxn>
                  <a:cxn ang="0">
                    <a:pos x="T8" y="T9"/>
                  </a:cxn>
                </a:cxnLst>
                <a:rect l="0" t="0" r="r" b="b"/>
                <a:pathLst>
                  <a:path w="25" h="24">
                    <a:moveTo>
                      <a:pt x="1" y="5"/>
                    </a:moveTo>
                    <a:cubicBezTo>
                      <a:pt x="8" y="11"/>
                      <a:pt x="14" y="18"/>
                      <a:pt x="22" y="23"/>
                    </a:cubicBezTo>
                    <a:cubicBezTo>
                      <a:pt x="24" y="24"/>
                      <a:pt x="25" y="22"/>
                      <a:pt x="24" y="21"/>
                    </a:cubicBezTo>
                    <a:cubicBezTo>
                      <a:pt x="18" y="14"/>
                      <a:pt x="11" y="8"/>
                      <a:pt x="4" y="2"/>
                    </a:cubicBezTo>
                    <a:cubicBezTo>
                      <a:pt x="2" y="0"/>
                      <a:pt x="0" y="3"/>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370"/>
              <p:cNvSpPr>
                <a:spLocks/>
              </p:cNvSpPr>
              <p:nvPr/>
            </p:nvSpPr>
            <p:spPr bwMode="auto">
              <a:xfrm>
                <a:off x="1833" y="2098"/>
                <a:ext cx="58" cy="97"/>
              </a:xfrm>
              <a:custGeom>
                <a:avLst/>
                <a:gdLst>
                  <a:gd name="T0" fmla="*/ 3 w 33"/>
                  <a:gd name="T1" fmla="*/ 53 h 55"/>
                  <a:gd name="T2" fmla="*/ 32 w 33"/>
                  <a:gd name="T3" fmla="*/ 3 h 55"/>
                  <a:gd name="T4" fmla="*/ 30 w 33"/>
                  <a:gd name="T5" fmla="*/ 1 h 55"/>
                  <a:gd name="T6" fmla="*/ 0 w 33"/>
                  <a:gd name="T7" fmla="*/ 53 h 55"/>
                  <a:gd name="T8" fmla="*/ 3 w 33"/>
                  <a:gd name="T9" fmla="*/ 53 h 55"/>
                </a:gdLst>
                <a:ahLst/>
                <a:cxnLst>
                  <a:cxn ang="0">
                    <a:pos x="T0" y="T1"/>
                  </a:cxn>
                  <a:cxn ang="0">
                    <a:pos x="T2" y="T3"/>
                  </a:cxn>
                  <a:cxn ang="0">
                    <a:pos x="T4" y="T5"/>
                  </a:cxn>
                  <a:cxn ang="0">
                    <a:pos x="T6" y="T7"/>
                  </a:cxn>
                  <a:cxn ang="0">
                    <a:pos x="T8" y="T9"/>
                  </a:cxn>
                </a:cxnLst>
                <a:rect l="0" t="0" r="r" b="b"/>
                <a:pathLst>
                  <a:path w="33" h="55">
                    <a:moveTo>
                      <a:pt x="3" y="53"/>
                    </a:moveTo>
                    <a:cubicBezTo>
                      <a:pt x="10" y="34"/>
                      <a:pt x="19" y="19"/>
                      <a:pt x="32" y="3"/>
                    </a:cubicBezTo>
                    <a:cubicBezTo>
                      <a:pt x="33" y="2"/>
                      <a:pt x="31" y="0"/>
                      <a:pt x="30" y="1"/>
                    </a:cubicBezTo>
                    <a:cubicBezTo>
                      <a:pt x="15" y="14"/>
                      <a:pt x="4" y="33"/>
                      <a:pt x="0" y="53"/>
                    </a:cubicBezTo>
                    <a:cubicBezTo>
                      <a:pt x="0" y="55"/>
                      <a:pt x="2" y="55"/>
                      <a:pt x="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371"/>
              <p:cNvSpPr>
                <a:spLocks/>
              </p:cNvSpPr>
              <p:nvPr/>
            </p:nvSpPr>
            <p:spPr bwMode="auto">
              <a:xfrm>
                <a:off x="1865" y="2137"/>
                <a:ext cx="40" cy="65"/>
              </a:xfrm>
              <a:custGeom>
                <a:avLst/>
                <a:gdLst>
                  <a:gd name="T0" fmla="*/ 3 w 23"/>
                  <a:gd name="T1" fmla="*/ 36 h 37"/>
                  <a:gd name="T2" fmla="*/ 10 w 23"/>
                  <a:gd name="T3" fmla="*/ 19 h 37"/>
                  <a:gd name="T4" fmla="*/ 22 w 23"/>
                  <a:gd name="T5" fmla="*/ 4 h 37"/>
                  <a:gd name="T6" fmla="*/ 20 w 23"/>
                  <a:gd name="T7" fmla="*/ 1 h 37"/>
                  <a:gd name="T8" fmla="*/ 0 w 23"/>
                  <a:gd name="T9" fmla="*/ 35 h 37"/>
                  <a:gd name="T10" fmla="*/ 3 w 23"/>
                  <a:gd name="T11" fmla="*/ 36 h 37"/>
                </a:gdLst>
                <a:ahLst/>
                <a:cxnLst>
                  <a:cxn ang="0">
                    <a:pos x="T0" y="T1"/>
                  </a:cxn>
                  <a:cxn ang="0">
                    <a:pos x="T2" y="T3"/>
                  </a:cxn>
                  <a:cxn ang="0">
                    <a:pos x="T4" y="T5"/>
                  </a:cxn>
                  <a:cxn ang="0">
                    <a:pos x="T6" y="T7"/>
                  </a:cxn>
                  <a:cxn ang="0">
                    <a:pos x="T8" y="T9"/>
                  </a:cxn>
                  <a:cxn ang="0">
                    <a:pos x="T10" y="T11"/>
                  </a:cxn>
                </a:cxnLst>
                <a:rect l="0" t="0" r="r" b="b"/>
                <a:pathLst>
                  <a:path w="23" h="37">
                    <a:moveTo>
                      <a:pt x="3" y="36"/>
                    </a:moveTo>
                    <a:cubicBezTo>
                      <a:pt x="6" y="30"/>
                      <a:pt x="7" y="25"/>
                      <a:pt x="10" y="19"/>
                    </a:cubicBezTo>
                    <a:cubicBezTo>
                      <a:pt x="14" y="14"/>
                      <a:pt x="18" y="9"/>
                      <a:pt x="22" y="4"/>
                    </a:cubicBezTo>
                    <a:cubicBezTo>
                      <a:pt x="23" y="2"/>
                      <a:pt x="22" y="0"/>
                      <a:pt x="20" y="1"/>
                    </a:cubicBezTo>
                    <a:cubicBezTo>
                      <a:pt x="10" y="9"/>
                      <a:pt x="1" y="23"/>
                      <a:pt x="0" y="35"/>
                    </a:cubicBezTo>
                    <a:cubicBezTo>
                      <a:pt x="0" y="37"/>
                      <a:pt x="2" y="37"/>
                      <a:pt x="3"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372"/>
              <p:cNvSpPr>
                <a:spLocks/>
              </p:cNvSpPr>
              <p:nvPr/>
            </p:nvSpPr>
            <p:spPr bwMode="auto">
              <a:xfrm>
                <a:off x="1893" y="2175"/>
                <a:ext cx="19" cy="34"/>
              </a:xfrm>
              <a:custGeom>
                <a:avLst/>
                <a:gdLst>
                  <a:gd name="T0" fmla="*/ 4 w 11"/>
                  <a:gd name="T1" fmla="*/ 17 h 19"/>
                  <a:gd name="T2" fmla="*/ 11 w 11"/>
                  <a:gd name="T3" fmla="*/ 3 h 19"/>
                  <a:gd name="T4" fmla="*/ 8 w 11"/>
                  <a:gd name="T5" fmla="*/ 1 h 19"/>
                  <a:gd name="T6" fmla="*/ 0 w 11"/>
                  <a:gd name="T7" fmla="*/ 16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5" y="12"/>
                      <a:pt x="8" y="7"/>
                      <a:pt x="11" y="3"/>
                    </a:cubicBezTo>
                    <a:cubicBezTo>
                      <a:pt x="11" y="1"/>
                      <a:pt x="9" y="0"/>
                      <a:pt x="8" y="1"/>
                    </a:cubicBezTo>
                    <a:cubicBezTo>
                      <a:pt x="4" y="5"/>
                      <a:pt x="1" y="10"/>
                      <a:pt x="0" y="16"/>
                    </a:cubicBezTo>
                    <a:cubicBezTo>
                      <a:pt x="0" y="18"/>
                      <a:pt x="3"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373"/>
              <p:cNvSpPr>
                <a:spLocks/>
              </p:cNvSpPr>
              <p:nvPr/>
            </p:nvSpPr>
            <p:spPr bwMode="auto">
              <a:xfrm>
                <a:off x="1904" y="2191"/>
                <a:ext cx="28" cy="32"/>
              </a:xfrm>
              <a:custGeom>
                <a:avLst/>
                <a:gdLst>
                  <a:gd name="T0" fmla="*/ 4 w 16"/>
                  <a:gd name="T1" fmla="*/ 17 h 18"/>
                  <a:gd name="T2" fmla="*/ 16 w 16"/>
                  <a:gd name="T3" fmla="*/ 4 h 18"/>
                  <a:gd name="T4" fmla="*/ 14 w 16"/>
                  <a:gd name="T5" fmla="*/ 1 h 18"/>
                  <a:gd name="T6" fmla="*/ 2 w 16"/>
                  <a:gd name="T7" fmla="*/ 14 h 18"/>
                  <a:gd name="T8" fmla="*/ 4 w 16"/>
                  <a:gd name="T9" fmla="*/ 17 h 18"/>
                </a:gdLst>
                <a:ahLst/>
                <a:cxnLst>
                  <a:cxn ang="0">
                    <a:pos x="T0" y="T1"/>
                  </a:cxn>
                  <a:cxn ang="0">
                    <a:pos x="T2" y="T3"/>
                  </a:cxn>
                  <a:cxn ang="0">
                    <a:pos x="T4" y="T5"/>
                  </a:cxn>
                  <a:cxn ang="0">
                    <a:pos x="T6" y="T7"/>
                  </a:cxn>
                  <a:cxn ang="0">
                    <a:pos x="T8" y="T9"/>
                  </a:cxn>
                </a:cxnLst>
                <a:rect l="0" t="0" r="r" b="b"/>
                <a:pathLst>
                  <a:path w="16" h="18">
                    <a:moveTo>
                      <a:pt x="4" y="17"/>
                    </a:moveTo>
                    <a:cubicBezTo>
                      <a:pt x="8" y="13"/>
                      <a:pt x="13" y="8"/>
                      <a:pt x="16" y="4"/>
                    </a:cubicBezTo>
                    <a:cubicBezTo>
                      <a:pt x="16" y="2"/>
                      <a:pt x="15" y="0"/>
                      <a:pt x="14" y="1"/>
                    </a:cubicBezTo>
                    <a:cubicBezTo>
                      <a:pt x="9" y="5"/>
                      <a:pt x="5" y="10"/>
                      <a:pt x="2" y="14"/>
                    </a:cubicBezTo>
                    <a:cubicBezTo>
                      <a:pt x="0" y="16"/>
                      <a:pt x="3"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374"/>
              <p:cNvSpPr>
                <a:spLocks/>
              </p:cNvSpPr>
              <p:nvPr/>
            </p:nvSpPr>
            <p:spPr bwMode="auto">
              <a:xfrm>
                <a:off x="1842" y="2073"/>
                <a:ext cx="32" cy="46"/>
              </a:xfrm>
              <a:custGeom>
                <a:avLst/>
                <a:gdLst>
                  <a:gd name="T0" fmla="*/ 4 w 18"/>
                  <a:gd name="T1" fmla="*/ 24 h 26"/>
                  <a:gd name="T2" fmla="*/ 17 w 18"/>
                  <a:gd name="T3" fmla="*/ 2 h 26"/>
                  <a:gd name="T4" fmla="*/ 15 w 18"/>
                  <a:gd name="T5" fmla="*/ 1 h 26"/>
                  <a:gd name="T6" fmla="*/ 1 w 18"/>
                  <a:gd name="T7" fmla="*/ 22 h 26"/>
                  <a:gd name="T8" fmla="*/ 4 w 18"/>
                  <a:gd name="T9" fmla="*/ 24 h 26"/>
                </a:gdLst>
                <a:ahLst/>
                <a:cxnLst>
                  <a:cxn ang="0">
                    <a:pos x="T0" y="T1"/>
                  </a:cxn>
                  <a:cxn ang="0">
                    <a:pos x="T2" y="T3"/>
                  </a:cxn>
                  <a:cxn ang="0">
                    <a:pos x="T4" y="T5"/>
                  </a:cxn>
                  <a:cxn ang="0">
                    <a:pos x="T6" y="T7"/>
                  </a:cxn>
                  <a:cxn ang="0">
                    <a:pos x="T8" y="T9"/>
                  </a:cxn>
                </a:cxnLst>
                <a:rect l="0" t="0" r="r" b="b"/>
                <a:pathLst>
                  <a:path w="18" h="26">
                    <a:moveTo>
                      <a:pt x="4" y="24"/>
                    </a:moveTo>
                    <a:cubicBezTo>
                      <a:pt x="7" y="16"/>
                      <a:pt x="12" y="9"/>
                      <a:pt x="17" y="2"/>
                    </a:cubicBezTo>
                    <a:cubicBezTo>
                      <a:pt x="18" y="1"/>
                      <a:pt x="16" y="0"/>
                      <a:pt x="15" y="1"/>
                    </a:cubicBezTo>
                    <a:cubicBezTo>
                      <a:pt x="9" y="7"/>
                      <a:pt x="4" y="14"/>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375"/>
              <p:cNvSpPr>
                <a:spLocks/>
              </p:cNvSpPr>
              <p:nvPr/>
            </p:nvSpPr>
            <p:spPr bwMode="auto">
              <a:xfrm>
                <a:off x="1828" y="2044"/>
                <a:ext cx="18" cy="35"/>
              </a:xfrm>
              <a:custGeom>
                <a:avLst/>
                <a:gdLst>
                  <a:gd name="T0" fmla="*/ 4 w 10"/>
                  <a:gd name="T1" fmla="*/ 17 h 20"/>
                  <a:gd name="T2" fmla="*/ 9 w 10"/>
                  <a:gd name="T3" fmla="*/ 2 h 20"/>
                  <a:gd name="T4" fmla="*/ 7 w 10"/>
                  <a:gd name="T5" fmla="*/ 1 h 20"/>
                  <a:gd name="T6" fmla="*/ 0 w 10"/>
                  <a:gd name="T7" fmla="*/ 17 h 20"/>
                  <a:gd name="T8" fmla="*/ 4 w 10"/>
                  <a:gd name="T9" fmla="*/ 17 h 20"/>
                </a:gdLst>
                <a:ahLst/>
                <a:cxnLst>
                  <a:cxn ang="0">
                    <a:pos x="T0" y="T1"/>
                  </a:cxn>
                  <a:cxn ang="0">
                    <a:pos x="T2" y="T3"/>
                  </a:cxn>
                  <a:cxn ang="0">
                    <a:pos x="T4" y="T5"/>
                  </a:cxn>
                  <a:cxn ang="0">
                    <a:pos x="T6" y="T7"/>
                  </a:cxn>
                  <a:cxn ang="0">
                    <a:pos x="T8" y="T9"/>
                  </a:cxn>
                </a:cxnLst>
                <a:rect l="0" t="0" r="r" b="b"/>
                <a:pathLst>
                  <a:path w="10" h="20">
                    <a:moveTo>
                      <a:pt x="4" y="17"/>
                    </a:moveTo>
                    <a:cubicBezTo>
                      <a:pt x="4" y="11"/>
                      <a:pt x="6" y="7"/>
                      <a:pt x="9" y="2"/>
                    </a:cubicBezTo>
                    <a:cubicBezTo>
                      <a:pt x="10" y="1"/>
                      <a:pt x="8" y="0"/>
                      <a:pt x="7" y="1"/>
                    </a:cubicBezTo>
                    <a:cubicBezTo>
                      <a:pt x="2" y="5"/>
                      <a:pt x="0" y="11"/>
                      <a:pt x="0" y="17"/>
                    </a:cubicBezTo>
                    <a:cubicBezTo>
                      <a:pt x="0" y="20"/>
                      <a:pt x="4" y="20"/>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376"/>
              <p:cNvSpPr>
                <a:spLocks/>
              </p:cNvSpPr>
              <p:nvPr/>
            </p:nvSpPr>
            <p:spPr bwMode="auto">
              <a:xfrm>
                <a:off x="1814" y="1991"/>
                <a:ext cx="25" cy="38"/>
              </a:xfrm>
              <a:custGeom>
                <a:avLst/>
                <a:gdLst>
                  <a:gd name="T0" fmla="*/ 4 w 14"/>
                  <a:gd name="T1" fmla="*/ 19 h 22"/>
                  <a:gd name="T2" fmla="*/ 13 w 14"/>
                  <a:gd name="T3" fmla="*/ 3 h 22"/>
                  <a:gd name="T4" fmla="*/ 11 w 14"/>
                  <a:gd name="T5" fmla="*/ 1 h 22"/>
                  <a:gd name="T6" fmla="*/ 1 w 14"/>
                  <a:gd name="T7" fmla="*/ 18 h 22"/>
                  <a:gd name="T8" fmla="*/ 4 w 14"/>
                  <a:gd name="T9" fmla="*/ 19 h 22"/>
                </a:gdLst>
                <a:ahLst/>
                <a:cxnLst>
                  <a:cxn ang="0">
                    <a:pos x="T0" y="T1"/>
                  </a:cxn>
                  <a:cxn ang="0">
                    <a:pos x="T2" y="T3"/>
                  </a:cxn>
                  <a:cxn ang="0">
                    <a:pos x="T4" y="T5"/>
                  </a:cxn>
                  <a:cxn ang="0">
                    <a:pos x="T6" y="T7"/>
                  </a:cxn>
                  <a:cxn ang="0">
                    <a:pos x="T8" y="T9"/>
                  </a:cxn>
                </a:cxnLst>
                <a:rect l="0" t="0" r="r" b="b"/>
                <a:pathLst>
                  <a:path w="14" h="22">
                    <a:moveTo>
                      <a:pt x="4" y="19"/>
                    </a:moveTo>
                    <a:cubicBezTo>
                      <a:pt x="6" y="13"/>
                      <a:pt x="9" y="8"/>
                      <a:pt x="13" y="3"/>
                    </a:cubicBezTo>
                    <a:cubicBezTo>
                      <a:pt x="14" y="1"/>
                      <a:pt x="12" y="0"/>
                      <a:pt x="11" y="1"/>
                    </a:cubicBezTo>
                    <a:cubicBezTo>
                      <a:pt x="6" y="6"/>
                      <a:pt x="3" y="12"/>
                      <a:pt x="1" y="18"/>
                    </a:cubicBezTo>
                    <a:cubicBezTo>
                      <a:pt x="0" y="21"/>
                      <a:pt x="4"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377"/>
              <p:cNvSpPr>
                <a:spLocks/>
              </p:cNvSpPr>
              <p:nvPr/>
            </p:nvSpPr>
            <p:spPr bwMode="auto">
              <a:xfrm>
                <a:off x="1796" y="1938"/>
                <a:ext cx="48" cy="58"/>
              </a:xfrm>
              <a:custGeom>
                <a:avLst/>
                <a:gdLst>
                  <a:gd name="T0" fmla="*/ 4 w 27"/>
                  <a:gd name="T1" fmla="*/ 31 h 33"/>
                  <a:gd name="T2" fmla="*/ 26 w 27"/>
                  <a:gd name="T3" fmla="*/ 3 h 33"/>
                  <a:gd name="T4" fmla="*/ 24 w 27"/>
                  <a:gd name="T5" fmla="*/ 1 h 33"/>
                  <a:gd name="T6" fmla="*/ 1 w 27"/>
                  <a:gd name="T7" fmla="*/ 29 h 33"/>
                  <a:gd name="T8" fmla="*/ 4 w 27"/>
                  <a:gd name="T9" fmla="*/ 31 h 33"/>
                </a:gdLst>
                <a:ahLst/>
                <a:cxnLst>
                  <a:cxn ang="0">
                    <a:pos x="T0" y="T1"/>
                  </a:cxn>
                  <a:cxn ang="0">
                    <a:pos x="T2" y="T3"/>
                  </a:cxn>
                  <a:cxn ang="0">
                    <a:pos x="T4" y="T5"/>
                  </a:cxn>
                  <a:cxn ang="0">
                    <a:pos x="T6" y="T7"/>
                  </a:cxn>
                  <a:cxn ang="0">
                    <a:pos x="T8" y="T9"/>
                  </a:cxn>
                </a:cxnLst>
                <a:rect l="0" t="0" r="r" b="b"/>
                <a:pathLst>
                  <a:path w="27" h="33">
                    <a:moveTo>
                      <a:pt x="4" y="31"/>
                    </a:moveTo>
                    <a:cubicBezTo>
                      <a:pt x="10" y="21"/>
                      <a:pt x="17" y="12"/>
                      <a:pt x="26" y="3"/>
                    </a:cubicBezTo>
                    <a:cubicBezTo>
                      <a:pt x="27" y="2"/>
                      <a:pt x="25" y="0"/>
                      <a:pt x="24" y="1"/>
                    </a:cubicBezTo>
                    <a:cubicBezTo>
                      <a:pt x="14" y="9"/>
                      <a:pt x="6" y="18"/>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378"/>
              <p:cNvSpPr>
                <a:spLocks/>
              </p:cNvSpPr>
              <p:nvPr/>
            </p:nvSpPr>
            <p:spPr bwMode="auto">
              <a:xfrm>
                <a:off x="1927" y="2211"/>
                <a:ext cx="26" cy="28"/>
              </a:xfrm>
              <a:custGeom>
                <a:avLst/>
                <a:gdLst>
                  <a:gd name="T0" fmla="*/ 4 w 15"/>
                  <a:gd name="T1" fmla="*/ 14 h 16"/>
                  <a:gd name="T2" fmla="*/ 14 w 15"/>
                  <a:gd name="T3" fmla="*/ 2 h 16"/>
                  <a:gd name="T4" fmla="*/ 12 w 15"/>
                  <a:gd name="T5" fmla="*/ 1 h 16"/>
                  <a:gd name="T6" fmla="*/ 1 w 15"/>
                  <a:gd name="T7" fmla="*/ 12 h 16"/>
                  <a:gd name="T8" fmla="*/ 4 w 15"/>
                  <a:gd name="T9" fmla="*/ 14 h 16"/>
                </a:gdLst>
                <a:ahLst/>
                <a:cxnLst>
                  <a:cxn ang="0">
                    <a:pos x="T0" y="T1"/>
                  </a:cxn>
                  <a:cxn ang="0">
                    <a:pos x="T2" y="T3"/>
                  </a:cxn>
                  <a:cxn ang="0">
                    <a:pos x="T4" y="T5"/>
                  </a:cxn>
                  <a:cxn ang="0">
                    <a:pos x="T6" y="T7"/>
                  </a:cxn>
                  <a:cxn ang="0">
                    <a:pos x="T8" y="T9"/>
                  </a:cxn>
                </a:cxnLst>
                <a:rect l="0" t="0" r="r" b="b"/>
                <a:pathLst>
                  <a:path w="15" h="16">
                    <a:moveTo>
                      <a:pt x="4" y="14"/>
                    </a:moveTo>
                    <a:cubicBezTo>
                      <a:pt x="8" y="11"/>
                      <a:pt x="11" y="7"/>
                      <a:pt x="14" y="2"/>
                    </a:cubicBezTo>
                    <a:cubicBezTo>
                      <a:pt x="15" y="1"/>
                      <a:pt x="13" y="0"/>
                      <a:pt x="12" y="1"/>
                    </a:cubicBezTo>
                    <a:cubicBezTo>
                      <a:pt x="8" y="4"/>
                      <a:pt x="5" y="8"/>
                      <a:pt x="1" y="12"/>
                    </a:cubicBezTo>
                    <a:cubicBezTo>
                      <a:pt x="0" y="14"/>
                      <a:pt x="3"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379"/>
              <p:cNvSpPr>
                <a:spLocks/>
              </p:cNvSpPr>
              <p:nvPr/>
            </p:nvSpPr>
            <p:spPr bwMode="auto">
              <a:xfrm>
                <a:off x="1999" y="2325"/>
                <a:ext cx="17" cy="28"/>
              </a:xfrm>
              <a:custGeom>
                <a:avLst/>
                <a:gdLst>
                  <a:gd name="T0" fmla="*/ 3 w 10"/>
                  <a:gd name="T1" fmla="*/ 14 h 16"/>
                  <a:gd name="T2" fmla="*/ 9 w 10"/>
                  <a:gd name="T3" fmla="*/ 3 h 16"/>
                  <a:gd name="T4" fmla="*/ 7 w 10"/>
                  <a:gd name="T5" fmla="*/ 1 h 16"/>
                  <a:gd name="T6" fmla="*/ 0 w 10"/>
                  <a:gd name="T7" fmla="*/ 13 h 16"/>
                  <a:gd name="T8" fmla="*/ 3 w 10"/>
                  <a:gd name="T9" fmla="*/ 14 h 16"/>
                </a:gdLst>
                <a:ahLst/>
                <a:cxnLst>
                  <a:cxn ang="0">
                    <a:pos x="T0" y="T1"/>
                  </a:cxn>
                  <a:cxn ang="0">
                    <a:pos x="T2" y="T3"/>
                  </a:cxn>
                  <a:cxn ang="0">
                    <a:pos x="T4" y="T5"/>
                  </a:cxn>
                  <a:cxn ang="0">
                    <a:pos x="T6" y="T7"/>
                  </a:cxn>
                  <a:cxn ang="0">
                    <a:pos x="T8" y="T9"/>
                  </a:cxn>
                </a:cxnLst>
                <a:rect l="0" t="0" r="r" b="b"/>
                <a:pathLst>
                  <a:path w="10" h="16">
                    <a:moveTo>
                      <a:pt x="3" y="14"/>
                    </a:moveTo>
                    <a:cubicBezTo>
                      <a:pt x="5" y="11"/>
                      <a:pt x="7" y="7"/>
                      <a:pt x="9" y="3"/>
                    </a:cubicBezTo>
                    <a:cubicBezTo>
                      <a:pt x="10" y="1"/>
                      <a:pt x="8" y="0"/>
                      <a:pt x="7" y="1"/>
                    </a:cubicBezTo>
                    <a:cubicBezTo>
                      <a:pt x="3" y="4"/>
                      <a:pt x="1" y="9"/>
                      <a:pt x="0" y="13"/>
                    </a:cubicBezTo>
                    <a:cubicBezTo>
                      <a:pt x="0" y="15"/>
                      <a:pt x="2" y="16"/>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380"/>
              <p:cNvSpPr>
                <a:spLocks/>
              </p:cNvSpPr>
              <p:nvPr/>
            </p:nvSpPr>
            <p:spPr bwMode="auto">
              <a:xfrm>
                <a:off x="1983" y="2297"/>
                <a:ext cx="17" cy="31"/>
              </a:xfrm>
              <a:custGeom>
                <a:avLst/>
                <a:gdLst>
                  <a:gd name="T0" fmla="*/ 3 w 10"/>
                  <a:gd name="T1" fmla="*/ 16 h 18"/>
                  <a:gd name="T2" fmla="*/ 7 w 10"/>
                  <a:gd name="T3" fmla="*/ 10 h 18"/>
                  <a:gd name="T4" fmla="*/ 10 w 10"/>
                  <a:gd name="T5" fmla="*/ 3 h 18"/>
                  <a:gd name="T6" fmla="*/ 7 w 10"/>
                  <a:gd name="T7" fmla="*/ 2 h 18"/>
                  <a:gd name="T8" fmla="*/ 0 w 10"/>
                  <a:gd name="T9" fmla="*/ 14 h 18"/>
                  <a:gd name="T10" fmla="*/ 3 w 10"/>
                  <a:gd name="T11" fmla="*/ 16 h 18"/>
                </a:gdLst>
                <a:ahLst/>
                <a:cxnLst>
                  <a:cxn ang="0">
                    <a:pos x="T0" y="T1"/>
                  </a:cxn>
                  <a:cxn ang="0">
                    <a:pos x="T2" y="T3"/>
                  </a:cxn>
                  <a:cxn ang="0">
                    <a:pos x="T4" y="T5"/>
                  </a:cxn>
                  <a:cxn ang="0">
                    <a:pos x="T6" y="T7"/>
                  </a:cxn>
                  <a:cxn ang="0">
                    <a:pos x="T8" y="T9"/>
                  </a:cxn>
                  <a:cxn ang="0">
                    <a:pos x="T10" y="T11"/>
                  </a:cxn>
                </a:cxnLst>
                <a:rect l="0" t="0" r="r" b="b"/>
                <a:pathLst>
                  <a:path w="10" h="18">
                    <a:moveTo>
                      <a:pt x="3" y="16"/>
                    </a:moveTo>
                    <a:cubicBezTo>
                      <a:pt x="5" y="14"/>
                      <a:pt x="6" y="12"/>
                      <a:pt x="7" y="10"/>
                    </a:cubicBezTo>
                    <a:cubicBezTo>
                      <a:pt x="8" y="8"/>
                      <a:pt x="9" y="5"/>
                      <a:pt x="10" y="3"/>
                    </a:cubicBezTo>
                    <a:cubicBezTo>
                      <a:pt x="10" y="2"/>
                      <a:pt x="8" y="0"/>
                      <a:pt x="7" y="2"/>
                    </a:cubicBezTo>
                    <a:cubicBezTo>
                      <a:pt x="4" y="5"/>
                      <a:pt x="2" y="10"/>
                      <a:pt x="0" y="14"/>
                    </a:cubicBezTo>
                    <a:cubicBezTo>
                      <a:pt x="0" y="16"/>
                      <a:pt x="2" y="18"/>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381"/>
              <p:cNvSpPr>
                <a:spLocks/>
              </p:cNvSpPr>
              <p:nvPr/>
            </p:nvSpPr>
            <p:spPr bwMode="auto">
              <a:xfrm>
                <a:off x="1963" y="2258"/>
                <a:ext cx="20" cy="28"/>
              </a:xfrm>
              <a:custGeom>
                <a:avLst/>
                <a:gdLst>
                  <a:gd name="T0" fmla="*/ 5 w 11"/>
                  <a:gd name="T1" fmla="*/ 14 h 16"/>
                  <a:gd name="T2" fmla="*/ 11 w 11"/>
                  <a:gd name="T3" fmla="*/ 3 h 16"/>
                  <a:gd name="T4" fmla="*/ 8 w 11"/>
                  <a:gd name="T5" fmla="*/ 1 h 16"/>
                  <a:gd name="T6" fmla="*/ 1 w 11"/>
                  <a:gd name="T7" fmla="*/ 12 h 16"/>
                  <a:gd name="T8" fmla="*/ 5 w 11"/>
                  <a:gd name="T9" fmla="*/ 14 h 16"/>
                </a:gdLst>
                <a:ahLst/>
                <a:cxnLst>
                  <a:cxn ang="0">
                    <a:pos x="T0" y="T1"/>
                  </a:cxn>
                  <a:cxn ang="0">
                    <a:pos x="T2" y="T3"/>
                  </a:cxn>
                  <a:cxn ang="0">
                    <a:pos x="T4" y="T5"/>
                  </a:cxn>
                  <a:cxn ang="0">
                    <a:pos x="T6" y="T7"/>
                  </a:cxn>
                  <a:cxn ang="0">
                    <a:pos x="T8" y="T9"/>
                  </a:cxn>
                </a:cxnLst>
                <a:rect l="0" t="0" r="r" b="b"/>
                <a:pathLst>
                  <a:path w="11" h="16">
                    <a:moveTo>
                      <a:pt x="5" y="14"/>
                    </a:moveTo>
                    <a:cubicBezTo>
                      <a:pt x="7" y="10"/>
                      <a:pt x="10" y="7"/>
                      <a:pt x="11" y="3"/>
                    </a:cubicBezTo>
                    <a:cubicBezTo>
                      <a:pt x="11" y="1"/>
                      <a:pt x="9" y="0"/>
                      <a:pt x="8" y="1"/>
                    </a:cubicBezTo>
                    <a:cubicBezTo>
                      <a:pt x="5" y="4"/>
                      <a:pt x="3" y="8"/>
                      <a:pt x="1" y="12"/>
                    </a:cubicBezTo>
                    <a:cubicBezTo>
                      <a:pt x="0" y="14"/>
                      <a:pt x="3" y="16"/>
                      <a:pt x="5"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382"/>
              <p:cNvSpPr>
                <a:spLocks/>
              </p:cNvSpPr>
              <p:nvPr/>
            </p:nvSpPr>
            <p:spPr bwMode="auto">
              <a:xfrm>
                <a:off x="1948" y="2242"/>
                <a:ext cx="17" cy="20"/>
              </a:xfrm>
              <a:custGeom>
                <a:avLst/>
                <a:gdLst>
                  <a:gd name="T0" fmla="*/ 4 w 10"/>
                  <a:gd name="T1" fmla="*/ 9 h 11"/>
                  <a:gd name="T2" fmla="*/ 9 w 10"/>
                  <a:gd name="T3" fmla="*/ 3 h 11"/>
                  <a:gd name="T4" fmla="*/ 7 w 10"/>
                  <a:gd name="T5" fmla="*/ 1 h 11"/>
                  <a:gd name="T6" fmla="*/ 1 w 10"/>
                  <a:gd name="T7" fmla="*/ 7 h 11"/>
                  <a:gd name="T8" fmla="*/ 4 w 10"/>
                  <a:gd name="T9" fmla="*/ 9 h 11"/>
                </a:gdLst>
                <a:ahLst/>
                <a:cxnLst>
                  <a:cxn ang="0">
                    <a:pos x="T0" y="T1"/>
                  </a:cxn>
                  <a:cxn ang="0">
                    <a:pos x="T2" y="T3"/>
                  </a:cxn>
                  <a:cxn ang="0">
                    <a:pos x="T4" y="T5"/>
                  </a:cxn>
                  <a:cxn ang="0">
                    <a:pos x="T6" y="T7"/>
                  </a:cxn>
                  <a:cxn ang="0">
                    <a:pos x="T8" y="T9"/>
                  </a:cxn>
                </a:cxnLst>
                <a:rect l="0" t="0" r="r" b="b"/>
                <a:pathLst>
                  <a:path w="10" h="11">
                    <a:moveTo>
                      <a:pt x="4" y="9"/>
                    </a:moveTo>
                    <a:cubicBezTo>
                      <a:pt x="6" y="7"/>
                      <a:pt x="7" y="5"/>
                      <a:pt x="9" y="3"/>
                    </a:cubicBezTo>
                    <a:cubicBezTo>
                      <a:pt x="10" y="2"/>
                      <a:pt x="9" y="0"/>
                      <a:pt x="7" y="1"/>
                    </a:cubicBezTo>
                    <a:cubicBezTo>
                      <a:pt x="5" y="3"/>
                      <a:pt x="3" y="5"/>
                      <a:pt x="1" y="7"/>
                    </a:cubicBezTo>
                    <a:cubicBezTo>
                      <a:pt x="0" y="8"/>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383"/>
              <p:cNvSpPr>
                <a:spLocks/>
              </p:cNvSpPr>
              <p:nvPr/>
            </p:nvSpPr>
            <p:spPr bwMode="auto">
              <a:xfrm>
                <a:off x="2215" y="2518"/>
                <a:ext cx="79" cy="57"/>
              </a:xfrm>
              <a:custGeom>
                <a:avLst/>
                <a:gdLst>
                  <a:gd name="T0" fmla="*/ 41 w 45"/>
                  <a:gd name="T1" fmla="*/ 2 h 32"/>
                  <a:gd name="T2" fmla="*/ 2 w 45"/>
                  <a:gd name="T3" fmla="*/ 29 h 32"/>
                  <a:gd name="T4" fmla="*/ 3 w 45"/>
                  <a:gd name="T5" fmla="*/ 31 h 32"/>
                  <a:gd name="T6" fmla="*/ 43 w 45"/>
                  <a:gd name="T7" fmla="*/ 4 h 32"/>
                  <a:gd name="T8" fmla="*/ 41 w 45"/>
                  <a:gd name="T9" fmla="*/ 2 h 32"/>
                </a:gdLst>
                <a:ahLst/>
                <a:cxnLst>
                  <a:cxn ang="0">
                    <a:pos x="T0" y="T1"/>
                  </a:cxn>
                  <a:cxn ang="0">
                    <a:pos x="T2" y="T3"/>
                  </a:cxn>
                  <a:cxn ang="0">
                    <a:pos x="T4" y="T5"/>
                  </a:cxn>
                  <a:cxn ang="0">
                    <a:pos x="T6" y="T7"/>
                  </a:cxn>
                  <a:cxn ang="0">
                    <a:pos x="T8" y="T9"/>
                  </a:cxn>
                </a:cxnLst>
                <a:rect l="0" t="0" r="r" b="b"/>
                <a:pathLst>
                  <a:path w="45" h="32">
                    <a:moveTo>
                      <a:pt x="41" y="2"/>
                    </a:moveTo>
                    <a:cubicBezTo>
                      <a:pt x="28" y="12"/>
                      <a:pt x="16" y="21"/>
                      <a:pt x="2" y="29"/>
                    </a:cubicBezTo>
                    <a:cubicBezTo>
                      <a:pt x="0" y="29"/>
                      <a:pt x="1" y="32"/>
                      <a:pt x="3" y="31"/>
                    </a:cubicBezTo>
                    <a:cubicBezTo>
                      <a:pt x="18" y="25"/>
                      <a:pt x="32" y="16"/>
                      <a:pt x="43" y="4"/>
                    </a:cubicBezTo>
                    <a:cubicBezTo>
                      <a:pt x="45" y="2"/>
                      <a:pt x="43" y="0"/>
                      <a:pt x="4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384"/>
              <p:cNvSpPr>
                <a:spLocks/>
              </p:cNvSpPr>
              <p:nvPr/>
            </p:nvSpPr>
            <p:spPr bwMode="auto">
              <a:xfrm>
                <a:off x="2261" y="2532"/>
                <a:ext cx="43" cy="32"/>
              </a:xfrm>
              <a:custGeom>
                <a:avLst/>
                <a:gdLst>
                  <a:gd name="T0" fmla="*/ 22 w 25"/>
                  <a:gd name="T1" fmla="*/ 0 h 18"/>
                  <a:gd name="T2" fmla="*/ 12 w 25"/>
                  <a:gd name="T3" fmla="*/ 8 h 18"/>
                  <a:gd name="T4" fmla="*/ 1 w 25"/>
                  <a:gd name="T5" fmla="*/ 15 h 18"/>
                  <a:gd name="T6" fmla="*/ 2 w 25"/>
                  <a:gd name="T7" fmla="*/ 17 h 18"/>
                  <a:gd name="T8" fmla="*/ 24 w 25"/>
                  <a:gd name="T9" fmla="*/ 3 h 18"/>
                  <a:gd name="T10" fmla="*/ 22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2" y="0"/>
                    </a:moveTo>
                    <a:cubicBezTo>
                      <a:pt x="19" y="2"/>
                      <a:pt x="15" y="5"/>
                      <a:pt x="12" y="8"/>
                    </a:cubicBezTo>
                    <a:cubicBezTo>
                      <a:pt x="8" y="10"/>
                      <a:pt x="5" y="12"/>
                      <a:pt x="1" y="15"/>
                    </a:cubicBezTo>
                    <a:cubicBezTo>
                      <a:pt x="0" y="15"/>
                      <a:pt x="1" y="18"/>
                      <a:pt x="2" y="17"/>
                    </a:cubicBezTo>
                    <a:cubicBezTo>
                      <a:pt x="10" y="15"/>
                      <a:pt x="20" y="10"/>
                      <a:pt x="24" y="3"/>
                    </a:cubicBezTo>
                    <a:cubicBezTo>
                      <a:pt x="25" y="1"/>
                      <a:pt x="24" y="0"/>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385"/>
              <p:cNvSpPr>
                <a:spLocks/>
              </p:cNvSpPr>
              <p:nvPr/>
            </p:nvSpPr>
            <p:spPr bwMode="auto">
              <a:xfrm>
                <a:off x="2287" y="2545"/>
                <a:ext cx="30" cy="28"/>
              </a:xfrm>
              <a:custGeom>
                <a:avLst/>
                <a:gdLst>
                  <a:gd name="T0" fmla="*/ 13 w 17"/>
                  <a:gd name="T1" fmla="*/ 1 h 16"/>
                  <a:gd name="T2" fmla="*/ 2 w 17"/>
                  <a:gd name="T3" fmla="*/ 13 h 16"/>
                  <a:gd name="T4" fmla="*/ 3 w 17"/>
                  <a:gd name="T5" fmla="*/ 15 h 16"/>
                  <a:gd name="T6" fmla="*/ 16 w 17"/>
                  <a:gd name="T7" fmla="*/ 3 h 16"/>
                  <a:gd name="T8" fmla="*/ 13 w 17"/>
                  <a:gd name="T9" fmla="*/ 1 h 16"/>
                </a:gdLst>
                <a:ahLst/>
                <a:cxnLst>
                  <a:cxn ang="0">
                    <a:pos x="T0" y="T1"/>
                  </a:cxn>
                  <a:cxn ang="0">
                    <a:pos x="T2" y="T3"/>
                  </a:cxn>
                  <a:cxn ang="0">
                    <a:pos x="T4" y="T5"/>
                  </a:cxn>
                  <a:cxn ang="0">
                    <a:pos x="T6" y="T7"/>
                  </a:cxn>
                  <a:cxn ang="0">
                    <a:pos x="T8" y="T9"/>
                  </a:cxn>
                </a:cxnLst>
                <a:rect l="0" t="0" r="r" b="b"/>
                <a:pathLst>
                  <a:path w="17" h="16">
                    <a:moveTo>
                      <a:pt x="13" y="1"/>
                    </a:moveTo>
                    <a:cubicBezTo>
                      <a:pt x="10" y="6"/>
                      <a:pt x="6" y="9"/>
                      <a:pt x="2" y="13"/>
                    </a:cubicBezTo>
                    <a:cubicBezTo>
                      <a:pt x="0" y="14"/>
                      <a:pt x="2" y="16"/>
                      <a:pt x="3" y="15"/>
                    </a:cubicBezTo>
                    <a:cubicBezTo>
                      <a:pt x="9" y="12"/>
                      <a:pt x="13" y="8"/>
                      <a:pt x="16" y="3"/>
                    </a:cubicBezTo>
                    <a:cubicBezTo>
                      <a:pt x="17" y="1"/>
                      <a:pt x="14" y="0"/>
                      <a:pt x="1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386"/>
              <p:cNvSpPr>
                <a:spLocks/>
              </p:cNvSpPr>
              <p:nvPr/>
            </p:nvSpPr>
            <p:spPr bwMode="auto">
              <a:xfrm>
                <a:off x="2206" y="2499"/>
                <a:ext cx="84" cy="19"/>
              </a:xfrm>
              <a:custGeom>
                <a:avLst/>
                <a:gdLst>
                  <a:gd name="T0" fmla="*/ 46 w 48"/>
                  <a:gd name="T1" fmla="*/ 0 h 11"/>
                  <a:gd name="T2" fmla="*/ 2 w 48"/>
                  <a:gd name="T3" fmla="*/ 4 h 11"/>
                  <a:gd name="T4" fmla="*/ 2 w 48"/>
                  <a:gd name="T5" fmla="*/ 6 h 11"/>
                  <a:gd name="T6" fmla="*/ 47 w 48"/>
                  <a:gd name="T7" fmla="*/ 3 h 11"/>
                  <a:gd name="T8" fmla="*/ 46 w 48"/>
                  <a:gd name="T9" fmla="*/ 0 h 11"/>
                </a:gdLst>
                <a:ahLst/>
                <a:cxnLst>
                  <a:cxn ang="0">
                    <a:pos x="T0" y="T1"/>
                  </a:cxn>
                  <a:cxn ang="0">
                    <a:pos x="T2" y="T3"/>
                  </a:cxn>
                  <a:cxn ang="0">
                    <a:pos x="T4" y="T5"/>
                  </a:cxn>
                  <a:cxn ang="0">
                    <a:pos x="T6" y="T7"/>
                  </a:cxn>
                  <a:cxn ang="0">
                    <a:pos x="T8" y="T9"/>
                  </a:cxn>
                </a:cxnLst>
                <a:rect l="0" t="0" r="r" b="b"/>
                <a:pathLst>
                  <a:path w="48" h="11">
                    <a:moveTo>
                      <a:pt x="46" y="0"/>
                    </a:moveTo>
                    <a:cubicBezTo>
                      <a:pt x="31" y="5"/>
                      <a:pt x="17" y="6"/>
                      <a:pt x="2" y="4"/>
                    </a:cubicBezTo>
                    <a:cubicBezTo>
                      <a:pt x="0" y="3"/>
                      <a:pt x="0" y="6"/>
                      <a:pt x="2" y="6"/>
                    </a:cubicBezTo>
                    <a:cubicBezTo>
                      <a:pt x="16" y="11"/>
                      <a:pt x="33" y="10"/>
                      <a:pt x="47" y="3"/>
                    </a:cubicBezTo>
                    <a:cubicBezTo>
                      <a:pt x="48" y="2"/>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387"/>
              <p:cNvSpPr>
                <a:spLocks/>
              </p:cNvSpPr>
              <p:nvPr/>
            </p:nvSpPr>
            <p:spPr bwMode="auto">
              <a:xfrm>
                <a:off x="2371" y="2293"/>
                <a:ext cx="39" cy="104"/>
              </a:xfrm>
              <a:custGeom>
                <a:avLst/>
                <a:gdLst>
                  <a:gd name="T0" fmla="*/ 8 w 22"/>
                  <a:gd name="T1" fmla="*/ 57 h 59"/>
                  <a:gd name="T2" fmla="*/ 22 w 22"/>
                  <a:gd name="T3" fmla="*/ 3 h 59"/>
                  <a:gd name="T4" fmla="*/ 19 w 22"/>
                  <a:gd name="T5" fmla="*/ 1 h 59"/>
                  <a:gd name="T6" fmla="*/ 5 w 22"/>
                  <a:gd name="T7" fmla="*/ 58 h 59"/>
                  <a:gd name="T8" fmla="*/ 8 w 22"/>
                  <a:gd name="T9" fmla="*/ 57 h 59"/>
                </a:gdLst>
                <a:ahLst/>
                <a:cxnLst>
                  <a:cxn ang="0">
                    <a:pos x="T0" y="T1"/>
                  </a:cxn>
                  <a:cxn ang="0">
                    <a:pos x="T2" y="T3"/>
                  </a:cxn>
                  <a:cxn ang="0">
                    <a:pos x="T4" y="T5"/>
                  </a:cxn>
                  <a:cxn ang="0">
                    <a:pos x="T6" y="T7"/>
                  </a:cxn>
                  <a:cxn ang="0">
                    <a:pos x="T8" y="T9"/>
                  </a:cxn>
                </a:cxnLst>
                <a:rect l="0" t="0" r="r" b="b"/>
                <a:pathLst>
                  <a:path w="22" h="59">
                    <a:moveTo>
                      <a:pt x="8" y="57"/>
                    </a:moveTo>
                    <a:cubicBezTo>
                      <a:pt x="7" y="36"/>
                      <a:pt x="11" y="21"/>
                      <a:pt x="22" y="3"/>
                    </a:cubicBezTo>
                    <a:cubicBezTo>
                      <a:pt x="22" y="1"/>
                      <a:pt x="20" y="0"/>
                      <a:pt x="19" y="1"/>
                    </a:cubicBezTo>
                    <a:cubicBezTo>
                      <a:pt x="6" y="15"/>
                      <a:pt x="0" y="39"/>
                      <a:pt x="5" y="58"/>
                    </a:cubicBezTo>
                    <a:cubicBezTo>
                      <a:pt x="6" y="59"/>
                      <a:pt x="8" y="59"/>
                      <a:pt x="8" y="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388"/>
              <p:cNvSpPr>
                <a:spLocks/>
              </p:cNvSpPr>
              <p:nvPr/>
            </p:nvSpPr>
            <p:spPr bwMode="auto">
              <a:xfrm>
                <a:off x="2366" y="2295"/>
                <a:ext cx="16" cy="83"/>
              </a:xfrm>
              <a:custGeom>
                <a:avLst/>
                <a:gdLst>
                  <a:gd name="T0" fmla="*/ 5 w 9"/>
                  <a:gd name="T1" fmla="*/ 45 h 47"/>
                  <a:gd name="T2" fmla="*/ 8 w 9"/>
                  <a:gd name="T3" fmla="*/ 2 h 47"/>
                  <a:gd name="T4" fmla="*/ 6 w 9"/>
                  <a:gd name="T5" fmla="*/ 1 h 47"/>
                  <a:gd name="T6" fmla="*/ 2 w 9"/>
                  <a:gd name="T7" fmla="*/ 45 h 47"/>
                  <a:gd name="T8" fmla="*/ 5 w 9"/>
                  <a:gd name="T9" fmla="*/ 45 h 47"/>
                </a:gdLst>
                <a:ahLst/>
                <a:cxnLst>
                  <a:cxn ang="0">
                    <a:pos x="T0" y="T1"/>
                  </a:cxn>
                  <a:cxn ang="0">
                    <a:pos x="T2" y="T3"/>
                  </a:cxn>
                  <a:cxn ang="0">
                    <a:pos x="T4" y="T5"/>
                  </a:cxn>
                  <a:cxn ang="0">
                    <a:pos x="T6" y="T7"/>
                  </a:cxn>
                  <a:cxn ang="0">
                    <a:pos x="T8" y="T9"/>
                  </a:cxn>
                </a:cxnLst>
                <a:rect l="0" t="0" r="r" b="b"/>
                <a:pathLst>
                  <a:path w="9" h="47">
                    <a:moveTo>
                      <a:pt x="5" y="45"/>
                    </a:moveTo>
                    <a:cubicBezTo>
                      <a:pt x="4" y="30"/>
                      <a:pt x="7" y="17"/>
                      <a:pt x="8" y="2"/>
                    </a:cubicBezTo>
                    <a:cubicBezTo>
                      <a:pt x="9" y="1"/>
                      <a:pt x="6" y="0"/>
                      <a:pt x="6" y="1"/>
                    </a:cubicBezTo>
                    <a:cubicBezTo>
                      <a:pt x="0" y="15"/>
                      <a:pt x="0" y="31"/>
                      <a:pt x="2" y="45"/>
                    </a:cubicBezTo>
                    <a:cubicBezTo>
                      <a:pt x="2" y="47"/>
                      <a:pt x="5" y="46"/>
                      <a:pt x="5"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389"/>
              <p:cNvSpPr>
                <a:spLocks/>
              </p:cNvSpPr>
              <p:nvPr/>
            </p:nvSpPr>
            <p:spPr bwMode="auto">
              <a:xfrm>
                <a:off x="2340" y="2288"/>
                <a:ext cx="23" cy="72"/>
              </a:xfrm>
              <a:custGeom>
                <a:avLst/>
                <a:gdLst>
                  <a:gd name="T0" fmla="*/ 13 w 13"/>
                  <a:gd name="T1" fmla="*/ 38 h 41"/>
                  <a:gd name="T2" fmla="*/ 4 w 13"/>
                  <a:gd name="T3" fmla="*/ 2 h 41"/>
                  <a:gd name="T4" fmla="*/ 1 w 13"/>
                  <a:gd name="T5" fmla="*/ 2 h 41"/>
                  <a:gd name="T6" fmla="*/ 10 w 13"/>
                  <a:gd name="T7" fmla="*/ 39 h 41"/>
                  <a:gd name="T8" fmla="*/ 13 w 13"/>
                  <a:gd name="T9" fmla="*/ 38 h 41"/>
                </a:gdLst>
                <a:ahLst/>
                <a:cxnLst>
                  <a:cxn ang="0">
                    <a:pos x="T0" y="T1"/>
                  </a:cxn>
                  <a:cxn ang="0">
                    <a:pos x="T2" y="T3"/>
                  </a:cxn>
                  <a:cxn ang="0">
                    <a:pos x="T4" y="T5"/>
                  </a:cxn>
                  <a:cxn ang="0">
                    <a:pos x="T6" y="T7"/>
                  </a:cxn>
                  <a:cxn ang="0">
                    <a:pos x="T8" y="T9"/>
                  </a:cxn>
                </a:cxnLst>
                <a:rect l="0" t="0" r="r" b="b"/>
                <a:pathLst>
                  <a:path w="13" h="41">
                    <a:moveTo>
                      <a:pt x="13" y="38"/>
                    </a:moveTo>
                    <a:cubicBezTo>
                      <a:pt x="11" y="26"/>
                      <a:pt x="8" y="13"/>
                      <a:pt x="4" y="2"/>
                    </a:cubicBezTo>
                    <a:cubicBezTo>
                      <a:pt x="3" y="0"/>
                      <a:pt x="0" y="1"/>
                      <a:pt x="1" y="2"/>
                    </a:cubicBezTo>
                    <a:cubicBezTo>
                      <a:pt x="3" y="15"/>
                      <a:pt x="7" y="27"/>
                      <a:pt x="10" y="39"/>
                    </a:cubicBezTo>
                    <a:cubicBezTo>
                      <a:pt x="11" y="41"/>
                      <a:pt x="13" y="40"/>
                      <a:pt x="13"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390"/>
              <p:cNvSpPr>
                <a:spLocks/>
              </p:cNvSpPr>
              <p:nvPr/>
            </p:nvSpPr>
            <p:spPr bwMode="auto">
              <a:xfrm>
                <a:off x="2310" y="2330"/>
                <a:ext cx="68" cy="65"/>
              </a:xfrm>
              <a:custGeom>
                <a:avLst/>
                <a:gdLst>
                  <a:gd name="T0" fmla="*/ 38 w 39"/>
                  <a:gd name="T1" fmla="*/ 33 h 37"/>
                  <a:gd name="T2" fmla="*/ 3 w 39"/>
                  <a:gd name="T3" fmla="*/ 1 h 37"/>
                  <a:gd name="T4" fmla="*/ 0 w 39"/>
                  <a:gd name="T5" fmla="*/ 3 h 37"/>
                  <a:gd name="T6" fmla="*/ 36 w 39"/>
                  <a:gd name="T7" fmla="*/ 36 h 37"/>
                  <a:gd name="T8" fmla="*/ 38 w 39"/>
                  <a:gd name="T9" fmla="*/ 33 h 37"/>
                </a:gdLst>
                <a:ahLst/>
                <a:cxnLst>
                  <a:cxn ang="0">
                    <a:pos x="T0" y="T1"/>
                  </a:cxn>
                  <a:cxn ang="0">
                    <a:pos x="T2" y="T3"/>
                  </a:cxn>
                  <a:cxn ang="0">
                    <a:pos x="T4" y="T5"/>
                  </a:cxn>
                  <a:cxn ang="0">
                    <a:pos x="T6" y="T7"/>
                  </a:cxn>
                  <a:cxn ang="0">
                    <a:pos x="T8" y="T9"/>
                  </a:cxn>
                </a:cxnLst>
                <a:rect l="0" t="0" r="r" b="b"/>
                <a:pathLst>
                  <a:path w="39" h="37">
                    <a:moveTo>
                      <a:pt x="38" y="33"/>
                    </a:moveTo>
                    <a:cubicBezTo>
                      <a:pt x="24" y="24"/>
                      <a:pt x="11" y="17"/>
                      <a:pt x="3" y="1"/>
                    </a:cubicBezTo>
                    <a:cubicBezTo>
                      <a:pt x="2" y="0"/>
                      <a:pt x="0" y="1"/>
                      <a:pt x="0" y="3"/>
                    </a:cubicBezTo>
                    <a:cubicBezTo>
                      <a:pt x="4" y="19"/>
                      <a:pt x="21" y="30"/>
                      <a:pt x="36" y="36"/>
                    </a:cubicBezTo>
                    <a:cubicBezTo>
                      <a:pt x="38" y="37"/>
                      <a:pt x="39" y="35"/>
                      <a:pt x="3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391"/>
              <p:cNvSpPr>
                <a:spLocks/>
              </p:cNvSpPr>
              <p:nvPr/>
            </p:nvSpPr>
            <p:spPr bwMode="auto">
              <a:xfrm>
                <a:off x="2338" y="2386"/>
                <a:ext cx="63" cy="39"/>
              </a:xfrm>
              <a:custGeom>
                <a:avLst/>
                <a:gdLst>
                  <a:gd name="T0" fmla="*/ 34 w 36"/>
                  <a:gd name="T1" fmla="*/ 19 h 22"/>
                  <a:gd name="T2" fmla="*/ 3 w 36"/>
                  <a:gd name="T3" fmla="*/ 2 h 22"/>
                  <a:gd name="T4" fmla="*/ 1 w 36"/>
                  <a:gd name="T5" fmla="*/ 3 h 22"/>
                  <a:gd name="T6" fmla="*/ 33 w 36"/>
                  <a:gd name="T7" fmla="*/ 22 h 22"/>
                  <a:gd name="T8" fmla="*/ 34 w 36"/>
                  <a:gd name="T9" fmla="*/ 19 h 22"/>
                </a:gdLst>
                <a:ahLst/>
                <a:cxnLst>
                  <a:cxn ang="0">
                    <a:pos x="T0" y="T1"/>
                  </a:cxn>
                  <a:cxn ang="0">
                    <a:pos x="T2" y="T3"/>
                  </a:cxn>
                  <a:cxn ang="0">
                    <a:pos x="T4" y="T5"/>
                  </a:cxn>
                  <a:cxn ang="0">
                    <a:pos x="T6" y="T7"/>
                  </a:cxn>
                  <a:cxn ang="0">
                    <a:pos x="T8" y="T9"/>
                  </a:cxn>
                </a:cxnLst>
                <a:rect l="0" t="0" r="r" b="b"/>
                <a:pathLst>
                  <a:path w="36" h="22">
                    <a:moveTo>
                      <a:pt x="34" y="19"/>
                    </a:moveTo>
                    <a:cubicBezTo>
                      <a:pt x="22" y="16"/>
                      <a:pt x="12" y="11"/>
                      <a:pt x="3" y="2"/>
                    </a:cubicBezTo>
                    <a:cubicBezTo>
                      <a:pt x="2" y="0"/>
                      <a:pt x="0" y="2"/>
                      <a:pt x="1" y="3"/>
                    </a:cubicBezTo>
                    <a:cubicBezTo>
                      <a:pt x="8" y="14"/>
                      <a:pt x="20" y="22"/>
                      <a:pt x="33" y="22"/>
                    </a:cubicBezTo>
                    <a:cubicBezTo>
                      <a:pt x="35" y="22"/>
                      <a:pt x="36" y="19"/>
                      <a:pt x="3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392"/>
              <p:cNvSpPr>
                <a:spLocks/>
              </p:cNvSpPr>
              <p:nvPr/>
            </p:nvSpPr>
            <p:spPr bwMode="auto">
              <a:xfrm>
                <a:off x="2363" y="2425"/>
                <a:ext cx="47" cy="16"/>
              </a:xfrm>
              <a:custGeom>
                <a:avLst/>
                <a:gdLst>
                  <a:gd name="T0" fmla="*/ 25 w 27"/>
                  <a:gd name="T1" fmla="*/ 5 h 9"/>
                  <a:gd name="T2" fmla="*/ 3 w 27"/>
                  <a:gd name="T3" fmla="*/ 0 h 9"/>
                  <a:gd name="T4" fmla="*/ 2 w 27"/>
                  <a:gd name="T5" fmla="*/ 3 h 9"/>
                  <a:gd name="T6" fmla="*/ 25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7" y="4"/>
                      <a:pt x="10" y="2"/>
                      <a:pt x="3" y="0"/>
                    </a:cubicBezTo>
                    <a:cubicBezTo>
                      <a:pt x="1" y="0"/>
                      <a:pt x="0" y="2"/>
                      <a:pt x="2" y="3"/>
                    </a:cubicBezTo>
                    <a:cubicBezTo>
                      <a:pt x="9" y="7"/>
                      <a:pt x="17" y="9"/>
                      <a:pt x="25" y="8"/>
                    </a:cubicBezTo>
                    <a:cubicBezTo>
                      <a:pt x="27" y="8"/>
                      <a:pt x="27" y="5"/>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393"/>
              <p:cNvSpPr>
                <a:spLocks/>
              </p:cNvSpPr>
              <p:nvPr/>
            </p:nvSpPr>
            <p:spPr bwMode="auto">
              <a:xfrm>
                <a:off x="2452" y="2105"/>
                <a:ext cx="78" cy="18"/>
              </a:xfrm>
              <a:custGeom>
                <a:avLst/>
                <a:gdLst>
                  <a:gd name="T0" fmla="*/ 3 w 44"/>
                  <a:gd name="T1" fmla="*/ 10 h 10"/>
                  <a:gd name="T2" fmla="*/ 43 w 44"/>
                  <a:gd name="T3" fmla="*/ 3 h 10"/>
                  <a:gd name="T4" fmla="*/ 42 w 44"/>
                  <a:gd name="T5" fmla="*/ 0 h 10"/>
                  <a:gd name="T6" fmla="*/ 2 w 44"/>
                  <a:gd name="T7" fmla="*/ 7 h 10"/>
                  <a:gd name="T8" fmla="*/ 3 w 44"/>
                  <a:gd name="T9" fmla="*/ 10 h 10"/>
                </a:gdLst>
                <a:ahLst/>
                <a:cxnLst>
                  <a:cxn ang="0">
                    <a:pos x="T0" y="T1"/>
                  </a:cxn>
                  <a:cxn ang="0">
                    <a:pos x="T2" y="T3"/>
                  </a:cxn>
                  <a:cxn ang="0">
                    <a:pos x="T4" y="T5"/>
                  </a:cxn>
                  <a:cxn ang="0">
                    <a:pos x="T6" y="T7"/>
                  </a:cxn>
                  <a:cxn ang="0">
                    <a:pos x="T8" y="T9"/>
                  </a:cxn>
                </a:cxnLst>
                <a:rect l="0" t="0" r="r" b="b"/>
                <a:pathLst>
                  <a:path w="44" h="10">
                    <a:moveTo>
                      <a:pt x="3" y="10"/>
                    </a:moveTo>
                    <a:cubicBezTo>
                      <a:pt x="16" y="9"/>
                      <a:pt x="30" y="7"/>
                      <a:pt x="43" y="3"/>
                    </a:cubicBezTo>
                    <a:cubicBezTo>
                      <a:pt x="44" y="3"/>
                      <a:pt x="44" y="0"/>
                      <a:pt x="42" y="0"/>
                    </a:cubicBezTo>
                    <a:cubicBezTo>
                      <a:pt x="29" y="2"/>
                      <a:pt x="15" y="4"/>
                      <a:pt x="2" y="7"/>
                    </a:cubicBezTo>
                    <a:cubicBezTo>
                      <a:pt x="0" y="7"/>
                      <a:pt x="1" y="10"/>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394"/>
              <p:cNvSpPr>
                <a:spLocks/>
              </p:cNvSpPr>
              <p:nvPr/>
            </p:nvSpPr>
            <p:spPr bwMode="auto">
              <a:xfrm>
                <a:off x="2433" y="2087"/>
                <a:ext cx="56" cy="20"/>
              </a:xfrm>
              <a:custGeom>
                <a:avLst/>
                <a:gdLst>
                  <a:gd name="T0" fmla="*/ 2 w 32"/>
                  <a:gd name="T1" fmla="*/ 9 h 11"/>
                  <a:gd name="T2" fmla="*/ 30 w 32"/>
                  <a:gd name="T3" fmla="*/ 3 h 11"/>
                  <a:gd name="T4" fmla="*/ 28 w 32"/>
                  <a:gd name="T5" fmla="*/ 1 h 11"/>
                  <a:gd name="T6" fmla="*/ 3 w 32"/>
                  <a:gd name="T7" fmla="*/ 6 h 11"/>
                  <a:gd name="T8" fmla="*/ 2 w 32"/>
                  <a:gd name="T9" fmla="*/ 9 h 11"/>
                </a:gdLst>
                <a:ahLst/>
                <a:cxnLst>
                  <a:cxn ang="0">
                    <a:pos x="T0" y="T1"/>
                  </a:cxn>
                  <a:cxn ang="0">
                    <a:pos x="T2" y="T3"/>
                  </a:cxn>
                  <a:cxn ang="0">
                    <a:pos x="T4" y="T5"/>
                  </a:cxn>
                  <a:cxn ang="0">
                    <a:pos x="T6" y="T7"/>
                  </a:cxn>
                  <a:cxn ang="0">
                    <a:pos x="T8" y="T9"/>
                  </a:cxn>
                </a:cxnLst>
                <a:rect l="0" t="0" r="r" b="b"/>
                <a:pathLst>
                  <a:path w="32" h="11">
                    <a:moveTo>
                      <a:pt x="2" y="9"/>
                    </a:moveTo>
                    <a:cubicBezTo>
                      <a:pt x="12" y="11"/>
                      <a:pt x="22" y="10"/>
                      <a:pt x="30" y="3"/>
                    </a:cubicBezTo>
                    <a:cubicBezTo>
                      <a:pt x="32" y="2"/>
                      <a:pt x="30" y="0"/>
                      <a:pt x="28" y="1"/>
                    </a:cubicBezTo>
                    <a:cubicBezTo>
                      <a:pt x="20" y="5"/>
                      <a:pt x="12" y="7"/>
                      <a:pt x="3" y="6"/>
                    </a:cubicBezTo>
                    <a:cubicBezTo>
                      <a:pt x="1" y="6"/>
                      <a:pt x="0"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395"/>
              <p:cNvSpPr>
                <a:spLocks/>
              </p:cNvSpPr>
              <p:nvPr/>
            </p:nvSpPr>
            <p:spPr bwMode="auto">
              <a:xfrm>
                <a:off x="2415" y="2063"/>
                <a:ext cx="41" cy="17"/>
              </a:xfrm>
              <a:custGeom>
                <a:avLst/>
                <a:gdLst>
                  <a:gd name="T0" fmla="*/ 2 w 23"/>
                  <a:gd name="T1" fmla="*/ 9 h 10"/>
                  <a:gd name="T2" fmla="*/ 22 w 23"/>
                  <a:gd name="T3" fmla="*/ 3 h 10"/>
                  <a:gd name="T4" fmla="*/ 20 w 23"/>
                  <a:gd name="T5" fmla="*/ 1 h 10"/>
                  <a:gd name="T6" fmla="*/ 2 w 23"/>
                  <a:gd name="T7" fmla="*/ 6 h 10"/>
                  <a:gd name="T8" fmla="*/ 2 w 23"/>
                  <a:gd name="T9" fmla="*/ 9 h 10"/>
                </a:gdLst>
                <a:ahLst/>
                <a:cxnLst>
                  <a:cxn ang="0">
                    <a:pos x="T0" y="T1"/>
                  </a:cxn>
                  <a:cxn ang="0">
                    <a:pos x="T2" y="T3"/>
                  </a:cxn>
                  <a:cxn ang="0">
                    <a:pos x="T4" y="T5"/>
                  </a:cxn>
                  <a:cxn ang="0">
                    <a:pos x="T6" y="T7"/>
                  </a:cxn>
                  <a:cxn ang="0">
                    <a:pos x="T8" y="T9"/>
                  </a:cxn>
                </a:cxnLst>
                <a:rect l="0" t="0" r="r" b="b"/>
                <a:pathLst>
                  <a:path w="23" h="10">
                    <a:moveTo>
                      <a:pt x="2" y="9"/>
                    </a:moveTo>
                    <a:cubicBezTo>
                      <a:pt x="9" y="10"/>
                      <a:pt x="17" y="9"/>
                      <a:pt x="22" y="3"/>
                    </a:cubicBezTo>
                    <a:cubicBezTo>
                      <a:pt x="23" y="2"/>
                      <a:pt x="21" y="0"/>
                      <a:pt x="20" y="1"/>
                    </a:cubicBezTo>
                    <a:cubicBezTo>
                      <a:pt x="14" y="4"/>
                      <a:pt x="9" y="6"/>
                      <a:pt x="2" y="6"/>
                    </a:cubicBezTo>
                    <a:cubicBezTo>
                      <a:pt x="0" y="6"/>
                      <a:pt x="0"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396"/>
              <p:cNvSpPr>
                <a:spLocks/>
              </p:cNvSpPr>
              <p:nvPr/>
            </p:nvSpPr>
            <p:spPr bwMode="auto">
              <a:xfrm>
                <a:off x="2410" y="2044"/>
                <a:ext cx="40" cy="10"/>
              </a:xfrm>
              <a:custGeom>
                <a:avLst/>
                <a:gdLst>
                  <a:gd name="T0" fmla="*/ 2 w 23"/>
                  <a:gd name="T1" fmla="*/ 5 h 6"/>
                  <a:gd name="T2" fmla="*/ 21 w 23"/>
                  <a:gd name="T3" fmla="*/ 5 h 6"/>
                  <a:gd name="T4" fmla="*/ 21 w 23"/>
                  <a:gd name="T5" fmla="*/ 1 h 6"/>
                  <a:gd name="T6" fmla="*/ 2 w 23"/>
                  <a:gd name="T7" fmla="*/ 1 h 6"/>
                  <a:gd name="T8" fmla="*/ 2 w 23"/>
                  <a:gd name="T9" fmla="*/ 5 h 6"/>
                </a:gdLst>
                <a:ahLst/>
                <a:cxnLst>
                  <a:cxn ang="0">
                    <a:pos x="T0" y="T1"/>
                  </a:cxn>
                  <a:cxn ang="0">
                    <a:pos x="T2" y="T3"/>
                  </a:cxn>
                  <a:cxn ang="0">
                    <a:pos x="T4" y="T5"/>
                  </a:cxn>
                  <a:cxn ang="0">
                    <a:pos x="T6" y="T7"/>
                  </a:cxn>
                  <a:cxn ang="0">
                    <a:pos x="T8" y="T9"/>
                  </a:cxn>
                </a:cxnLst>
                <a:rect l="0" t="0" r="r" b="b"/>
                <a:pathLst>
                  <a:path w="23" h="6">
                    <a:moveTo>
                      <a:pt x="2" y="5"/>
                    </a:moveTo>
                    <a:cubicBezTo>
                      <a:pt x="9" y="5"/>
                      <a:pt x="15" y="6"/>
                      <a:pt x="21" y="5"/>
                    </a:cubicBezTo>
                    <a:cubicBezTo>
                      <a:pt x="23" y="4"/>
                      <a:pt x="23" y="2"/>
                      <a:pt x="21" y="1"/>
                    </a:cubicBezTo>
                    <a:cubicBezTo>
                      <a:pt x="15" y="0"/>
                      <a:pt x="9" y="1"/>
                      <a:pt x="2" y="1"/>
                    </a:cubicBezTo>
                    <a:cubicBezTo>
                      <a:pt x="0" y="1"/>
                      <a:pt x="0" y="5"/>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397"/>
              <p:cNvSpPr>
                <a:spLocks/>
              </p:cNvSpPr>
              <p:nvPr/>
            </p:nvSpPr>
            <p:spPr bwMode="auto">
              <a:xfrm>
                <a:off x="2450" y="2128"/>
                <a:ext cx="25" cy="14"/>
              </a:xfrm>
              <a:custGeom>
                <a:avLst/>
                <a:gdLst>
                  <a:gd name="T0" fmla="*/ 2 w 14"/>
                  <a:gd name="T1" fmla="*/ 4 h 8"/>
                  <a:gd name="T2" fmla="*/ 11 w 14"/>
                  <a:gd name="T3" fmla="*/ 8 h 8"/>
                  <a:gd name="T4" fmla="*/ 13 w 14"/>
                  <a:gd name="T5" fmla="*/ 5 h 8"/>
                  <a:gd name="T6" fmla="*/ 4 w 14"/>
                  <a:gd name="T7" fmla="*/ 1 h 8"/>
                  <a:gd name="T8" fmla="*/ 2 w 14"/>
                  <a:gd name="T9" fmla="*/ 4 h 8"/>
                </a:gdLst>
                <a:ahLst/>
                <a:cxnLst>
                  <a:cxn ang="0">
                    <a:pos x="T0" y="T1"/>
                  </a:cxn>
                  <a:cxn ang="0">
                    <a:pos x="T2" y="T3"/>
                  </a:cxn>
                  <a:cxn ang="0">
                    <a:pos x="T4" y="T5"/>
                  </a:cxn>
                  <a:cxn ang="0">
                    <a:pos x="T6" y="T7"/>
                  </a:cxn>
                  <a:cxn ang="0">
                    <a:pos x="T8" y="T9"/>
                  </a:cxn>
                </a:cxnLst>
                <a:rect l="0" t="0" r="r" b="b"/>
                <a:pathLst>
                  <a:path w="14" h="8">
                    <a:moveTo>
                      <a:pt x="2" y="4"/>
                    </a:moveTo>
                    <a:cubicBezTo>
                      <a:pt x="5" y="5"/>
                      <a:pt x="8" y="7"/>
                      <a:pt x="11" y="8"/>
                    </a:cubicBezTo>
                    <a:cubicBezTo>
                      <a:pt x="13" y="8"/>
                      <a:pt x="14" y="6"/>
                      <a:pt x="13" y="5"/>
                    </a:cubicBezTo>
                    <a:cubicBezTo>
                      <a:pt x="11" y="3"/>
                      <a:pt x="7" y="2"/>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398"/>
              <p:cNvSpPr>
                <a:spLocks/>
              </p:cNvSpPr>
              <p:nvPr/>
            </p:nvSpPr>
            <p:spPr bwMode="auto">
              <a:xfrm>
                <a:off x="2435" y="2149"/>
                <a:ext cx="33" cy="12"/>
              </a:xfrm>
              <a:custGeom>
                <a:avLst/>
                <a:gdLst>
                  <a:gd name="T0" fmla="*/ 2 w 19"/>
                  <a:gd name="T1" fmla="*/ 4 h 7"/>
                  <a:gd name="T2" fmla="*/ 17 w 19"/>
                  <a:gd name="T3" fmla="*/ 7 h 7"/>
                  <a:gd name="T4" fmla="*/ 17 w 19"/>
                  <a:gd name="T5" fmla="*/ 4 h 7"/>
                  <a:gd name="T6" fmla="*/ 3 w 19"/>
                  <a:gd name="T7" fmla="*/ 1 h 7"/>
                  <a:gd name="T8" fmla="*/ 2 w 19"/>
                  <a:gd name="T9" fmla="*/ 4 h 7"/>
                </a:gdLst>
                <a:ahLst/>
                <a:cxnLst>
                  <a:cxn ang="0">
                    <a:pos x="T0" y="T1"/>
                  </a:cxn>
                  <a:cxn ang="0">
                    <a:pos x="T2" y="T3"/>
                  </a:cxn>
                  <a:cxn ang="0">
                    <a:pos x="T4" y="T5"/>
                  </a:cxn>
                  <a:cxn ang="0">
                    <a:pos x="T6" y="T7"/>
                  </a:cxn>
                  <a:cxn ang="0">
                    <a:pos x="T8" y="T9"/>
                  </a:cxn>
                </a:cxnLst>
                <a:rect l="0" t="0" r="r" b="b"/>
                <a:pathLst>
                  <a:path w="19" h="7">
                    <a:moveTo>
                      <a:pt x="2" y="4"/>
                    </a:moveTo>
                    <a:cubicBezTo>
                      <a:pt x="7" y="5"/>
                      <a:pt x="12" y="7"/>
                      <a:pt x="17" y="7"/>
                    </a:cubicBezTo>
                    <a:cubicBezTo>
                      <a:pt x="18" y="7"/>
                      <a:pt x="19" y="5"/>
                      <a:pt x="17" y="4"/>
                    </a:cubicBezTo>
                    <a:cubicBezTo>
                      <a:pt x="13" y="2"/>
                      <a:pt x="8" y="2"/>
                      <a:pt x="3" y="1"/>
                    </a:cubicBezTo>
                    <a:cubicBezTo>
                      <a:pt x="1"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399"/>
              <p:cNvSpPr>
                <a:spLocks/>
              </p:cNvSpPr>
              <p:nvPr/>
            </p:nvSpPr>
            <p:spPr bwMode="auto">
              <a:xfrm>
                <a:off x="1853" y="1759"/>
                <a:ext cx="38" cy="72"/>
              </a:xfrm>
              <a:custGeom>
                <a:avLst/>
                <a:gdLst>
                  <a:gd name="T0" fmla="*/ 21 w 22"/>
                  <a:gd name="T1" fmla="*/ 37 h 41"/>
                  <a:gd name="T2" fmla="*/ 9 w 22"/>
                  <a:gd name="T3" fmla="*/ 19 h 41"/>
                  <a:gd name="T4" fmla="*/ 6 w 22"/>
                  <a:gd name="T5" fmla="*/ 1 h 41"/>
                  <a:gd name="T6" fmla="*/ 3 w 22"/>
                  <a:gd name="T7" fmla="*/ 1 h 41"/>
                  <a:gd name="T8" fmla="*/ 18 w 22"/>
                  <a:gd name="T9" fmla="*/ 39 h 41"/>
                  <a:gd name="T10" fmla="*/ 21 w 22"/>
                  <a:gd name="T11" fmla="*/ 37 h 41"/>
                </a:gdLst>
                <a:ahLst/>
                <a:cxnLst>
                  <a:cxn ang="0">
                    <a:pos x="T0" y="T1"/>
                  </a:cxn>
                  <a:cxn ang="0">
                    <a:pos x="T2" y="T3"/>
                  </a:cxn>
                  <a:cxn ang="0">
                    <a:pos x="T4" y="T5"/>
                  </a:cxn>
                  <a:cxn ang="0">
                    <a:pos x="T6" y="T7"/>
                  </a:cxn>
                  <a:cxn ang="0">
                    <a:pos x="T8" y="T9"/>
                  </a:cxn>
                  <a:cxn ang="0">
                    <a:pos x="T10" y="T11"/>
                  </a:cxn>
                </a:cxnLst>
                <a:rect l="0" t="0" r="r" b="b"/>
                <a:pathLst>
                  <a:path w="22" h="41">
                    <a:moveTo>
                      <a:pt x="21" y="37"/>
                    </a:moveTo>
                    <a:cubicBezTo>
                      <a:pt x="16" y="32"/>
                      <a:pt x="12" y="26"/>
                      <a:pt x="9" y="19"/>
                    </a:cubicBezTo>
                    <a:cubicBezTo>
                      <a:pt x="7" y="13"/>
                      <a:pt x="7" y="7"/>
                      <a:pt x="6" y="1"/>
                    </a:cubicBezTo>
                    <a:cubicBezTo>
                      <a:pt x="5" y="0"/>
                      <a:pt x="3" y="0"/>
                      <a:pt x="3" y="1"/>
                    </a:cubicBezTo>
                    <a:cubicBezTo>
                      <a:pt x="0" y="15"/>
                      <a:pt x="8" y="31"/>
                      <a:pt x="18" y="39"/>
                    </a:cubicBezTo>
                    <a:cubicBezTo>
                      <a:pt x="20" y="41"/>
                      <a:pt x="22" y="39"/>
                      <a:pt x="21"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400"/>
              <p:cNvSpPr>
                <a:spLocks/>
              </p:cNvSpPr>
              <p:nvPr/>
            </p:nvSpPr>
            <p:spPr bwMode="auto">
              <a:xfrm>
                <a:off x="1881" y="1781"/>
                <a:ext cx="24" cy="48"/>
              </a:xfrm>
              <a:custGeom>
                <a:avLst/>
                <a:gdLst>
                  <a:gd name="T0" fmla="*/ 13 w 14"/>
                  <a:gd name="T1" fmla="*/ 23 h 27"/>
                  <a:gd name="T2" fmla="*/ 7 w 14"/>
                  <a:gd name="T3" fmla="*/ 1 h 27"/>
                  <a:gd name="T4" fmla="*/ 4 w 14"/>
                  <a:gd name="T5" fmla="*/ 1 h 27"/>
                  <a:gd name="T6" fmla="*/ 10 w 14"/>
                  <a:gd name="T7" fmla="*/ 26 h 27"/>
                  <a:gd name="T8" fmla="*/ 13 w 14"/>
                  <a:gd name="T9" fmla="*/ 23 h 27"/>
                </a:gdLst>
                <a:ahLst/>
                <a:cxnLst>
                  <a:cxn ang="0">
                    <a:pos x="T0" y="T1"/>
                  </a:cxn>
                  <a:cxn ang="0">
                    <a:pos x="T2" y="T3"/>
                  </a:cxn>
                  <a:cxn ang="0">
                    <a:pos x="T4" y="T5"/>
                  </a:cxn>
                  <a:cxn ang="0">
                    <a:pos x="T6" y="T7"/>
                  </a:cxn>
                  <a:cxn ang="0">
                    <a:pos x="T8" y="T9"/>
                  </a:cxn>
                </a:cxnLst>
                <a:rect l="0" t="0" r="r" b="b"/>
                <a:pathLst>
                  <a:path w="14" h="27">
                    <a:moveTo>
                      <a:pt x="13" y="23"/>
                    </a:moveTo>
                    <a:cubicBezTo>
                      <a:pt x="7" y="17"/>
                      <a:pt x="6" y="10"/>
                      <a:pt x="7" y="1"/>
                    </a:cubicBezTo>
                    <a:cubicBezTo>
                      <a:pt x="7" y="0"/>
                      <a:pt x="4" y="0"/>
                      <a:pt x="4" y="1"/>
                    </a:cubicBezTo>
                    <a:cubicBezTo>
                      <a:pt x="0" y="10"/>
                      <a:pt x="4" y="19"/>
                      <a:pt x="10" y="26"/>
                    </a:cubicBezTo>
                    <a:cubicBezTo>
                      <a:pt x="12" y="27"/>
                      <a:pt x="14" y="25"/>
                      <a:pt x="1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401"/>
              <p:cNvSpPr>
                <a:spLocks/>
              </p:cNvSpPr>
              <p:nvPr/>
            </p:nvSpPr>
            <p:spPr bwMode="auto">
              <a:xfrm>
                <a:off x="1905" y="1773"/>
                <a:ext cx="18" cy="40"/>
              </a:xfrm>
              <a:custGeom>
                <a:avLst/>
                <a:gdLst>
                  <a:gd name="T0" fmla="*/ 9 w 10"/>
                  <a:gd name="T1" fmla="*/ 20 h 23"/>
                  <a:gd name="T2" fmla="*/ 5 w 10"/>
                  <a:gd name="T3" fmla="*/ 2 h 23"/>
                  <a:gd name="T4" fmla="*/ 3 w 10"/>
                  <a:gd name="T5" fmla="*/ 1 h 23"/>
                  <a:gd name="T6" fmla="*/ 6 w 10"/>
                  <a:gd name="T7" fmla="*/ 22 h 23"/>
                  <a:gd name="T8" fmla="*/ 9 w 10"/>
                  <a:gd name="T9" fmla="*/ 20 h 23"/>
                </a:gdLst>
                <a:ahLst/>
                <a:cxnLst>
                  <a:cxn ang="0">
                    <a:pos x="T0" y="T1"/>
                  </a:cxn>
                  <a:cxn ang="0">
                    <a:pos x="T2" y="T3"/>
                  </a:cxn>
                  <a:cxn ang="0">
                    <a:pos x="T4" y="T5"/>
                  </a:cxn>
                  <a:cxn ang="0">
                    <a:pos x="T6" y="T7"/>
                  </a:cxn>
                  <a:cxn ang="0">
                    <a:pos x="T8" y="T9"/>
                  </a:cxn>
                </a:cxnLst>
                <a:rect l="0" t="0" r="r" b="b"/>
                <a:pathLst>
                  <a:path w="10" h="23">
                    <a:moveTo>
                      <a:pt x="9" y="20"/>
                    </a:moveTo>
                    <a:cubicBezTo>
                      <a:pt x="5" y="14"/>
                      <a:pt x="5" y="9"/>
                      <a:pt x="5" y="2"/>
                    </a:cubicBezTo>
                    <a:cubicBezTo>
                      <a:pt x="5" y="1"/>
                      <a:pt x="3" y="0"/>
                      <a:pt x="3" y="1"/>
                    </a:cubicBezTo>
                    <a:cubicBezTo>
                      <a:pt x="0" y="9"/>
                      <a:pt x="2" y="16"/>
                      <a:pt x="6" y="22"/>
                    </a:cubicBezTo>
                    <a:cubicBezTo>
                      <a:pt x="8" y="23"/>
                      <a:pt x="10" y="21"/>
                      <a:pt x="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402"/>
              <p:cNvSpPr>
                <a:spLocks/>
              </p:cNvSpPr>
              <p:nvPr/>
            </p:nvSpPr>
            <p:spPr bwMode="auto">
              <a:xfrm>
                <a:off x="1756" y="1903"/>
                <a:ext cx="39" cy="75"/>
              </a:xfrm>
              <a:custGeom>
                <a:avLst/>
                <a:gdLst>
                  <a:gd name="T0" fmla="*/ 21 w 22"/>
                  <a:gd name="T1" fmla="*/ 40 h 43"/>
                  <a:gd name="T2" fmla="*/ 3 w 22"/>
                  <a:gd name="T3" fmla="*/ 1 h 43"/>
                  <a:gd name="T4" fmla="*/ 1 w 22"/>
                  <a:gd name="T5" fmla="*/ 3 h 43"/>
                  <a:gd name="T6" fmla="*/ 17 w 22"/>
                  <a:gd name="T7" fmla="*/ 40 h 43"/>
                  <a:gd name="T8" fmla="*/ 21 w 22"/>
                  <a:gd name="T9" fmla="*/ 40 h 43"/>
                </a:gdLst>
                <a:ahLst/>
                <a:cxnLst>
                  <a:cxn ang="0">
                    <a:pos x="T0" y="T1"/>
                  </a:cxn>
                  <a:cxn ang="0">
                    <a:pos x="T2" y="T3"/>
                  </a:cxn>
                  <a:cxn ang="0">
                    <a:pos x="T4" y="T5"/>
                  </a:cxn>
                  <a:cxn ang="0">
                    <a:pos x="T6" y="T7"/>
                  </a:cxn>
                  <a:cxn ang="0">
                    <a:pos x="T8" y="T9"/>
                  </a:cxn>
                </a:cxnLst>
                <a:rect l="0" t="0" r="r" b="b"/>
                <a:pathLst>
                  <a:path w="22" h="43">
                    <a:moveTo>
                      <a:pt x="21" y="40"/>
                    </a:moveTo>
                    <a:cubicBezTo>
                      <a:pt x="22" y="26"/>
                      <a:pt x="15" y="10"/>
                      <a:pt x="3" y="1"/>
                    </a:cubicBezTo>
                    <a:cubicBezTo>
                      <a:pt x="2" y="0"/>
                      <a:pt x="0" y="1"/>
                      <a:pt x="1" y="3"/>
                    </a:cubicBezTo>
                    <a:cubicBezTo>
                      <a:pt x="11" y="14"/>
                      <a:pt x="16" y="25"/>
                      <a:pt x="17" y="40"/>
                    </a:cubicBezTo>
                    <a:cubicBezTo>
                      <a:pt x="17" y="43"/>
                      <a:pt x="21" y="43"/>
                      <a:pt x="21"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403"/>
              <p:cNvSpPr>
                <a:spLocks/>
              </p:cNvSpPr>
              <p:nvPr/>
            </p:nvSpPr>
            <p:spPr bwMode="auto">
              <a:xfrm>
                <a:off x="1779" y="1880"/>
                <a:ext cx="28" cy="63"/>
              </a:xfrm>
              <a:custGeom>
                <a:avLst/>
                <a:gdLst>
                  <a:gd name="T0" fmla="*/ 16 w 16"/>
                  <a:gd name="T1" fmla="*/ 33 h 36"/>
                  <a:gd name="T2" fmla="*/ 3 w 16"/>
                  <a:gd name="T3" fmla="*/ 1 h 36"/>
                  <a:gd name="T4" fmla="*/ 0 w 16"/>
                  <a:gd name="T5" fmla="*/ 3 h 36"/>
                  <a:gd name="T6" fmla="*/ 9 w 16"/>
                  <a:gd name="T7" fmla="*/ 17 h 36"/>
                  <a:gd name="T8" fmla="*/ 13 w 16"/>
                  <a:gd name="T9" fmla="*/ 34 h 36"/>
                  <a:gd name="T10" fmla="*/ 16 w 16"/>
                  <a:gd name="T11" fmla="*/ 33 h 36"/>
                </a:gdLst>
                <a:ahLst/>
                <a:cxnLst>
                  <a:cxn ang="0">
                    <a:pos x="T0" y="T1"/>
                  </a:cxn>
                  <a:cxn ang="0">
                    <a:pos x="T2" y="T3"/>
                  </a:cxn>
                  <a:cxn ang="0">
                    <a:pos x="T4" y="T5"/>
                  </a:cxn>
                  <a:cxn ang="0">
                    <a:pos x="T6" y="T7"/>
                  </a:cxn>
                  <a:cxn ang="0">
                    <a:pos x="T8" y="T9"/>
                  </a:cxn>
                  <a:cxn ang="0">
                    <a:pos x="T10" y="T11"/>
                  </a:cxn>
                </a:cxnLst>
                <a:rect l="0" t="0" r="r" b="b"/>
                <a:pathLst>
                  <a:path w="16" h="36">
                    <a:moveTo>
                      <a:pt x="16" y="33"/>
                    </a:moveTo>
                    <a:cubicBezTo>
                      <a:pt x="15" y="22"/>
                      <a:pt x="12" y="9"/>
                      <a:pt x="3" y="1"/>
                    </a:cubicBezTo>
                    <a:cubicBezTo>
                      <a:pt x="2" y="0"/>
                      <a:pt x="0" y="1"/>
                      <a:pt x="0" y="3"/>
                    </a:cubicBezTo>
                    <a:cubicBezTo>
                      <a:pt x="3" y="8"/>
                      <a:pt x="6" y="12"/>
                      <a:pt x="9" y="17"/>
                    </a:cubicBezTo>
                    <a:cubicBezTo>
                      <a:pt x="11" y="22"/>
                      <a:pt x="12" y="28"/>
                      <a:pt x="13" y="34"/>
                    </a:cubicBezTo>
                    <a:cubicBezTo>
                      <a:pt x="14" y="36"/>
                      <a:pt x="16" y="35"/>
                      <a:pt x="16"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404"/>
              <p:cNvSpPr>
                <a:spLocks/>
              </p:cNvSpPr>
              <p:nvPr/>
            </p:nvSpPr>
            <p:spPr bwMode="auto">
              <a:xfrm>
                <a:off x="1798" y="1857"/>
                <a:ext cx="21" cy="60"/>
              </a:xfrm>
              <a:custGeom>
                <a:avLst/>
                <a:gdLst>
                  <a:gd name="T0" fmla="*/ 11 w 12"/>
                  <a:gd name="T1" fmla="*/ 32 h 34"/>
                  <a:gd name="T2" fmla="*/ 3 w 12"/>
                  <a:gd name="T3" fmla="*/ 2 h 34"/>
                  <a:gd name="T4" fmla="*/ 1 w 12"/>
                  <a:gd name="T5" fmla="*/ 3 h 34"/>
                  <a:gd name="T6" fmla="*/ 8 w 12"/>
                  <a:gd name="T7" fmla="*/ 32 h 34"/>
                  <a:gd name="T8" fmla="*/ 11 w 12"/>
                  <a:gd name="T9" fmla="*/ 32 h 34"/>
                </a:gdLst>
                <a:ahLst/>
                <a:cxnLst>
                  <a:cxn ang="0">
                    <a:pos x="T0" y="T1"/>
                  </a:cxn>
                  <a:cxn ang="0">
                    <a:pos x="T2" y="T3"/>
                  </a:cxn>
                  <a:cxn ang="0">
                    <a:pos x="T4" y="T5"/>
                  </a:cxn>
                  <a:cxn ang="0">
                    <a:pos x="T6" y="T7"/>
                  </a:cxn>
                  <a:cxn ang="0">
                    <a:pos x="T8" y="T9"/>
                  </a:cxn>
                </a:cxnLst>
                <a:rect l="0" t="0" r="r" b="b"/>
                <a:pathLst>
                  <a:path w="12" h="34">
                    <a:moveTo>
                      <a:pt x="11" y="32"/>
                    </a:moveTo>
                    <a:cubicBezTo>
                      <a:pt x="12" y="22"/>
                      <a:pt x="9" y="11"/>
                      <a:pt x="3" y="2"/>
                    </a:cubicBezTo>
                    <a:cubicBezTo>
                      <a:pt x="2" y="0"/>
                      <a:pt x="0" y="2"/>
                      <a:pt x="1" y="3"/>
                    </a:cubicBezTo>
                    <a:cubicBezTo>
                      <a:pt x="5" y="13"/>
                      <a:pt x="8" y="22"/>
                      <a:pt x="8" y="32"/>
                    </a:cubicBezTo>
                    <a:cubicBezTo>
                      <a:pt x="8" y="34"/>
                      <a:pt x="11" y="34"/>
                      <a:pt x="11"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405"/>
              <p:cNvSpPr>
                <a:spLocks/>
              </p:cNvSpPr>
              <p:nvPr/>
            </p:nvSpPr>
            <p:spPr bwMode="auto">
              <a:xfrm>
                <a:off x="1805" y="1834"/>
                <a:ext cx="30" cy="55"/>
              </a:xfrm>
              <a:custGeom>
                <a:avLst/>
                <a:gdLst>
                  <a:gd name="T0" fmla="*/ 17 w 17"/>
                  <a:gd name="T1" fmla="*/ 28 h 31"/>
                  <a:gd name="T2" fmla="*/ 4 w 17"/>
                  <a:gd name="T3" fmla="*/ 1 h 31"/>
                  <a:gd name="T4" fmla="*/ 1 w 17"/>
                  <a:gd name="T5" fmla="*/ 3 h 31"/>
                  <a:gd name="T6" fmla="*/ 13 w 17"/>
                  <a:gd name="T7" fmla="*/ 29 h 31"/>
                  <a:gd name="T8" fmla="*/ 17 w 17"/>
                  <a:gd name="T9" fmla="*/ 28 h 31"/>
                </a:gdLst>
                <a:ahLst/>
                <a:cxnLst>
                  <a:cxn ang="0">
                    <a:pos x="T0" y="T1"/>
                  </a:cxn>
                  <a:cxn ang="0">
                    <a:pos x="T2" y="T3"/>
                  </a:cxn>
                  <a:cxn ang="0">
                    <a:pos x="T4" y="T5"/>
                  </a:cxn>
                  <a:cxn ang="0">
                    <a:pos x="T6" y="T7"/>
                  </a:cxn>
                  <a:cxn ang="0">
                    <a:pos x="T8" y="T9"/>
                  </a:cxn>
                </a:cxnLst>
                <a:rect l="0" t="0" r="r" b="b"/>
                <a:pathLst>
                  <a:path w="17" h="31">
                    <a:moveTo>
                      <a:pt x="17" y="28"/>
                    </a:moveTo>
                    <a:cubicBezTo>
                      <a:pt x="14" y="18"/>
                      <a:pt x="11" y="8"/>
                      <a:pt x="4" y="1"/>
                    </a:cubicBezTo>
                    <a:cubicBezTo>
                      <a:pt x="2" y="0"/>
                      <a:pt x="0" y="2"/>
                      <a:pt x="1" y="3"/>
                    </a:cubicBezTo>
                    <a:cubicBezTo>
                      <a:pt x="6" y="12"/>
                      <a:pt x="11" y="19"/>
                      <a:pt x="13" y="29"/>
                    </a:cubicBezTo>
                    <a:cubicBezTo>
                      <a:pt x="14" y="31"/>
                      <a:pt x="17" y="30"/>
                      <a:pt x="1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607"/>
            <p:cNvGrpSpPr>
              <a:grpSpLocks/>
            </p:cNvGrpSpPr>
            <p:nvPr/>
          </p:nvGrpSpPr>
          <p:grpSpPr bwMode="auto">
            <a:xfrm>
              <a:off x="1612" y="874"/>
              <a:ext cx="2865" cy="2228"/>
              <a:chOff x="1612" y="874"/>
              <a:chExt cx="2865" cy="2228"/>
            </a:xfrm>
            <a:grpFill/>
          </p:grpSpPr>
          <p:sp>
            <p:nvSpPr>
              <p:cNvPr id="572" name="Freeform 407"/>
              <p:cNvSpPr>
                <a:spLocks/>
              </p:cNvSpPr>
              <p:nvPr/>
            </p:nvSpPr>
            <p:spPr bwMode="auto">
              <a:xfrm>
                <a:off x="1819" y="1820"/>
                <a:ext cx="42" cy="51"/>
              </a:xfrm>
              <a:custGeom>
                <a:avLst/>
                <a:gdLst>
                  <a:gd name="T0" fmla="*/ 23 w 24"/>
                  <a:gd name="T1" fmla="*/ 25 h 29"/>
                  <a:gd name="T2" fmla="*/ 4 w 24"/>
                  <a:gd name="T3" fmla="*/ 1 h 29"/>
                  <a:gd name="T4" fmla="*/ 2 w 24"/>
                  <a:gd name="T5" fmla="*/ 3 h 29"/>
                  <a:gd name="T6" fmla="*/ 20 w 24"/>
                  <a:gd name="T7" fmla="*/ 27 h 29"/>
                  <a:gd name="T8" fmla="*/ 23 w 24"/>
                  <a:gd name="T9" fmla="*/ 25 h 29"/>
                </a:gdLst>
                <a:ahLst/>
                <a:cxnLst>
                  <a:cxn ang="0">
                    <a:pos x="T0" y="T1"/>
                  </a:cxn>
                  <a:cxn ang="0">
                    <a:pos x="T2" y="T3"/>
                  </a:cxn>
                  <a:cxn ang="0">
                    <a:pos x="T4" y="T5"/>
                  </a:cxn>
                  <a:cxn ang="0">
                    <a:pos x="T6" y="T7"/>
                  </a:cxn>
                  <a:cxn ang="0">
                    <a:pos x="T8" y="T9"/>
                  </a:cxn>
                </a:cxnLst>
                <a:rect l="0" t="0" r="r" b="b"/>
                <a:pathLst>
                  <a:path w="24" h="29">
                    <a:moveTo>
                      <a:pt x="23" y="25"/>
                    </a:moveTo>
                    <a:cubicBezTo>
                      <a:pt x="19" y="16"/>
                      <a:pt x="12" y="7"/>
                      <a:pt x="4" y="1"/>
                    </a:cubicBezTo>
                    <a:cubicBezTo>
                      <a:pt x="2" y="0"/>
                      <a:pt x="0" y="2"/>
                      <a:pt x="2" y="3"/>
                    </a:cubicBezTo>
                    <a:cubicBezTo>
                      <a:pt x="9" y="11"/>
                      <a:pt x="15" y="18"/>
                      <a:pt x="20" y="27"/>
                    </a:cubicBezTo>
                    <a:cubicBezTo>
                      <a:pt x="21" y="29"/>
                      <a:pt x="24" y="27"/>
                      <a:pt x="2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08"/>
              <p:cNvSpPr>
                <a:spLocks/>
              </p:cNvSpPr>
              <p:nvPr/>
            </p:nvSpPr>
            <p:spPr bwMode="auto">
              <a:xfrm>
                <a:off x="1717" y="1646"/>
                <a:ext cx="64" cy="58"/>
              </a:xfrm>
              <a:custGeom>
                <a:avLst/>
                <a:gdLst>
                  <a:gd name="T0" fmla="*/ 2 w 36"/>
                  <a:gd name="T1" fmla="*/ 32 h 33"/>
                  <a:gd name="T2" fmla="*/ 16 w 36"/>
                  <a:gd name="T3" fmla="*/ 16 h 33"/>
                  <a:gd name="T4" fmla="*/ 35 w 36"/>
                  <a:gd name="T5" fmla="*/ 3 h 33"/>
                  <a:gd name="T6" fmla="*/ 34 w 36"/>
                  <a:gd name="T7" fmla="*/ 1 h 33"/>
                  <a:gd name="T8" fmla="*/ 14 w 36"/>
                  <a:gd name="T9" fmla="*/ 12 h 33"/>
                  <a:gd name="T10" fmla="*/ 0 w 36"/>
                  <a:gd name="T11" fmla="*/ 31 h 33"/>
                  <a:gd name="T12" fmla="*/ 2 w 36"/>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36" h="33">
                    <a:moveTo>
                      <a:pt x="2" y="32"/>
                    </a:moveTo>
                    <a:cubicBezTo>
                      <a:pt x="7" y="27"/>
                      <a:pt x="11" y="21"/>
                      <a:pt x="16" y="16"/>
                    </a:cubicBezTo>
                    <a:cubicBezTo>
                      <a:pt x="22" y="11"/>
                      <a:pt x="28" y="7"/>
                      <a:pt x="35" y="3"/>
                    </a:cubicBezTo>
                    <a:cubicBezTo>
                      <a:pt x="36" y="3"/>
                      <a:pt x="35" y="0"/>
                      <a:pt x="34" y="1"/>
                    </a:cubicBezTo>
                    <a:cubicBezTo>
                      <a:pt x="26" y="4"/>
                      <a:pt x="20" y="7"/>
                      <a:pt x="14" y="12"/>
                    </a:cubicBezTo>
                    <a:cubicBezTo>
                      <a:pt x="9" y="17"/>
                      <a:pt x="2" y="24"/>
                      <a:pt x="0" y="31"/>
                    </a:cubicBezTo>
                    <a:cubicBezTo>
                      <a:pt x="0" y="32"/>
                      <a:pt x="1" y="33"/>
                      <a:pt x="2"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09"/>
              <p:cNvSpPr>
                <a:spLocks/>
              </p:cNvSpPr>
              <p:nvPr/>
            </p:nvSpPr>
            <p:spPr bwMode="auto">
              <a:xfrm>
                <a:off x="1738" y="1599"/>
                <a:ext cx="53" cy="49"/>
              </a:xfrm>
              <a:custGeom>
                <a:avLst/>
                <a:gdLst>
                  <a:gd name="T0" fmla="*/ 5 w 30"/>
                  <a:gd name="T1" fmla="*/ 26 h 28"/>
                  <a:gd name="T2" fmla="*/ 28 w 30"/>
                  <a:gd name="T3" fmla="*/ 3 h 28"/>
                  <a:gd name="T4" fmla="*/ 27 w 30"/>
                  <a:gd name="T5" fmla="*/ 0 h 28"/>
                  <a:gd name="T6" fmla="*/ 2 w 30"/>
                  <a:gd name="T7" fmla="*/ 25 h 28"/>
                  <a:gd name="T8" fmla="*/ 5 w 30"/>
                  <a:gd name="T9" fmla="*/ 26 h 28"/>
                </a:gdLst>
                <a:ahLst/>
                <a:cxnLst>
                  <a:cxn ang="0">
                    <a:pos x="T0" y="T1"/>
                  </a:cxn>
                  <a:cxn ang="0">
                    <a:pos x="T2" y="T3"/>
                  </a:cxn>
                  <a:cxn ang="0">
                    <a:pos x="T4" y="T5"/>
                  </a:cxn>
                  <a:cxn ang="0">
                    <a:pos x="T6" y="T7"/>
                  </a:cxn>
                  <a:cxn ang="0">
                    <a:pos x="T8" y="T9"/>
                  </a:cxn>
                </a:cxnLst>
                <a:rect l="0" t="0" r="r" b="b"/>
                <a:pathLst>
                  <a:path w="30" h="28">
                    <a:moveTo>
                      <a:pt x="5" y="26"/>
                    </a:moveTo>
                    <a:cubicBezTo>
                      <a:pt x="11" y="17"/>
                      <a:pt x="20" y="10"/>
                      <a:pt x="28" y="3"/>
                    </a:cubicBezTo>
                    <a:cubicBezTo>
                      <a:pt x="30" y="1"/>
                      <a:pt x="28" y="0"/>
                      <a:pt x="27" y="0"/>
                    </a:cubicBezTo>
                    <a:cubicBezTo>
                      <a:pt x="16" y="5"/>
                      <a:pt x="8" y="15"/>
                      <a:pt x="2" y="25"/>
                    </a:cubicBezTo>
                    <a:cubicBezTo>
                      <a:pt x="0" y="27"/>
                      <a:pt x="3"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10"/>
              <p:cNvSpPr>
                <a:spLocks/>
              </p:cNvSpPr>
              <p:nvPr/>
            </p:nvSpPr>
            <p:spPr bwMode="auto">
              <a:xfrm>
                <a:off x="1772" y="1555"/>
                <a:ext cx="44" cy="38"/>
              </a:xfrm>
              <a:custGeom>
                <a:avLst/>
                <a:gdLst>
                  <a:gd name="T0" fmla="*/ 4 w 25"/>
                  <a:gd name="T1" fmla="*/ 20 h 22"/>
                  <a:gd name="T2" fmla="*/ 23 w 25"/>
                  <a:gd name="T3" fmla="*/ 4 h 22"/>
                  <a:gd name="T4" fmla="*/ 22 w 25"/>
                  <a:gd name="T5" fmla="*/ 1 h 22"/>
                  <a:gd name="T6" fmla="*/ 1 w 25"/>
                  <a:gd name="T7" fmla="*/ 19 h 22"/>
                  <a:gd name="T8" fmla="*/ 4 w 25"/>
                  <a:gd name="T9" fmla="*/ 20 h 22"/>
                </a:gdLst>
                <a:ahLst/>
                <a:cxnLst>
                  <a:cxn ang="0">
                    <a:pos x="T0" y="T1"/>
                  </a:cxn>
                  <a:cxn ang="0">
                    <a:pos x="T2" y="T3"/>
                  </a:cxn>
                  <a:cxn ang="0">
                    <a:pos x="T4" y="T5"/>
                  </a:cxn>
                  <a:cxn ang="0">
                    <a:pos x="T6" y="T7"/>
                  </a:cxn>
                  <a:cxn ang="0">
                    <a:pos x="T8" y="T9"/>
                  </a:cxn>
                </a:cxnLst>
                <a:rect l="0" t="0" r="r" b="b"/>
                <a:pathLst>
                  <a:path w="25" h="22">
                    <a:moveTo>
                      <a:pt x="4" y="20"/>
                    </a:moveTo>
                    <a:cubicBezTo>
                      <a:pt x="9" y="13"/>
                      <a:pt x="16" y="8"/>
                      <a:pt x="23" y="4"/>
                    </a:cubicBezTo>
                    <a:cubicBezTo>
                      <a:pt x="25" y="3"/>
                      <a:pt x="24" y="0"/>
                      <a:pt x="22" y="1"/>
                    </a:cubicBezTo>
                    <a:cubicBezTo>
                      <a:pt x="14" y="4"/>
                      <a:pt x="7" y="11"/>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11"/>
              <p:cNvSpPr>
                <a:spLocks/>
              </p:cNvSpPr>
              <p:nvPr/>
            </p:nvSpPr>
            <p:spPr bwMode="auto">
              <a:xfrm>
                <a:off x="1800" y="1504"/>
                <a:ext cx="46" cy="37"/>
              </a:xfrm>
              <a:custGeom>
                <a:avLst/>
                <a:gdLst>
                  <a:gd name="T0" fmla="*/ 3 w 26"/>
                  <a:gd name="T1" fmla="*/ 20 h 21"/>
                  <a:gd name="T2" fmla="*/ 24 w 26"/>
                  <a:gd name="T3" fmla="*/ 3 h 21"/>
                  <a:gd name="T4" fmla="*/ 23 w 26"/>
                  <a:gd name="T5" fmla="*/ 0 h 21"/>
                  <a:gd name="T6" fmla="*/ 1 w 26"/>
                  <a:gd name="T7" fmla="*/ 18 h 21"/>
                  <a:gd name="T8" fmla="*/ 3 w 26"/>
                  <a:gd name="T9" fmla="*/ 20 h 21"/>
                </a:gdLst>
                <a:ahLst/>
                <a:cxnLst>
                  <a:cxn ang="0">
                    <a:pos x="T0" y="T1"/>
                  </a:cxn>
                  <a:cxn ang="0">
                    <a:pos x="T2" y="T3"/>
                  </a:cxn>
                  <a:cxn ang="0">
                    <a:pos x="T4" y="T5"/>
                  </a:cxn>
                  <a:cxn ang="0">
                    <a:pos x="T6" y="T7"/>
                  </a:cxn>
                  <a:cxn ang="0">
                    <a:pos x="T8" y="T9"/>
                  </a:cxn>
                </a:cxnLst>
                <a:rect l="0" t="0" r="r" b="b"/>
                <a:pathLst>
                  <a:path w="26" h="21">
                    <a:moveTo>
                      <a:pt x="3" y="20"/>
                    </a:moveTo>
                    <a:cubicBezTo>
                      <a:pt x="9" y="12"/>
                      <a:pt x="16" y="7"/>
                      <a:pt x="24" y="3"/>
                    </a:cubicBezTo>
                    <a:cubicBezTo>
                      <a:pt x="26" y="2"/>
                      <a:pt x="25" y="0"/>
                      <a:pt x="23" y="0"/>
                    </a:cubicBezTo>
                    <a:cubicBezTo>
                      <a:pt x="14" y="3"/>
                      <a:pt x="6" y="10"/>
                      <a:pt x="1" y="18"/>
                    </a:cubicBezTo>
                    <a:cubicBezTo>
                      <a:pt x="0" y="19"/>
                      <a:pt x="2" y="21"/>
                      <a:pt x="3"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12"/>
              <p:cNvSpPr>
                <a:spLocks/>
              </p:cNvSpPr>
              <p:nvPr/>
            </p:nvSpPr>
            <p:spPr bwMode="auto">
              <a:xfrm>
                <a:off x="1839" y="1461"/>
                <a:ext cx="42" cy="27"/>
              </a:xfrm>
              <a:custGeom>
                <a:avLst/>
                <a:gdLst>
                  <a:gd name="T0" fmla="*/ 3 w 24"/>
                  <a:gd name="T1" fmla="*/ 14 h 15"/>
                  <a:gd name="T2" fmla="*/ 22 w 24"/>
                  <a:gd name="T3" fmla="*/ 3 h 15"/>
                  <a:gd name="T4" fmla="*/ 21 w 24"/>
                  <a:gd name="T5" fmla="*/ 0 h 15"/>
                  <a:gd name="T6" fmla="*/ 1 w 24"/>
                  <a:gd name="T7" fmla="*/ 12 h 15"/>
                  <a:gd name="T8" fmla="*/ 3 w 24"/>
                  <a:gd name="T9" fmla="*/ 14 h 15"/>
                </a:gdLst>
                <a:ahLst/>
                <a:cxnLst>
                  <a:cxn ang="0">
                    <a:pos x="T0" y="T1"/>
                  </a:cxn>
                  <a:cxn ang="0">
                    <a:pos x="T2" y="T3"/>
                  </a:cxn>
                  <a:cxn ang="0">
                    <a:pos x="T4" y="T5"/>
                  </a:cxn>
                  <a:cxn ang="0">
                    <a:pos x="T6" y="T7"/>
                  </a:cxn>
                  <a:cxn ang="0">
                    <a:pos x="T8" y="T9"/>
                  </a:cxn>
                </a:cxnLst>
                <a:rect l="0" t="0" r="r" b="b"/>
                <a:pathLst>
                  <a:path w="24" h="15">
                    <a:moveTo>
                      <a:pt x="3" y="14"/>
                    </a:moveTo>
                    <a:cubicBezTo>
                      <a:pt x="9" y="10"/>
                      <a:pt x="16" y="6"/>
                      <a:pt x="22" y="3"/>
                    </a:cubicBezTo>
                    <a:cubicBezTo>
                      <a:pt x="24" y="2"/>
                      <a:pt x="23" y="0"/>
                      <a:pt x="21" y="0"/>
                    </a:cubicBezTo>
                    <a:cubicBezTo>
                      <a:pt x="14" y="3"/>
                      <a:pt x="7" y="7"/>
                      <a:pt x="1" y="12"/>
                    </a:cubicBezTo>
                    <a:cubicBezTo>
                      <a:pt x="0" y="13"/>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413"/>
              <p:cNvSpPr>
                <a:spLocks/>
              </p:cNvSpPr>
              <p:nvPr/>
            </p:nvSpPr>
            <p:spPr bwMode="auto">
              <a:xfrm>
                <a:off x="1621" y="1618"/>
                <a:ext cx="47" cy="97"/>
              </a:xfrm>
              <a:custGeom>
                <a:avLst/>
                <a:gdLst>
                  <a:gd name="T0" fmla="*/ 3 w 27"/>
                  <a:gd name="T1" fmla="*/ 54 h 55"/>
                  <a:gd name="T2" fmla="*/ 27 w 27"/>
                  <a:gd name="T3" fmla="*/ 3 h 55"/>
                  <a:gd name="T4" fmla="*/ 24 w 27"/>
                  <a:gd name="T5" fmla="*/ 2 h 55"/>
                  <a:gd name="T6" fmla="*/ 0 w 27"/>
                  <a:gd name="T7" fmla="*/ 52 h 55"/>
                  <a:gd name="T8" fmla="*/ 3 w 27"/>
                  <a:gd name="T9" fmla="*/ 54 h 55"/>
                </a:gdLst>
                <a:ahLst/>
                <a:cxnLst>
                  <a:cxn ang="0">
                    <a:pos x="T0" y="T1"/>
                  </a:cxn>
                  <a:cxn ang="0">
                    <a:pos x="T2" y="T3"/>
                  </a:cxn>
                  <a:cxn ang="0">
                    <a:pos x="T4" y="T5"/>
                  </a:cxn>
                  <a:cxn ang="0">
                    <a:pos x="T6" y="T7"/>
                  </a:cxn>
                  <a:cxn ang="0">
                    <a:pos x="T8" y="T9"/>
                  </a:cxn>
                </a:cxnLst>
                <a:rect l="0" t="0" r="r" b="b"/>
                <a:pathLst>
                  <a:path w="27" h="55">
                    <a:moveTo>
                      <a:pt x="3" y="54"/>
                    </a:moveTo>
                    <a:cubicBezTo>
                      <a:pt x="15" y="40"/>
                      <a:pt x="24" y="21"/>
                      <a:pt x="27" y="3"/>
                    </a:cubicBezTo>
                    <a:cubicBezTo>
                      <a:pt x="27" y="1"/>
                      <a:pt x="25" y="0"/>
                      <a:pt x="24" y="2"/>
                    </a:cubicBezTo>
                    <a:cubicBezTo>
                      <a:pt x="18" y="20"/>
                      <a:pt x="11" y="36"/>
                      <a:pt x="0" y="52"/>
                    </a:cubicBezTo>
                    <a:cubicBezTo>
                      <a:pt x="0" y="53"/>
                      <a:pt x="2" y="55"/>
                      <a:pt x="3"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14"/>
              <p:cNvSpPr>
                <a:spLocks/>
              </p:cNvSpPr>
              <p:nvPr/>
            </p:nvSpPr>
            <p:spPr bwMode="auto">
              <a:xfrm>
                <a:off x="1614" y="1593"/>
                <a:ext cx="47" cy="79"/>
              </a:xfrm>
              <a:custGeom>
                <a:avLst/>
                <a:gdLst>
                  <a:gd name="T0" fmla="*/ 4 w 27"/>
                  <a:gd name="T1" fmla="*/ 43 h 45"/>
                  <a:gd name="T2" fmla="*/ 26 w 27"/>
                  <a:gd name="T3" fmla="*/ 3 h 45"/>
                  <a:gd name="T4" fmla="*/ 24 w 27"/>
                  <a:gd name="T5" fmla="*/ 1 h 45"/>
                  <a:gd name="T6" fmla="*/ 1 w 27"/>
                  <a:gd name="T7" fmla="*/ 42 h 45"/>
                  <a:gd name="T8" fmla="*/ 4 w 27"/>
                  <a:gd name="T9" fmla="*/ 43 h 45"/>
                </a:gdLst>
                <a:ahLst/>
                <a:cxnLst>
                  <a:cxn ang="0">
                    <a:pos x="T0" y="T1"/>
                  </a:cxn>
                  <a:cxn ang="0">
                    <a:pos x="T2" y="T3"/>
                  </a:cxn>
                  <a:cxn ang="0">
                    <a:pos x="T4" y="T5"/>
                  </a:cxn>
                  <a:cxn ang="0">
                    <a:pos x="T6" y="T7"/>
                  </a:cxn>
                  <a:cxn ang="0">
                    <a:pos x="T8" y="T9"/>
                  </a:cxn>
                </a:cxnLst>
                <a:rect l="0" t="0" r="r" b="b"/>
                <a:pathLst>
                  <a:path w="27" h="45">
                    <a:moveTo>
                      <a:pt x="4" y="43"/>
                    </a:moveTo>
                    <a:cubicBezTo>
                      <a:pt x="10" y="29"/>
                      <a:pt x="19" y="16"/>
                      <a:pt x="26" y="3"/>
                    </a:cubicBezTo>
                    <a:cubicBezTo>
                      <a:pt x="27" y="1"/>
                      <a:pt x="25" y="0"/>
                      <a:pt x="24" y="1"/>
                    </a:cubicBezTo>
                    <a:cubicBezTo>
                      <a:pt x="13" y="12"/>
                      <a:pt x="6" y="28"/>
                      <a:pt x="1" y="42"/>
                    </a:cubicBezTo>
                    <a:cubicBezTo>
                      <a:pt x="0" y="44"/>
                      <a:pt x="3" y="45"/>
                      <a:pt x="4"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415"/>
              <p:cNvSpPr>
                <a:spLocks/>
              </p:cNvSpPr>
              <p:nvPr/>
            </p:nvSpPr>
            <p:spPr bwMode="auto">
              <a:xfrm>
                <a:off x="1614" y="1555"/>
                <a:ext cx="40" cy="61"/>
              </a:xfrm>
              <a:custGeom>
                <a:avLst/>
                <a:gdLst>
                  <a:gd name="T0" fmla="*/ 4 w 23"/>
                  <a:gd name="T1" fmla="*/ 33 h 35"/>
                  <a:gd name="T2" fmla="*/ 22 w 23"/>
                  <a:gd name="T3" fmla="*/ 3 h 35"/>
                  <a:gd name="T4" fmla="*/ 20 w 23"/>
                  <a:gd name="T5" fmla="*/ 2 h 35"/>
                  <a:gd name="T6" fmla="*/ 1 w 23"/>
                  <a:gd name="T7" fmla="*/ 31 h 35"/>
                  <a:gd name="T8" fmla="*/ 4 w 23"/>
                  <a:gd name="T9" fmla="*/ 33 h 35"/>
                </a:gdLst>
                <a:ahLst/>
                <a:cxnLst>
                  <a:cxn ang="0">
                    <a:pos x="T0" y="T1"/>
                  </a:cxn>
                  <a:cxn ang="0">
                    <a:pos x="T2" y="T3"/>
                  </a:cxn>
                  <a:cxn ang="0">
                    <a:pos x="T4" y="T5"/>
                  </a:cxn>
                  <a:cxn ang="0">
                    <a:pos x="T6" y="T7"/>
                  </a:cxn>
                  <a:cxn ang="0">
                    <a:pos x="T8" y="T9"/>
                  </a:cxn>
                </a:cxnLst>
                <a:rect l="0" t="0" r="r" b="b"/>
                <a:pathLst>
                  <a:path w="23" h="35">
                    <a:moveTo>
                      <a:pt x="4" y="33"/>
                    </a:moveTo>
                    <a:cubicBezTo>
                      <a:pt x="10" y="23"/>
                      <a:pt x="16" y="13"/>
                      <a:pt x="22" y="3"/>
                    </a:cubicBezTo>
                    <a:cubicBezTo>
                      <a:pt x="23" y="2"/>
                      <a:pt x="21" y="0"/>
                      <a:pt x="20" y="2"/>
                    </a:cubicBezTo>
                    <a:cubicBezTo>
                      <a:pt x="12" y="10"/>
                      <a:pt x="6" y="21"/>
                      <a:pt x="1" y="31"/>
                    </a:cubicBezTo>
                    <a:cubicBezTo>
                      <a:pt x="0" y="33"/>
                      <a:pt x="3" y="35"/>
                      <a:pt x="4"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416"/>
              <p:cNvSpPr>
                <a:spLocks/>
              </p:cNvSpPr>
              <p:nvPr/>
            </p:nvSpPr>
            <p:spPr bwMode="auto">
              <a:xfrm>
                <a:off x="1612" y="1511"/>
                <a:ext cx="47" cy="58"/>
              </a:xfrm>
              <a:custGeom>
                <a:avLst/>
                <a:gdLst>
                  <a:gd name="T0" fmla="*/ 4 w 27"/>
                  <a:gd name="T1" fmla="*/ 31 h 33"/>
                  <a:gd name="T2" fmla="*/ 26 w 27"/>
                  <a:gd name="T3" fmla="*/ 3 h 33"/>
                  <a:gd name="T4" fmla="*/ 23 w 27"/>
                  <a:gd name="T5" fmla="*/ 1 h 33"/>
                  <a:gd name="T6" fmla="*/ 1 w 27"/>
                  <a:gd name="T7" fmla="*/ 29 h 33"/>
                  <a:gd name="T8" fmla="*/ 4 w 27"/>
                  <a:gd name="T9" fmla="*/ 31 h 33"/>
                </a:gdLst>
                <a:ahLst/>
                <a:cxnLst>
                  <a:cxn ang="0">
                    <a:pos x="T0" y="T1"/>
                  </a:cxn>
                  <a:cxn ang="0">
                    <a:pos x="T2" y="T3"/>
                  </a:cxn>
                  <a:cxn ang="0">
                    <a:pos x="T4" y="T5"/>
                  </a:cxn>
                  <a:cxn ang="0">
                    <a:pos x="T6" y="T7"/>
                  </a:cxn>
                  <a:cxn ang="0">
                    <a:pos x="T8" y="T9"/>
                  </a:cxn>
                </a:cxnLst>
                <a:rect l="0" t="0" r="r" b="b"/>
                <a:pathLst>
                  <a:path w="27" h="33">
                    <a:moveTo>
                      <a:pt x="4" y="31"/>
                    </a:moveTo>
                    <a:cubicBezTo>
                      <a:pt x="11" y="21"/>
                      <a:pt x="18" y="12"/>
                      <a:pt x="26" y="3"/>
                    </a:cubicBezTo>
                    <a:cubicBezTo>
                      <a:pt x="27" y="1"/>
                      <a:pt x="25" y="0"/>
                      <a:pt x="23" y="1"/>
                    </a:cubicBezTo>
                    <a:cubicBezTo>
                      <a:pt x="15" y="9"/>
                      <a:pt x="7" y="19"/>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417"/>
              <p:cNvSpPr>
                <a:spLocks/>
              </p:cNvSpPr>
              <p:nvPr/>
            </p:nvSpPr>
            <p:spPr bwMode="auto">
              <a:xfrm>
                <a:off x="1798" y="1352"/>
                <a:ext cx="37" cy="64"/>
              </a:xfrm>
              <a:custGeom>
                <a:avLst/>
                <a:gdLst>
                  <a:gd name="T0" fmla="*/ 3 w 21"/>
                  <a:gd name="T1" fmla="*/ 34 h 36"/>
                  <a:gd name="T2" fmla="*/ 20 w 21"/>
                  <a:gd name="T3" fmla="*/ 3 h 36"/>
                  <a:gd name="T4" fmla="*/ 18 w 21"/>
                  <a:gd name="T5" fmla="*/ 1 h 36"/>
                  <a:gd name="T6" fmla="*/ 0 w 21"/>
                  <a:gd name="T7" fmla="*/ 33 h 36"/>
                  <a:gd name="T8" fmla="*/ 3 w 21"/>
                  <a:gd name="T9" fmla="*/ 34 h 36"/>
                </a:gdLst>
                <a:ahLst/>
                <a:cxnLst>
                  <a:cxn ang="0">
                    <a:pos x="T0" y="T1"/>
                  </a:cxn>
                  <a:cxn ang="0">
                    <a:pos x="T2" y="T3"/>
                  </a:cxn>
                  <a:cxn ang="0">
                    <a:pos x="T4" y="T5"/>
                  </a:cxn>
                  <a:cxn ang="0">
                    <a:pos x="T6" y="T7"/>
                  </a:cxn>
                  <a:cxn ang="0">
                    <a:pos x="T8" y="T9"/>
                  </a:cxn>
                </a:cxnLst>
                <a:rect l="0" t="0" r="r" b="b"/>
                <a:pathLst>
                  <a:path w="21" h="36">
                    <a:moveTo>
                      <a:pt x="3" y="34"/>
                    </a:moveTo>
                    <a:cubicBezTo>
                      <a:pt x="7" y="22"/>
                      <a:pt x="12" y="13"/>
                      <a:pt x="20" y="3"/>
                    </a:cubicBezTo>
                    <a:cubicBezTo>
                      <a:pt x="21" y="2"/>
                      <a:pt x="20" y="0"/>
                      <a:pt x="18" y="1"/>
                    </a:cubicBezTo>
                    <a:cubicBezTo>
                      <a:pt x="9" y="9"/>
                      <a:pt x="2" y="21"/>
                      <a:pt x="0" y="33"/>
                    </a:cubicBezTo>
                    <a:cubicBezTo>
                      <a:pt x="0" y="35"/>
                      <a:pt x="3" y="36"/>
                      <a:pt x="3"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418"/>
              <p:cNvSpPr>
                <a:spLocks/>
              </p:cNvSpPr>
              <p:nvPr/>
            </p:nvSpPr>
            <p:spPr bwMode="auto">
              <a:xfrm>
                <a:off x="1786" y="1335"/>
                <a:ext cx="32" cy="54"/>
              </a:xfrm>
              <a:custGeom>
                <a:avLst/>
                <a:gdLst>
                  <a:gd name="T0" fmla="*/ 4 w 18"/>
                  <a:gd name="T1" fmla="*/ 28 h 31"/>
                  <a:gd name="T2" fmla="*/ 17 w 18"/>
                  <a:gd name="T3" fmla="*/ 3 h 31"/>
                  <a:gd name="T4" fmla="*/ 15 w 18"/>
                  <a:gd name="T5" fmla="*/ 1 h 31"/>
                  <a:gd name="T6" fmla="*/ 0 w 18"/>
                  <a:gd name="T7" fmla="*/ 27 h 31"/>
                  <a:gd name="T8" fmla="*/ 4 w 18"/>
                  <a:gd name="T9" fmla="*/ 28 h 31"/>
                </a:gdLst>
                <a:ahLst/>
                <a:cxnLst>
                  <a:cxn ang="0">
                    <a:pos x="T0" y="T1"/>
                  </a:cxn>
                  <a:cxn ang="0">
                    <a:pos x="T2" y="T3"/>
                  </a:cxn>
                  <a:cxn ang="0">
                    <a:pos x="T4" y="T5"/>
                  </a:cxn>
                  <a:cxn ang="0">
                    <a:pos x="T6" y="T7"/>
                  </a:cxn>
                  <a:cxn ang="0">
                    <a:pos x="T8" y="T9"/>
                  </a:cxn>
                </a:cxnLst>
                <a:rect l="0" t="0" r="r" b="b"/>
                <a:pathLst>
                  <a:path w="18" h="31">
                    <a:moveTo>
                      <a:pt x="4" y="28"/>
                    </a:moveTo>
                    <a:cubicBezTo>
                      <a:pt x="7" y="19"/>
                      <a:pt x="12" y="11"/>
                      <a:pt x="17" y="3"/>
                    </a:cubicBezTo>
                    <a:cubicBezTo>
                      <a:pt x="18" y="2"/>
                      <a:pt x="16" y="0"/>
                      <a:pt x="15" y="1"/>
                    </a:cubicBezTo>
                    <a:cubicBezTo>
                      <a:pt x="7" y="8"/>
                      <a:pt x="3" y="18"/>
                      <a:pt x="0" y="27"/>
                    </a:cubicBezTo>
                    <a:cubicBezTo>
                      <a:pt x="0" y="30"/>
                      <a:pt x="3"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419"/>
              <p:cNvSpPr>
                <a:spLocks/>
              </p:cNvSpPr>
              <p:nvPr/>
            </p:nvSpPr>
            <p:spPr bwMode="auto">
              <a:xfrm>
                <a:off x="1978" y="1249"/>
                <a:ext cx="38" cy="14"/>
              </a:xfrm>
              <a:custGeom>
                <a:avLst/>
                <a:gdLst>
                  <a:gd name="T0" fmla="*/ 20 w 22"/>
                  <a:gd name="T1" fmla="*/ 3 h 8"/>
                  <a:gd name="T2" fmla="*/ 1 w 22"/>
                  <a:gd name="T3" fmla="*/ 5 h 8"/>
                  <a:gd name="T4" fmla="*/ 3 w 22"/>
                  <a:gd name="T5" fmla="*/ 7 h 8"/>
                  <a:gd name="T6" fmla="*/ 19 w 22"/>
                  <a:gd name="T7" fmla="*/ 6 h 8"/>
                  <a:gd name="T8" fmla="*/ 20 w 22"/>
                  <a:gd name="T9" fmla="*/ 3 h 8"/>
                </a:gdLst>
                <a:ahLst/>
                <a:cxnLst>
                  <a:cxn ang="0">
                    <a:pos x="T0" y="T1"/>
                  </a:cxn>
                  <a:cxn ang="0">
                    <a:pos x="T2" y="T3"/>
                  </a:cxn>
                  <a:cxn ang="0">
                    <a:pos x="T4" y="T5"/>
                  </a:cxn>
                  <a:cxn ang="0">
                    <a:pos x="T6" y="T7"/>
                  </a:cxn>
                  <a:cxn ang="0">
                    <a:pos x="T8" y="T9"/>
                  </a:cxn>
                </a:cxnLst>
                <a:rect l="0" t="0" r="r" b="b"/>
                <a:pathLst>
                  <a:path w="22" h="8">
                    <a:moveTo>
                      <a:pt x="20" y="3"/>
                    </a:moveTo>
                    <a:cubicBezTo>
                      <a:pt x="14" y="1"/>
                      <a:pt x="6" y="0"/>
                      <a:pt x="1" y="5"/>
                    </a:cubicBezTo>
                    <a:cubicBezTo>
                      <a:pt x="0" y="6"/>
                      <a:pt x="1" y="8"/>
                      <a:pt x="3" y="7"/>
                    </a:cubicBezTo>
                    <a:cubicBezTo>
                      <a:pt x="8" y="6"/>
                      <a:pt x="13" y="5"/>
                      <a:pt x="19" y="6"/>
                    </a:cubicBezTo>
                    <a:cubicBezTo>
                      <a:pt x="21" y="7"/>
                      <a:pt x="22" y="4"/>
                      <a:pt x="2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420"/>
              <p:cNvSpPr>
                <a:spLocks/>
              </p:cNvSpPr>
              <p:nvPr/>
            </p:nvSpPr>
            <p:spPr bwMode="auto">
              <a:xfrm>
                <a:off x="1976" y="1222"/>
                <a:ext cx="40" cy="21"/>
              </a:xfrm>
              <a:custGeom>
                <a:avLst/>
                <a:gdLst>
                  <a:gd name="T0" fmla="*/ 21 w 23"/>
                  <a:gd name="T1" fmla="*/ 3 h 12"/>
                  <a:gd name="T2" fmla="*/ 1 w 23"/>
                  <a:gd name="T3" fmla="*/ 9 h 12"/>
                  <a:gd name="T4" fmla="*/ 3 w 23"/>
                  <a:gd name="T5" fmla="*/ 11 h 12"/>
                  <a:gd name="T6" fmla="*/ 20 w 23"/>
                  <a:gd name="T7" fmla="*/ 6 h 12"/>
                  <a:gd name="T8" fmla="*/ 21 w 23"/>
                  <a:gd name="T9" fmla="*/ 3 h 12"/>
                </a:gdLst>
                <a:ahLst/>
                <a:cxnLst>
                  <a:cxn ang="0">
                    <a:pos x="T0" y="T1"/>
                  </a:cxn>
                  <a:cxn ang="0">
                    <a:pos x="T2" y="T3"/>
                  </a:cxn>
                  <a:cxn ang="0">
                    <a:pos x="T4" y="T5"/>
                  </a:cxn>
                  <a:cxn ang="0">
                    <a:pos x="T6" y="T7"/>
                  </a:cxn>
                  <a:cxn ang="0">
                    <a:pos x="T8" y="T9"/>
                  </a:cxn>
                </a:cxnLst>
                <a:rect l="0" t="0" r="r" b="b"/>
                <a:pathLst>
                  <a:path w="23" h="12">
                    <a:moveTo>
                      <a:pt x="21" y="3"/>
                    </a:moveTo>
                    <a:cubicBezTo>
                      <a:pt x="14" y="0"/>
                      <a:pt x="4" y="2"/>
                      <a:pt x="1" y="9"/>
                    </a:cubicBezTo>
                    <a:cubicBezTo>
                      <a:pt x="0" y="10"/>
                      <a:pt x="2" y="12"/>
                      <a:pt x="3" y="11"/>
                    </a:cubicBezTo>
                    <a:cubicBezTo>
                      <a:pt x="8" y="6"/>
                      <a:pt x="13" y="4"/>
                      <a:pt x="20" y="6"/>
                    </a:cubicBezTo>
                    <a:cubicBezTo>
                      <a:pt x="22" y="6"/>
                      <a:pt x="23" y="3"/>
                      <a:pt x="2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421"/>
              <p:cNvSpPr>
                <a:spLocks/>
              </p:cNvSpPr>
              <p:nvPr/>
            </p:nvSpPr>
            <p:spPr bwMode="auto">
              <a:xfrm>
                <a:off x="1995" y="1205"/>
                <a:ext cx="30" cy="12"/>
              </a:xfrm>
              <a:custGeom>
                <a:avLst/>
                <a:gdLst>
                  <a:gd name="T0" fmla="*/ 13 w 17"/>
                  <a:gd name="T1" fmla="*/ 0 h 7"/>
                  <a:gd name="T2" fmla="*/ 1 w 17"/>
                  <a:gd name="T3" fmla="*/ 4 h 7"/>
                  <a:gd name="T4" fmla="*/ 2 w 17"/>
                  <a:gd name="T5" fmla="*/ 7 h 7"/>
                  <a:gd name="T6" fmla="*/ 14 w 17"/>
                  <a:gd name="T7" fmla="*/ 4 h 7"/>
                  <a:gd name="T8" fmla="*/ 13 w 17"/>
                  <a:gd name="T9" fmla="*/ 0 h 7"/>
                </a:gdLst>
                <a:ahLst/>
                <a:cxnLst>
                  <a:cxn ang="0">
                    <a:pos x="T0" y="T1"/>
                  </a:cxn>
                  <a:cxn ang="0">
                    <a:pos x="T2" y="T3"/>
                  </a:cxn>
                  <a:cxn ang="0">
                    <a:pos x="T4" y="T5"/>
                  </a:cxn>
                  <a:cxn ang="0">
                    <a:pos x="T6" y="T7"/>
                  </a:cxn>
                  <a:cxn ang="0">
                    <a:pos x="T8" y="T9"/>
                  </a:cxn>
                </a:cxnLst>
                <a:rect l="0" t="0" r="r" b="b"/>
                <a:pathLst>
                  <a:path w="17" h="7">
                    <a:moveTo>
                      <a:pt x="13" y="0"/>
                    </a:moveTo>
                    <a:cubicBezTo>
                      <a:pt x="9" y="1"/>
                      <a:pt x="5" y="2"/>
                      <a:pt x="1" y="4"/>
                    </a:cubicBezTo>
                    <a:cubicBezTo>
                      <a:pt x="0" y="4"/>
                      <a:pt x="1" y="7"/>
                      <a:pt x="2" y="7"/>
                    </a:cubicBezTo>
                    <a:cubicBezTo>
                      <a:pt x="6" y="6"/>
                      <a:pt x="10" y="5"/>
                      <a:pt x="14" y="4"/>
                    </a:cubicBezTo>
                    <a:cubicBezTo>
                      <a:pt x="17" y="3"/>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422"/>
              <p:cNvSpPr>
                <a:spLocks/>
              </p:cNvSpPr>
              <p:nvPr/>
            </p:nvSpPr>
            <p:spPr bwMode="auto">
              <a:xfrm>
                <a:off x="2410" y="1002"/>
                <a:ext cx="42" cy="57"/>
              </a:xfrm>
              <a:custGeom>
                <a:avLst/>
                <a:gdLst>
                  <a:gd name="T0" fmla="*/ 4 w 24"/>
                  <a:gd name="T1" fmla="*/ 30 h 32"/>
                  <a:gd name="T2" fmla="*/ 23 w 24"/>
                  <a:gd name="T3" fmla="*/ 3 h 32"/>
                  <a:gd name="T4" fmla="*/ 21 w 24"/>
                  <a:gd name="T5" fmla="*/ 1 h 32"/>
                  <a:gd name="T6" fmla="*/ 1 w 24"/>
                  <a:gd name="T7" fmla="*/ 29 h 32"/>
                  <a:gd name="T8" fmla="*/ 4 w 24"/>
                  <a:gd name="T9" fmla="*/ 30 h 32"/>
                </a:gdLst>
                <a:ahLst/>
                <a:cxnLst>
                  <a:cxn ang="0">
                    <a:pos x="T0" y="T1"/>
                  </a:cxn>
                  <a:cxn ang="0">
                    <a:pos x="T2" y="T3"/>
                  </a:cxn>
                  <a:cxn ang="0">
                    <a:pos x="T4" y="T5"/>
                  </a:cxn>
                  <a:cxn ang="0">
                    <a:pos x="T6" y="T7"/>
                  </a:cxn>
                  <a:cxn ang="0">
                    <a:pos x="T8" y="T9"/>
                  </a:cxn>
                </a:cxnLst>
                <a:rect l="0" t="0" r="r" b="b"/>
                <a:pathLst>
                  <a:path w="24" h="32">
                    <a:moveTo>
                      <a:pt x="4" y="30"/>
                    </a:moveTo>
                    <a:cubicBezTo>
                      <a:pt x="10" y="21"/>
                      <a:pt x="16" y="12"/>
                      <a:pt x="23" y="3"/>
                    </a:cubicBezTo>
                    <a:cubicBezTo>
                      <a:pt x="24" y="2"/>
                      <a:pt x="23" y="0"/>
                      <a:pt x="21" y="1"/>
                    </a:cubicBezTo>
                    <a:cubicBezTo>
                      <a:pt x="13" y="8"/>
                      <a:pt x="5" y="19"/>
                      <a:pt x="1" y="29"/>
                    </a:cubicBezTo>
                    <a:cubicBezTo>
                      <a:pt x="0" y="30"/>
                      <a:pt x="3" y="32"/>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423"/>
              <p:cNvSpPr>
                <a:spLocks/>
              </p:cNvSpPr>
              <p:nvPr/>
            </p:nvSpPr>
            <p:spPr bwMode="auto">
              <a:xfrm>
                <a:off x="2392" y="1009"/>
                <a:ext cx="34" cy="48"/>
              </a:xfrm>
              <a:custGeom>
                <a:avLst/>
                <a:gdLst>
                  <a:gd name="T0" fmla="*/ 3 w 19"/>
                  <a:gd name="T1" fmla="*/ 25 h 27"/>
                  <a:gd name="T2" fmla="*/ 18 w 19"/>
                  <a:gd name="T3" fmla="*/ 4 h 27"/>
                  <a:gd name="T4" fmla="*/ 16 w 19"/>
                  <a:gd name="T5" fmla="*/ 2 h 27"/>
                  <a:gd name="T6" fmla="*/ 1 w 19"/>
                  <a:gd name="T7" fmla="*/ 23 h 27"/>
                  <a:gd name="T8" fmla="*/ 3 w 19"/>
                  <a:gd name="T9" fmla="*/ 25 h 27"/>
                </a:gdLst>
                <a:ahLst/>
                <a:cxnLst>
                  <a:cxn ang="0">
                    <a:pos x="T0" y="T1"/>
                  </a:cxn>
                  <a:cxn ang="0">
                    <a:pos x="T2" y="T3"/>
                  </a:cxn>
                  <a:cxn ang="0">
                    <a:pos x="T4" y="T5"/>
                  </a:cxn>
                  <a:cxn ang="0">
                    <a:pos x="T6" y="T7"/>
                  </a:cxn>
                  <a:cxn ang="0">
                    <a:pos x="T8" y="T9"/>
                  </a:cxn>
                </a:cxnLst>
                <a:rect l="0" t="0" r="r" b="b"/>
                <a:pathLst>
                  <a:path w="19" h="27">
                    <a:moveTo>
                      <a:pt x="3" y="25"/>
                    </a:moveTo>
                    <a:cubicBezTo>
                      <a:pt x="7" y="17"/>
                      <a:pt x="12" y="10"/>
                      <a:pt x="18" y="4"/>
                    </a:cubicBezTo>
                    <a:cubicBezTo>
                      <a:pt x="19" y="2"/>
                      <a:pt x="17" y="0"/>
                      <a:pt x="16" y="2"/>
                    </a:cubicBezTo>
                    <a:cubicBezTo>
                      <a:pt x="9" y="7"/>
                      <a:pt x="4" y="15"/>
                      <a:pt x="1" y="23"/>
                    </a:cubicBezTo>
                    <a:cubicBezTo>
                      <a:pt x="0" y="25"/>
                      <a:pt x="3" y="27"/>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424"/>
              <p:cNvSpPr>
                <a:spLocks/>
              </p:cNvSpPr>
              <p:nvPr/>
            </p:nvSpPr>
            <p:spPr bwMode="auto">
              <a:xfrm>
                <a:off x="2424" y="1032"/>
                <a:ext cx="32" cy="34"/>
              </a:xfrm>
              <a:custGeom>
                <a:avLst/>
                <a:gdLst>
                  <a:gd name="T0" fmla="*/ 4 w 18"/>
                  <a:gd name="T1" fmla="*/ 18 h 19"/>
                  <a:gd name="T2" fmla="*/ 17 w 18"/>
                  <a:gd name="T3" fmla="*/ 3 h 19"/>
                  <a:gd name="T4" fmla="*/ 14 w 18"/>
                  <a:gd name="T5" fmla="*/ 1 h 19"/>
                  <a:gd name="T6" fmla="*/ 2 w 18"/>
                  <a:gd name="T7" fmla="*/ 15 h 19"/>
                  <a:gd name="T8" fmla="*/ 4 w 18"/>
                  <a:gd name="T9" fmla="*/ 18 h 19"/>
                </a:gdLst>
                <a:ahLst/>
                <a:cxnLst>
                  <a:cxn ang="0">
                    <a:pos x="T0" y="T1"/>
                  </a:cxn>
                  <a:cxn ang="0">
                    <a:pos x="T2" y="T3"/>
                  </a:cxn>
                  <a:cxn ang="0">
                    <a:pos x="T4" y="T5"/>
                  </a:cxn>
                  <a:cxn ang="0">
                    <a:pos x="T6" y="T7"/>
                  </a:cxn>
                  <a:cxn ang="0">
                    <a:pos x="T8" y="T9"/>
                  </a:cxn>
                </a:cxnLst>
                <a:rect l="0" t="0" r="r" b="b"/>
                <a:pathLst>
                  <a:path w="18" h="19">
                    <a:moveTo>
                      <a:pt x="4" y="18"/>
                    </a:moveTo>
                    <a:cubicBezTo>
                      <a:pt x="8" y="13"/>
                      <a:pt x="13" y="8"/>
                      <a:pt x="17" y="3"/>
                    </a:cubicBezTo>
                    <a:cubicBezTo>
                      <a:pt x="18" y="1"/>
                      <a:pt x="16" y="0"/>
                      <a:pt x="14" y="1"/>
                    </a:cubicBezTo>
                    <a:cubicBezTo>
                      <a:pt x="10" y="5"/>
                      <a:pt x="6" y="11"/>
                      <a:pt x="2" y="15"/>
                    </a:cubicBezTo>
                    <a:cubicBezTo>
                      <a:pt x="0" y="17"/>
                      <a:pt x="2" y="19"/>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425"/>
              <p:cNvSpPr>
                <a:spLocks/>
              </p:cNvSpPr>
              <p:nvPr/>
            </p:nvSpPr>
            <p:spPr bwMode="auto">
              <a:xfrm>
                <a:off x="2440" y="1066"/>
                <a:ext cx="23" cy="26"/>
              </a:xfrm>
              <a:custGeom>
                <a:avLst/>
                <a:gdLst>
                  <a:gd name="T0" fmla="*/ 4 w 13"/>
                  <a:gd name="T1" fmla="*/ 13 h 15"/>
                  <a:gd name="T2" fmla="*/ 12 w 13"/>
                  <a:gd name="T3" fmla="*/ 3 h 15"/>
                  <a:gd name="T4" fmla="*/ 11 w 13"/>
                  <a:gd name="T5" fmla="*/ 0 h 15"/>
                  <a:gd name="T6" fmla="*/ 1 w 13"/>
                  <a:gd name="T7" fmla="*/ 13 h 15"/>
                  <a:gd name="T8" fmla="*/ 4 w 13"/>
                  <a:gd name="T9" fmla="*/ 13 h 15"/>
                </a:gdLst>
                <a:ahLst/>
                <a:cxnLst>
                  <a:cxn ang="0">
                    <a:pos x="T0" y="T1"/>
                  </a:cxn>
                  <a:cxn ang="0">
                    <a:pos x="T2" y="T3"/>
                  </a:cxn>
                  <a:cxn ang="0">
                    <a:pos x="T4" y="T5"/>
                  </a:cxn>
                  <a:cxn ang="0">
                    <a:pos x="T6" y="T7"/>
                  </a:cxn>
                  <a:cxn ang="0">
                    <a:pos x="T8" y="T9"/>
                  </a:cxn>
                </a:cxnLst>
                <a:rect l="0" t="0" r="r" b="b"/>
                <a:pathLst>
                  <a:path w="13" h="15">
                    <a:moveTo>
                      <a:pt x="4" y="13"/>
                    </a:moveTo>
                    <a:cubicBezTo>
                      <a:pt x="4" y="8"/>
                      <a:pt x="7" y="5"/>
                      <a:pt x="12" y="3"/>
                    </a:cubicBezTo>
                    <a:cubicBezTo>
                      <a:pt x="13" y="2"/>
                      <a:pt x="12" y="0"/>
                      <a:pt x="11" y="0"/>
                    </a:cubicBezTo>
                    <a:cubicBezTo>
                      <a:pt x="4" y="1"/>
                      <a:pt x="0" y="7"/>
                      <a:pt x="1" y="13"/>
                    </a:cubicBezTo>
                    <a:cubicBezTo>
                      <a:pt x="1" y="15"/>
                      <a:pt x="4" y="15"/>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426"/>
              <p:cNvSpPr>
                <a:spLocks/>
              </p:cNvSpPr>
              <p:nvPr/>
            </p:nvSpPr>
            <p:spPr bwMode="auto">
              <a:xfrm>
                <a:off x="2445" y="1090"/>
                <a:ext cx="23" cy="27"/>
              </a:xfrm>
              <a:custGeom>
                <a:avLst/>
                <a:gdLst>
                  <a:gd name="T0" fmla="*/ 4 w 13"/>
                  <a:gd name="T1" fmla="*/ 12 h 15"/>
                  <a:gd name="T2" fmla="*/ 11 w 13"/>
                  <a:gd name="T3" fmla="*/ 3 h 15"/>
                  <a:gd name="T4" fmla="*/ 10 w 13"/>
                  <a:gd name="T5" fmla="*/ 1 h 15"/>
                  <a:gd name="T6" fmla="*/ 1 w 13"/>
                  <a:gd name="T7" fmla="*/ 12 h 15"/>
                  <a:gd name="T8" fmla="*/ 4 w 13"/>
                  <a:gd name="T9" fmla="*/ 12 h 15"/>
                </a:gdLst>
                <a:ahLst/>
                <a:cxnLst>
                  <a:cxn ang="0">
                    <a:pos x="T0" y="T1"/>
                  </a:cxn>
                  <a:cxn ang="0">
                    <a:pos x="T2" y="T3"/>
                  </a:cxn>
                  <a:cxn ang="0">
                    <a:pos x="T4" y="T5"/>
                  </a:cxn>
                  <a:cxn ang="0">
                    <a:pos x="T6" y="T7"/>
                  </a:cxn>
                  <a:cxn ang="0">
                    <a:pos x="T8" y="T9"/>
                  </a:cxn>
                </a:cxnLst>
                <a:rect l="0" t="0" r="r" b="b"/>
                <a:pathLst>
                  <a:path w="13" h="15">
                    <a:moveTo>
                      <a:pt x="4" y="12"/>
                    </a:moveTo>
                    <a:cubicBezTo>
                      <a:pt x="5" y="8"/>
                      <a:pt x="8" y="6"/>
                      <a:pt x="11" y="3"/>
                    </a:cubicBezTo>
                    <a:cubicBezTo>
                      <a:pt x="13" y="2"/>
                      <a:pt x="12" y="0"/>
                      <a:pt x="10" y="1"/>
                    </a:cubicBezTo>
                    <a:cubicBezTo>
                      <a:pt x="5" y="2"/>
                      <a:pt x="2" y="7"/>
                      <a:pt x="1" y="12"/>
                    </a:cubicBezTo>
                    <a:cubicBezTo>
                      <a:pt x="0" y="14"/>
                      <a:pt x="3" y="15"/>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427"/>
              <p:cNvSpPr>
                <a:spLocks/>
              </p:cNvSpPr>
              <p:nvPr/>
            </p:nvSpPr>
            <p:spPr bwMode="auto">
              <a:xfrm>
                <a:off x="2338" y="1553"/>
                <a:ext cx="65" cy="72"/>
              </a:xfrm>
              <a:custGeom>
                <a:avLst/>
                <a:gdLst>
                  <a:gd name="T0" fmla="*/ 3 w 37"/>
                  <a:gd name="T1" fmla="*/ 40 h 41"/>
                  <a:gd name="T2" fmla="*/ 18 w 37"/>
                  <a:gd name="T3" fmla="*/ 19 h 41"/>
                  <a:gd name="T4" fmla="*/ 36 w 37"/>
                  <a:gd name="T5" fmla="*/ 3 h 41"/>
                  <a:gd name="T6" fmla="*/ 34 w 37"/>
                  <a:gd name="T7" fmla="*/ 1 h 41"/>
                  <a:gd name="T8" fmla="*/ 0 w 37"/>
                  <a:gd name="T9" fmla="*/ 38 h 41"/>
                  <a:gd name="T10" fmla="*/ 3 w 37"/>
                  <a:gd name="T11" fmla="*/ 40 h 41"/>
                </a:gdLst>
                <a:ahLst/>
                <a:cxnLst>
                  <a:cxn ang="0">
                    <a:pos x="T0" y="T1"/>
                  </a:cxn>
                  <a:cxn ang="0">
                    <a:pos x="T2" y="T3"/>
                  </a:cxn>
                  <a:cxn ang="0">
                    <a:pos x="T4" y="T5"/>
                  </a:cxn>
                  <a:cxn ang="0">
                    <a:pos x="T6" y="T7"/>
                  </a:cxn>
                  <a:cxn ang="0">
                    <a:pos x="T8" y="T9"/>
                  </a:cxn>
                  <a:cxn ang="0">
                    <a:pos x="T10" y="T11"/>
                  </a:cxn>
                </a:cxnLst>
                <a:rect l="0" t="0" r="r" b="b"/>
                <a:pathLst>
                  <a:path w="37" h="41">
                    <a:moveTo>
                      <a:pt x="3" y="40"/>
                    </a:moveTo>
                    <a:cubicBezTo>
                      <a:pt x="8" y="32"/>
                      <a:pt x="12" y="25"/>
                      <a:pt x="18" y="19"/>
                    </a:cubicBezTo>
                    <a:cubicBezTo>
                      <a:pt x="23" y="13"/>
                      <a:pt x="30" y="8"/>
                      <a:pt x="36" y="3"/>
                    </a:cubicBezTo>
                    <a:cubicBezTo>
                      <a:pt x="37" y="2"/>
                      <a:pt x="35" y="0"/>
                      <a:pt x="34" y="1"/>
                    </a:cubicBezTo>
                    <a:cubicBezTo>
                      <a:pt x="19" y="7"/>
                      <a:pt x="6" y="24"/>
                      <a:pt x="0" y="38"/>
                    </a:cubicBezTo>
                    <a:cubicBezTo>
                      <a:pt x="0" y="40"/>
                      <a:pt x="2" y="41"/>
                      <a:pt x="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428"/>
              <p:cNvSpPr>
                <a:spLocks/>
              </p:cNvSpPr>
              <p:nvPr/>
            </p:nvSpPr>
            <p:spPr bwMode="auto">
              <a:xfrm>
                <a:off x="2345" y="1590"/>
                <a:ext cx="51" cy="53"/>
              </a:xfrm>
              <a:custGeom>
                <a:avLst/>
                <a:gdLst>
                  <a:gd name="T0" fmla="*/ 4 w 29"/>
                  <a:gd name="T1" fmla="*/ 29 h 30"/>
                  <a:gd name="T2" fmla="*/ 28 w 29"/>
                  <a:gd name="T3" fmla="*/ 3 h 30"/>
                  <a:gd name="T4" fmla="*/ 26 w 29"/>
                  <a:gd name="T5" fmla="*/ 1 h 30"/>
                  <a:gd name="T6" fmla="*/ 1 w 29"/>
                  <a:gd name="T7" fmla="*/ 27 h 30"/>
                  <a:gd name="T8" fmla="*/ 4 w 29"/>
                  <a:gd name="T9" fmla="*/ 29 h 30"/>
                </a:gdLst>
                <a:ahLst/>
                <a:cxnLst>
                  <a:cxn ang="0">
                    <a:pos x="T0" y="T1"/>
                  </a:cxn>
                  <a:cxn ang="0">
                    <a:pos x="T2" y="T3"/>
                  </a:cxn>
                  <a:cxn ang="0">
                    <a:pos x="T4" y="T5"/>
                  </a:cxn>
                  <a:cxn ang="0">
                    <a:pos x="T6" y="T7"/>
                  </a:cxn>
                  <a:cxn ang="0">
                    <a:pos x="T8" y="T9"/>
                  </a:cxn>
                </a:cxnLst>
                <a:rect l="0" t="0" r="r" b="b"/>
                <a:pathLst>
                  <a:path w="29" h="30">
                    <a:moveTo>
                      <a:pt x="4" y="29"/>
                    </a:moveTo>
                    <a:cubicBezTo>
                      <a:pt x="10" y="18"/>
                      <a:pt x="18" y="11"/>
                      <a:pt x="28" y="3"/>
                    </a:cubicBezTo>
                    <a:cubicBezTo>
                      <a:pt x="29" y="2"/>
                      <a:pt x="27" y="0"/>
                      <a:pt x="26" y="1"/>
                    </a:cubicBezTo>
                    <a:cubicBezTo>
                      <a:pt x="15" y="7"/>
                      <a:pt x="7" y="17"/>
                      <a:pt x="1" y="27"/>
                    </a:cubicBezTo>
                    <a:cubicBezTo>
                      <a:pt x="0" y="29"/>
                      <a:pt x="3" y="30"/>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29"/>
              <p:cNvSpPr>
                <a:spLocks/>
              </p:cNvSpPr>
              <p:nvPr/>
            </p:nvSpPr>
            <p:spPr bwMode="auto">
              <a:xfrm>
                <a:off x="2363" y="1611"/>
                <a:ext cx="38" cy="46"/>
              </a:xfrm>
              <a:custGeom>
                <a:avLst/>
                <a:gdLst>
                  <a:gd name="T0" fmla="*/ 3 w 22"/>
                  <a:gd name="T1" fmla="*/ 25 h 26"/>
                  <a:gd name="T2" fmla="*/ 21 w 22"/>
                  <a:gd name="T3" fmla="*/ 3 h 26"/>
                  <a:gd name="T4" fmla="*/ 19 w 22"/>
                  <a:gd name="T5" fmla="*/ 1 h 26"/>
                  <a:gd name="T6" fmla="*/ 0 w 22"/>
                  <a:gd name="T7" fmla="*/ 24 h 26"/>
                  <a:gd name="T8" fmla="*/ 3 w 22"/>
                  <a:gd name="T9" fmla="*/ 25 h 26"/>
                </a:gdLst>
                <a:ahLst/>
                <a:cxnLst>
                  <a:cxn ang="0">
                    <a:pos x="T0" y="T1"/>
                  </a:cxn>
                  <a:cxn ang="0">
                    <a:pos x="T2" y="T3"/>
                  </a:cxn>
                  <a:cxn ang="0">
                    <a:pos x="T4" y="T5"/>
                  </a:cxn>
                  <a:cxn ang="0">
                    <a:pos x="T6" y="T7"/>
                  </a:cxn>
                  <a:cxn ang="0">
                    <a:pos x="T8" y="T9"/>
                  </a:cxn>
                </a:cxnLst>
                <a:rect l="0" t="0" r="r" b="b"/>
                <a:pathLst>
                  <a:path w="22" h="26">
                    <a:moveTo>
                      <a:pt x="3" y="25"/>
                    </a:moveTo>
                    <a:cubicBezTo>
                      <a:pt x="7" y="16"/>
                      <a:pt x="13" y="9"/>
                      <a:pt x="21" y="3"/>
                    </a:cubicBezTo>
                    <a:cubicBezTo>
                      <a:pt x="22" y="2"/>
                      <a:pt x="20" y="0"/>
                      <a:pt x="19" y="1"/>
                    </a:cubicBezTo>
                    <a:cubicBezTo>
                      <a:pt x="10" y="5"/>
                      <a:pt x="3" y="14"/>
                      <a:pt x="0" y="24"/>
                    </a:cubicBezTo>
                    <a:cubicBezTo>
                      <a:pt x="0" y="26"/>
                      <a:pt x="3" y="26"/>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30"/>
              <p:cNvSpPr>
                <a:spLocks/>
              </p:cNvSpPr>
              <p:nvPr/>
            </p:nvSpPr>
            <p:spPr bwMode="auto">
              <a:xfrm>
                <a:off x="2371" y="1641"/>
                <a:ext cx="37" cy="42"/>
              </a:xfrm>
              <a:custGeom>
                <a:avLst/>
                <a:gdLst>
                  <a:gd name="T0" fmla="*/ 4 w 21"/>
                  <a:gd name="T1" fmla="*/ 23 h 24"/>
                  <a:gd name="T2" fmla="*/ 11 w 21"/>
                  <a:gd name="T3" fmla="*/ 11 h 24"/>
                  <a:gd name="T4" fmla="*/ 20 w 21"/>
                  <a:gd name="T5" fmla="*/ 3 h 24"/>
                  <a:gd name="T6" fmla="*/ 18 w 21"/>
                  <a:gd name="T7" fmla="*/ 1 h 24"/>
                  <a:gd name="T8" fmla="*/ 1 w 21"/>
                  <a:gd name="T9" fmla="*/ 21 h 24"/>
                  <a:gd name="T10" fmla="*/ 4 w 21"/>
                  <a:gd name="T11" fmla="*/ 23 h 24"/>
                </a:gdLst>
                <a:ahLst/>
                <a:cxnLst>
                  <a:cxn ang="0">
                    <a:pos x="T0" y="T1"/>
                  </a:cxn>
                  <a:cxn ang="0">
                    <a:pos x="T2" y="T3"/>
                  </a:cxn>
                  <a:cxn ang="0">
                    <a:pos x="T4" y="T5"/>
                  </a:cxn>
                  <a:cxn ang="0">
                    <a:pos x="T6" y="T7"/>
                  </a:cxn>
                  <a:cxn ang="0">
                    <a:pos x="T8" y="T9"/>
                  </a:cxn>
                  <a:cxn ang="0">
                    <a:pos x="T10" y="T11"/>
                  </a:cxn>
                </a:cxnLst>
                <a:rect l="0" t="0" r="r" b="b"/>
                <a:pathLst>
                  <a:path w="21" h="24">
                    <a:moveTo>
                      <a:pt x="4" y="23"/>
                    </a:moveTo>
                    <a:cubicBezTo>
                      <a:pt x="6" y="19"/>
                      <a:pt x="8" y="15"/>
                      <a:pt x="11" y="11"/>
                    </a:cubicBezTo>
                    <a:cubicBezTo>
                      <a:pt x="14" y="8"/>
                      <a:pt x="17" y="6"/>
                      <a:pt x="20" y="3"/>
                    </a:cubicBezTo>
                    <a:cubicBezTo>
                      <a:pt x="21" y="2"/>
                      <a:pt x="19" y="0"/>
                      <a:pt x="18" y="1"/>
                    </a:cubicBezTo>
                    <a:cubicBezTo>
                      <a:pt x="10" y="4"/>
                      <a:pt x="4" y="13"/>
                      <a:pt x="1" y="21"/>
                    </a:cubicBezTo>
                    <a:cubicBezTo>
                      <a:pt x="0" y="23"/>
                      <a:pt x="3" y="24"/>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431"/>
              <p:cNvSpPr>
                <a:spLocks/>
              </p:cNvSpPr>
              <p:nvPr/>
            </p:nvSpPr>
            <p:spPr bwMode="auto">
              <a:xfrm>
                <a:off x="2389" y="1665"/>
                <a:ext cx="30" cy="36"/>
              </a:xfrm>
              <a:custGeom>
                <a:avLst/>
                <a:gdLst>
                  <a:gd name="T0" fmla="*/ 4 w 17"/>
                  <a:gd name="T1" fmla="*/ 18 h 20"/>
                  <a:gd name="T2" fmla="*/ 15 w 17"/>
                  <a:gd name="T3" fmla="*/ 3 h 20"/>
                  <a:gd name="T4" fmla="*/ 14 w 17"/>
                  <a:gd name="T5" fmla="*/ 1 h 20"/>
                  <a:gd name="T6" fmla="*/ 1 w 17"/>
                  <a:gd name="T7" fmla="*/ 17 h 20"/>
                  <a:gd name="T8" fmla="*/ 4 w 17"/>
                  <a:gd name="T9" fmla="*/ 18 h 20"/>
                </a:gdLst>
                <a:ahLst/>
                <a:cxnLst>
                  <a:cxn ang="0">
                    <a:pos x="T0" y="T1"/>
                  </a:cxn>
                  <a:cxn ang="0">
                    <a:pos x="T2" y="T3"/>
                  </a:cxn>
                  <a:cxn ang="0">
                    <a:pos x="T4" y="T5"/>
                  </a:cxn>
                  <a:cxn ang="0">
                    <a:pos x="T6" y="T7"/>
                  </a:cxn>
                  <a:cxn ang="0">
                    <a:pos x="T8" y="T9"/>
                  </a:cxn>
                </a:cxnLst>
                <a:rect l="0" t="0" r="r" b="b"/>
                <a:pathLst>
                  <a:path w="17" h="20">
                    <a:moveTo>
                      <a:pt x="4" y="18"/>
                    </a:moveTo>
                    <a:cubicBezTo>
                      <a:pt x="7" y="12"/>
                      <a:pt x="11" y="8"/>
                      <a:pt x="15" y="3"/>
                    </a:cubicBezTo>
                    <a:cubicBezTo>
                      <a:pt x="17" y="2"/>
                      <a:pt x="15" y="0"/>
                      <a:pt x="14" y="1"/>
                    </a:cubicBezTo>
                    <a:cubicBezTo>
                      <a:pt x="7" y="4"/>
                      <a:pt x="3" y="11"/>
                      <a:pt x="1" y="17"/>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432"/>
              <p:cNvSpPr>
                <a:spLocks/>
              </p:cNvSpPr>
              <p:nvPr/>
            </p:nvSpPr>
            <p:spPr bwMode="auto">
              <a:xfrm>
                <a:off x="2410" y="1692"/>
                <a:ext cx="23" cy="28"/>
              </a:xfrm>
              <a:custGeom>
                <a:avLst/>
                <a:gdLst>
                  <a:gd name="T0" fmla="*/ 4 w 13"/>
                  <a:gd name="T1" fmla="*/ 14 h 16"/>
                  <a:gd name="T2" fmla="*/ 12 w 13"/>
                  <a:gd name="T3" fmla="*/ 3 h 16"/>
                  <a:gd name="T4" fmla="*/ 10 w 13"/>
                  <a:gd name="T5" fmla="*/ 1 h 16"/>
                  <a:gd name="T6" fmla="*/ 1 w 13"/>
                  <a:gd name="T7" fmla="*/ 11 h 16"/>
                  <a:gd name="T8" fmla="*/ 4 w 13"/>
                  <a:gd name="T9" fmla="*/ 14 h 16"/>
                </a:gdLst>
                <a:ahLst/>
                <a:cxnLst>
                  <a:cxn ang="0">
                    <a:pos x="T0" y="T1"/>
                  </a:cxn>
                  <a:cxn ang="0">
                    <a:pos x="T2" y="T3"/>
                  </a:cxn>
                  <a:cxn ang="0">
                    <a:pos x="T4" y="T5"/>
                  </a:cxn>
                  <a:cxn ang="0">
                    <a:pos x="T6" y="T7"/>
                  </a:cxn>
                  <a:cxn ang="0">
                    <a:pos x="T8" y="T9"/>
                  </a:cxn>
                </a:cxnLst>
                <a:rect l="0" t="0" r="r" b="b"/>
                <a:pathLst>
                  <a:path w="13" h="16">
                    <a:moveTo>
                      <a:pt x="4" y="14"/>
                    </a:moveTo>
                    <a:cubicBezTo>
                      <a:pt x="6" y="10"/>
                      <a:pt x="10" y="7"/>
                      <a:pt x="12" y="3"/>
                    </a:cubicBezTo>
                    <a:cubicBezTo>
                      <a:pt x="13" y="2"/>
                      <a:pt x="11" y="0"/>
                      <a:pt x="10" y="1"/>
                    </a:cubicBezTo>
                    <a:cubicBezTo>
                      <a:pt x="6" y="4"/>
                      <a:pt x="4" y="8"/>
                      <a:pt x="1" y="11"/>
                    </a:cubicBezTo>
                    <a:cubicBezTo>
                      <a:pt x="0" y="13"/>
                      <a:pt x="2"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33"/>
              <p:cNvSpPr>
                <a:spLocks/>
              </p:cNvSpPr>
              <p:nvPr/>
            </p:nvSpPr>
            <p:spPr bwMode="auto">
              <a:xfrm>
                <a:off x="2370" y="1511"/>
                <a:ext cx="51" cy="42"/>
              </a:xfrm>
              <a:custGeom>
                <a:avLst/>
                <a:gdLst>
                  <a:gd name="T0" fmla="*/ 3 w 29"/>
                  <a:gd name="T1" fmla="*/ 23 h 24"/>
                  <a:gd name="T2" fmla="*/ 28 w 29"/>
                  <a:gd name="T3" fmla="*/ 3 h 24"/>
                  <a:gd name="T4" fmla="*/ 26 w 29"/>
                  <a:gd name="T5" fmla="*/ 1 h 24"/>
                  <a:gd name="T6" fmla="*/ 1 w 29"/>
                  <a:gd name="T7" fmla="*/ 21 h 24"/>
                  <a:gd name="T8" fmla="*/ 3 w 29"/>
                  <a:gd name="T9" fmla="*/ 23 h 24"/>
                </a:gdLst>
                <a:ahLst/>
                <a:cxnLst>
                  <a:cxn ang="0">
                    <a:pos x="T0" y="T1"/>
                  </a:cxn>
                  <a:cxn ang="0">
                    <a:pos x="T2" y="T3"/>
                  </a:cxn>
                  <a:cxn ang="0">
                    <a:pos x="T4" y="T5"/>
                  </a:cxn>
                  <a:cxn ang="0">
                    <a:pos x="T6" y="T7"/>
                  </a:cxn>
                  <a:cxn ang="0">
                    <a:pos x="T8" y="T9"/>
                  </a:cxn>
                </a:cxnLst>
                <a:rect l="0" t="0" r="r" b="b"/>
                <a:pathLst>
                  <a:path w="29" h="24">
                    <a:moveTo>
                      <a:pt x="3" y="23"/>
                    </a:moveTo>
                    <a:cubicBezTo>
                      <a:pt x="11" y="15"/>
                      <a:pt x="20" y="10"/>
                      <a:pt x="28" y="3"/>
                    </a:cubicBezTo>
                    <a:cubicBezTo>
                      <a:pt x="29" y="2"/>
                      <a:pt x="28" y="0"/>
                      <a:pt x="26" y="1"/>
                    </a:cubicBezTo>
                    <a:cubicBezTo>
                      <a:pt x="17" y="5"/>
                      <a:pt x="8" y="13"/>
                      <a:pt x="1" y="21"/>
                    </a:cubicBezTo>
                    <a:cubicBezTo>
                      <a:pt x="0" y="22"/>
                      <a:pt x="2"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434"/>
              <p:cNvSpPr>
                <a:spLocks/>
              </p:cNvSpPr>
              <p:nvPr/>
            </p:nvSpPr>
            <p:spPr bwMode="auto">
              <a:xfrm>
                <a:off x="2389" y="1470"/>
                <a:ext cx="44" cy="30"/>
              </a:xfrm>
              <a:custGeom>
                <a:avLst/>
                <a:gdLst>
                  <a:gd name="T0" fmla="*/ 4 w 25"/>
                  <a:gd name="T1" fmla="*/ 16 h 17"/>
                  <a:gd name="T2" fmla="*/ 24 w 25"/>
                  <a:gd name="T3" fmla="*/ 3 h 17"/>
                  <a:gd name="T4" fmla="*/ 22 w 25"/>
                  <a:gd name="T5" fmla="*/ 1 h 17"/>
                  <a:gd name="T6" fmla="*/ 2 w 25"/>
                  <a:gd name="T7" fmla="*/ 13 h 17"/>
                  <a:gd name="T8" fmla="*/ 4 w 25"/>
                  <a:gd name="T9" fmla="*/ 16 h 17"/>
                </a:gdLst>
                <a:ahLst/>
                <a:cxnLst>
                  <a:cxn ang="0">
                    <a:pos x="T0" y="T1"/>
                  </a:cxn>
                  <a:cxn ang="0">
                    <a:pos x="T2" y="T3"/>
                  </a:cxn>
                  <a:cxn ang="0">
                    <a:pos x="T4" y="T5"/>
                  </a:cxn>
                  <a:cxn ang="0">
                    <a:pos x="T6" y="T7"/>
                  </a:cxn>
                  <a:cxn ang="0">
                    <a:pos x="T8" y="T9"/>
                  </a:cxn>
                </a:cxnLst>
                <a:rect l="0" t="0" r="r" b="b"/>
                <a:pathLst>
                  <a:path w="25" h="17">
                    <a:moveTo>
                      <a:pt x="4" y="16"/>
                    </a:moveTo>
                    <a:cubicBezTo>
                      <a:pt x="11" y="12"/>
                      <a:pt x="17" y="8"/>
                      <a:pt x="24" y="3"/>
                    </a:cubicBezTo>
                    <a:cubicBezTo>
                      <a:pt x="25" y="2"/>
                      <a:pt x="23" y="0"/>
                      <a:pt x="22" y="1"/>
                    </a:cubicBezTo>
                    <a:cubicBezTo>
                      <a:pt x="15" y="4"/>
                      <a:pt x="8" y="9"/>
                      <a:pt x="2" y="13"/>
                    </a:cubicBezTo>
                    <a:cubicBezTo>
                      <a:pt x="0" y="14"/>
                      <a:pt x="2"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435"/>
              <p:cNvSpPr>
                <a:spLocks/>
              </p:cNvSpPr>
              <p:nvPr/>
            </p:nvSpPr>
            <p:spPr bwMode="auto">
              <a:xfrm>
                <a:off x="2406" y="1440"/>
                <a:ext cx="39" cy="25"/>
              </a:xfrm>
              <a:custGeom>
                <a:avLst/>
                <a:gdLst>
                  <a:gd name="T0" fmla="*/ 4 w 22"/>
                  <a:gd name="T1" fmla="*/ 13 h 14"/>
                  <a:gd name="T2" fmla="*/ 21 w 22"/>
                  <a:gd name="T3" fmla="*/ 3 h 14"/>
                  <a:gd name="T4" fmla="*/ 20 w 22"/>
                  <a:gd name="T5" fmla="*/ 1 h 14"/>
                  <a:gd name="T6" fmla="*/ 2 w 22"/>
                  <a:gd name="T7" fmla="*/ 11 h 14"/>
                  <a:gd name="T8" fmla="*/ 4 w 22"/>
                  <a:gd name="T9" fmla="*/ 13 h 14"/>
                </a:gdLst>
                <a:ahLst/>
                <a:cxnLst>
                  <a:cxn ang="0">
                    <a:pos x="T0" y="T1"/>
                  </a:cxn>
                  <a:cxn ang="0">
                    <a:pos x="T2" y="T3"/>
                  </a:cxn>
                  <a:cxn ang="0">
                    <a:pos x="T4" y="T5"/>
                  </a:cxn>
                  <a:cxn ang="0">
                    <a:pos x="T6" y="T7"/>
                  </a:cxn>
                  <a:cxn ang="0">
                    <a:pos x="T8" y="T9"/>
                  </a:cxn>
                </a:cxnLst>
                <a:rect l="0" t="0" r="r" b="b"/>
                <a:pathLst>
                  <a:path w="22" h="14">
                    <a:moveTo>
                      <a:pt x="4" y="13"/>
                    </a:moveTo>
                    <a:cubicBezTo>
                      <a:pt x="9" y="9"/>
                      <a:pt x="15" y="6"/>
                      <a:pt x="21" y="3"/>
                    </a:cubicBezTo>
                    <a:cubicBezTo>
                      <a:pt x="22" y="3"/>
                      <a:pt x="21" y="0"/>
                      <a:pt x="20" y="1"/>
                    </a:cubicBezTo>
                    <a:cubicBezTo>
                      <a:pt x="13" y="3"/>
                      <a:pt x="7" y="6"/>
                      <a:pt x="2" y="11"/>
                    </a:cubicBezTo>
                    <a:cubicBezTo>
                      <a:pt x="0" y="12"/>
                      <a:pt x="2"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36"/>
              <p:cNvSpPr>
                <a:spLocks/>
              </p:cNvSpPr>
              <p:nvPr/>
            </p:nvSpPr>
            <p:spPr bwMode="auto">
              <a:xfrm>
                <a:off x="2436" y="1423"/>
                <a:ext cx="6" cy="3"/>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3" y="2"/>
                      <a:pt x="3"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37"/>
              <p:cNvSpPr>
                <a:spLocks/>
              </p:cNvSpPr>
              <p:nvPr/>
            </p:nvSpPr>
            <p:spPr bwMode="auto">
              <a:xfrm>
                <a:off x="1976" y="1579"/>
                <a:ext cx="56" cy="81"/>
              </a:xfrm>
              <a:custGeom>
                <a:avLst/>
                <a:gdLst>
                  <a:gd name="T0" fmla="*/ 30 w 32"/>
                  <a:gd name="T1" fmla="*/ 3 h 46"/>
                  <a:gd name="T2" fmla="*/ 2 w 32"/>
                  <a:gd name="T3" fmla="*/ 44 h 46"/>
                  <a:gd name="T4" fmla="*/ 5 w 32"/>
                  <a:gd name="T5" fmla="*/ 44 h 46"/>
                  <a:gd name="T6" fmla="*/ 30 w 32"/>
                  <a:gd name="T7" fmla="*/ 6 h 46"/>
                  <a:gd name="T8" fmla="*/ 30 w 32"/>
                  <a:gd name="T9" fmla="*/ 3 h 46"/>
                </a:gdLst>
                <a:ahLst/>
                <a:cxnLst>
                  <a:cxn ang="0">
                    <a:pos x="T0" y="T1"/>
                  </a:cxn>
                  <a:cxn ang="0">
                    <a:pos x="T2" y="T3"/>
                  </a:cxn>
                  <a:cxn ang="0">
                    <a:pos x="T4" y="T5"/>
                  </a:cxn>
                  <a:cxn ang="0">
                    <a:pos x="T6" y="T7"/>
                  </a:cxn>
                  <a:cxn ang="0">
                    <a:pos x="T8" y="T9"/>
                  </a:cxn>
                </a:cxnLst>
                <a:rect l="0" t="0" r="r" b="b"/>
                <a:pathLst>
                  <a:path w="32" h="46">
                    <a:moveTo>
                      <a:pt x="30" y="3"/>
                    </a:moveTo>
                    <a:cubicBezTo>
                      <a:pt x="8" y="0"/>
                      <a:pt x="0" y="26"/>
                      <a:pt x="2" y="44"/>
                    </a:cubicBezTo>
                    <a:cubicBezTo>
                      <a:pt x="2" y="46"/>
                      <a:pt x="5" y="46"/>
                      <a:pt x="5" y="44"/>
                    </a:cubicBezTo>
                    <a:cubicBezTo>
                      <a:pt x="6" y="28"/>
                      <a:pt x="9" y="4"/>
                      <a:pt x="30" y="6"/>
                    </a:cubicBezTo>
                    <a:cubicBezTo>
                      <a:pt x="32" y="6"/>
                      <a:pt x="32" y="3"/>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438"/>
              <p:cNvSpPr>
                <a:spLocks/>
              </p:cNvSpPr>
              <p:nvPr/>
            </p:nvSpPr>
            <p:spPr bwMode="auto">
              <a:xfrm>
                <a:off x="2006" y="1597"/>
                <a:ext cx="31" cy="35"/>
              </a:xfrm>
              <a:custGeom>
                <a:avLst/>
                <a:gdLst>
                  <a:gd name="T0" fmla="*/ 16 w 18"/>
                  <a:gd name="T1" fmla="*/ 1 h 20"/>
                  <a:gd name="T2" fmla="*/ 4 w 18"/>
                  <a:gd name="T3" fmla="*/ 19 h 20"/>
                  <a:gd name="T4" fmla="*/ 7 w 18"/>
                  <a:gd name="T5" fmla="*/ 18 h 20"/>
                  <a:gd name="T6" fmla="*/ 16 w 18"/>
                  <a:gd name="T7" fmla="*/ 4 h 20"/>
                  <a:gd name="T8" fmla="*/ 16 w 18"/>
                  <a:gd name="T9" fmla="*/ 1 h 20"/>
                </a:gdLst>
                <a:ahLst/>
                <a:cxnLst>
                  <a:cxn ang="0">
                    <a:pos x="T0" y="T1"/>
                  </a:cxn>
                  <a:cxn ang="0">
                    <a:pos x="T2" y="T3"/>
                  </a:cxn>
                  <a:cxn ang="0">
                    <a:pos x="T4" y="T5"/>
                  </a:cxn>
                  <a:cxn ang="0">
                    <a:pos x="T6" y="T7"/>
                  </a:cxn>
                  <a:cxn ang="0">
                    <a:pos x="T8" y="T9"/>
                  </a:cxn>
                </a:cxnLst>
                <a:rect l="0" t="0" r="r" b="b"/>
                <a:pathLst>
                  <a:path w="18" h="20">
                    <a:moveTo>
                      <a:pt x="16" y="1"/>
                    </a:moveTo>
                    <a:cubicBezTo>
                      <a:pt x="7" y="0"/>
                      <a:pt x="0" y="10"/>
                      <a:pt x="4" y="19"/>
                    </a:cubicBezTo>
                    <a:cubicBezTo>
                      <a:pt x="5" y="20"/>
                      <a:pt x="7" y="19"/>
                      <a:pt x="7" y="18"/>
                    </a:cubicBezTo>
                    <a:cubicBezTo>
                      <a:pt x="5" y="12"/>
                      <a:pt x="10" y="4"/>
                      <a:pt x="16" y="4"/>
                    </a:cubicBezTo>
                    <a:cubicBezTo>
                      <a:pt x="18" y="4"/>
                      <a:pt x="18" y="1"/>
                      <a:pt x="1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439"/>
              <p:cNvSpPr>
                <a:spLocks/>
              </p:cNvSpPr>
              <p:nvPr/>
            </p:nvSpPr>
            <p:spPr bwMode="auto">
              <a:xfrm>
                <a:off x="2039" y="1613"/>
                <a:ext cx="19" cy="24"/>
              </a:xfrm>
              <a:custGeom>
                <a:avLst/>
                <a:gdLst>
                  <a:gd name="T0" fmla="*/ 8 w 11"/>
                  <a:gd name="T1" fmla="*/ 1 h 14"/>
                  <a:gd name="T2" fmla="*/ 0 w 11"/>
                  <a:gd name="T3" fmla="*/ 12 h 14"/>
                  <a:gd name="T4" fmla="*/ 3 w 11"/>
                  <a:gd name="T5" fmla="*/ 13 h 14"/>
                  <a:gd name="T6" fmla="*/ 10 w 11"/>
                  <a:gd name="T7" fmla="*/ 3 h 14"/>
                  <a:gd name="T8" fmla="*/ 8 w 11"/>
                  <a:gd name="T9" fmla="*/ 1 h 14"/>
                </a:gdLst>
                <a:ahLst/>
                <a:cxnLst>
                  <a:cxn ang="0">
                    <a:pos x="T0" y="T1"/>
                  </a:cxn>
                  <a:cxn ang="0">
                    <a:pos x="T2" y="T3"/>
                  </a:cxn>
                  <a:cxn ang="0">
                    <a:pos x="T4" y="T5"/>
                  </a:cxn>
                  <a:cxn ang="0">
                    <a:pos x="T6" y="T7"/>
                  </a:cxn>
                  <a:cxn ang="0">
                    <a:pos x="T8" y="T9"/>
                  </a:cxn>
                </a:cxnLst>
                <a:rect l="0" t="0" r="r" b="b"/>
                <a:pathLst>
                  <a:path w="11" h="14">
                    <a:moveTo>
                      <a:pt x="8" y="1"/>
                    </a:moveTo>
                    <a:cubicBezTo>
                      <a:pt x="4" y="4"/>
                      <a:pt x="1" y="7"/>
                      <a:pt x="0" y="12"/>
                    </a:cubicBezTo>
                    <a:cubicBezTo>
                      <a:pt x="0" y="13"/>
                      <a:pt x="2" y="14"/>
                      <a:pt x="3" y="13"/>
                    </a:cubicBezTo>
                    <a:cubicBezTo>
                      <a:pt x="5" y="9"/>
                      <a:pt x="7" y="6"/>
                      <a:pt x="10" y="3"/>
                    </a:cubicBezTo>
                    <a:cubicBezTo>
                      <a:pt x="11" y="2"/>
                      <a:pt x="9" y="0"/>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440"/>
              <p:cNvSpPr>
                <a:spLocks/>
              </p:cNvSpPr>
              <p:nvPr/>
            </p:nvSpPr>
            <p:spPr bwMode="auto">
              <a:xfrm>
                <a:off x="2065" y="1614"/>
                <a:ext cx="20" cy="23"/>
              </a:xfrm>
              <a:custGeom>
                <a:avLst/>
                <a:gdLst>
                  <a:gd name="T0" fmla="*/ 7 w 11"/>
                  <a:gd name="T1" fmla="*/ 1 h 13"/>
                  <a:gd name="T2" fmla="*/ 1 w 11"/>
                  <a:gd name="T3" fmla="*/ 11 h 13"/>
                  <a:gd name="T4" fmla="*/ 4 w 11"/>
                  <a:gd name="T5" fmla="*/ 11 h 13"/>
                  <a:gd name="T6" fmla="*/ 9 w 11"/>
                  <a:gd name="T7" fmla="*/ 4 h 13"/>
                  <a:gd name="T8" fmla="*/ 7 w 11"/>
                  <a:gd name="T9" fmla="*/ 1 h 13"/>
                </a:gdLst>
                <a:ahLst/>
                <a:cxnLst>
                  <a:cxn ang="0">
                    <a:pos x="T0" y="T1"/>
                  </a:cxn>
                  <a:cxn ang="0">
                    <a:pos x="T2" y="T3"/>
                  </a:cxn>
                  <a:cxn ang="0">
                    <a:pos x="T4" y="T5"/>
                  </a:cxn>
                  <a:cxn ang="0">
                    <a:pos x="T6" y="T7"/>
                  </a:cxn>
                  <a:cxn ang="0">
                    <a:pos x="T8" y="T9"/>
                  </a:cxn>
                </a:cxnLst>
                <a:rect l="0" t="0" r="r" b="b"/>
                <a:pathLst>
                  <a:path w="11" h="13">
                    <a:moveTo>
                      <a:pt x="7" y="1"/>
                    </a:moveTo>
                    <a:cubicBezTo>
                      <a:pt x="3" y="3"/>
                      <a:pt x="0" y="7"/>
                      <a:pt x="1" y="11"/>
                    </a:cubicBezTo>
                    <a:cubicBezTo>
                      <a:pt x="1" y="13"/>
                      <a:pt x="3" y="13"/>
                      <a:pt x="4" y="11"/>
                    </a:cubicBezTo>
                    <a:cubicBezTo>
                      <a:pt x="5" y="8"/>
                      <a:pt x="6" y="6"/>
                      <a:pt x="9" y="4"/>
                    </a:cubicBezTo>
                    <a:cubicBezTo>
                      <a:pt x="11" y="3"/>
                      <a:pt x="9" y="0"/>
                      <a:pt x="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441"/>
              <p:cNvSpPr>
                <a:spLocks/>
              </p:cNvSpPr>
              <p:nvPr/>
            </p:nvSpPr>
            <p:spPr bwMode="auto">
              <a:xfrm>
                <a:off x="2143" y="2024"/>
                <a:ext cx="42" cy="97"/>
              </a:xfrm>
              <a:custGeom>
                <a:avLst/>
                <a:gdLst>
                  <a:gd name="T0" fmla="*/ 4 w 24"/>
                  <a:gd name="T1" fmla="*/ 53 h 55"/>
                  <a:gd name="T2" fmla="*/ 23 w 24"/>
                  <a:gd name="T3" fmla="*/ 3 h 55"/>
                  <a:gd name="T4" fmla="*/ 20 w 24"/>
                  <a:gd name="T5" fmla="*/ 2 h 55"/>
                  <a:gd name="T6" fmla="*/ 0 w 24"/>
                  <a:gd name="T7" fmla="*/ 52 h 55"/>
                  <a:gd name="T8" fmla="*/ 4 w 24"/>
                  <a:gd name="T9" fmla="*/ 53 h 55"/>
                </a:gdLst>
                <a:ahLst/>
                <a:cxnLst>
                  <a:cxn ang="0">
                    <a:pos x="T0" y="T1"/>
                  </a:cxn>
                  <a:cxn ang="0">
                    <a:pos x="T2" y="T3"/>
                  </a:cxn>
                  <a:cxn ang="0">
                    <a:pos x="T4" y="T5"/>
                  </a:cxn>
                  <a:cxn ang="0">
                    <a:pos x="T6" y="T7"/>
                  </a:cxn>
                  <a:cxn ang="0">
                    <a:pos x="T8" y="T9"/>
                  </a:cxn>
                </a:cxnLst>
                <a:rect l="0" t="0" r="r" b="b"/>
                <a:pathLst>
                  <a:path w="24" h="55">
                    <a:moveTo>
                      <a:pt x="4" y="53"/>
                    </a:moveTo>
                    <a:cubicBezTo>
                      <a:pt x="7" y="35"/>
                      <a:pt x="14" y="19"/>
                      <a:pt x="23" y="3"/>
                    </a:cubicBezTo>
                    <a:cubicBezTo>
                      <a:pt x="24" y="1"/>
                      <a:pt x="22" y="0"/>
                      <a:pt x="20" y="2"/>
                    </a:cubicBezTo>
                    <a:cubicBezTo>
                      <a:pt x="9" y="16"/>
                      <a:pt x="2" y="34"/>
                      <a:pt x="0" y="52"/>
                    </a:cubicBezTo>
                    <a:cubicBezTo>
                      <a:pt x="0" y="54"/>
                      <a:pt x="3" y="55"/>
                      <a:pt x="4"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442"/>
              <p:cNvSpPr>
                <a:spLocks/>
              </p:cNvSpPr>
              <p:nvPr/>
            </p:nvSpPr>
            <p:spPr bwMode="auto">
              <a:xfrm>
                <a:off x="2118" y="2031"/>
                <a:ext cx="23" cy="55"/>
              </a:xfrm>
              <a:custGeom>
                <a:avLst/>
                <a:gdLst>
                  <a:gd name="T0" fmla="*/ 3 w 13"/>
                  <a:gd name="T1" fmla="*/ 29 h 31"/>
                  <a:gd name="T2" fmla="*/ 12 w 13"/>
                  <a:gd name="T3" fmla="*/ 2 h 31"/>
                  <a:gd name="T4" fmla="*/ 10 w 13"/>
                  <a:gd name="T5" fmla="*/ 1 h 31"/>
                  <a:gd name="T6" fmla="*/ 0 w 13"/>
                  <a:gd name="T7" fmla="*/ 28 h 31"/>
                  <a:gd name="T8" fmla="*/ 3 w 13"/>
                  <a:gd name="T9" fmla="*/ 29 h 31"/>
                </a:gdLst>
                <a:ahLst/>
                <a:cxnLst>
                  <a:cxn ang="0">
                    <a:pos x="T0" y="T1"/>
                  </a:cxn>
                  <a:cxn ang="0">
                    <a:pos x="T2" y="T3"/>
                  </a:cxn>
                  <a:cxn ang="0">
                    <a:pos x="T4" y="T5"/>
                  </a:cxn>
                  <a:cxn ang="0">
                    <a:pos x="T6" y="T7"/>
                  </a:cxn>
                  <a:cxn ang="0">
                    <a:pos x="T8" y="T9"/>
                  </a:cxn>
                </a:cxnLst>
                <a:rect l="0" t="0" r="r" b="b"/>
                <a:pathLst>
                  <a:path w="13" h="31">
                    <a:moveTo>
                      <a:pt x="3" y="29"/>
                    </a:moveTo>
                    <a:cubicBezTo>
                      <a:pt x="6" y="20"/>
                      <a:pt x="9" y="11"/>
                      <a:pt x="12" y="2"/>
                    </a:cubicBezTo>
                    <a:cubicBezTo>
                      <a:pt x="13" y="0"/>
                      <a:pt x="11" y="0"/>
                      <a:pt x="10" y="1"/>
                    </a:cubicBezTo>
                    <a:cubicBezTo>
                      <a:pt x="4" y="8"/>
                      <a:pt x="1" y="19"/>
                      <a:pt x="0" y="28"/>
                    </a:cubicBezTo>
                    <a:cubicBezTo>
                      <a:pt x="0" y="30"/>
                      <a:pt x="3" y="31"/>
                      <a:pt x="3"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443"/>
              <p:cNvSpPr>
                <a:spLocks/>
              </p:cNvSpPr>
              <p:nvPr/>
            </p:nvSpPr>
            <p:spPr bwMode="auto">
              <a:xfrm>
                <a:off x="2092" y="2017"/>
                <a:ext cx="14" cy="41"/>
              </a:xfrm>
              <a:custGeom>
                <a:avLst/>
                <a:gdLst>
                  <a:gd name="T0" fmla="*/ 6 w 8"/>
                  <a:gd name="T1" fmla="*/ 20 h 23"/>
                  <a:gd name="T2" fmla="*/ 7 w 8"/>
                  <a:gd name="T3" fmla="*/ 3 h 23"/>
                  <a:gd name="T4" fmla="*/ 5 w 8"/>
                  <a:gd name="T5" fmla="*/ 1 h 23"/>
                  <a:gd name="T6" fmla="*/ 3 w 8"/>
                  <a:gd name="T7" fmla="*/ 22 h 23"/>
                  <a:gd name="T8" fmla="*/ 6 w 8"/>
                  <a:gd name="T9" fmla="*/ 20 h 23"/>
                </a:gdLst>
                <a:ahLst/>
                <a:cxnLst>
                  <a:cxn ang="0">
                    <a:pos x="T0" y="T1"/>
                  </a:cxn>
                  <a:cxn ang="0">
                    <a:pos x="T2" y="T3"/>
                  </a:cxn>
                  <a:cxn ang="0">
                    <a:pos x="T4" y="T5"/>
                  </a:cxn>
                  <a:cxn ang="0">
                    <a:pos x="T6" y="T7"/>
                  </a:cxn>
                  <a:cxn ang="0">
                    <a:pos x="T8" y="T9"/>
                  </a:cxn>
                </a:cxnLst>
                <a:rect l="0" t="0" r="r" b="b"/>
                <a:pathLst>
                  <a:path w="8" h="23">
                    <a:moveTo>
                      <a:pt x="6" y="20"/>
                    </a:moveTo>
                    <a:cubicBezTo>
                      <a:pt x="4" y="14"/>
                      <a:pt x="5" y="9"/>
                      <a:pt x="7" y="3"/>
                    </a:cubicBezTo>
                    <a:cubicBezTo>
                      <a:pt x="8" y="1"/>
                      <a:pt x="5" y="0"/>
                      <a:pt x="5" y="1"/>
                    </a:cubicBezTo>
                    <a:cubicBezTo>
                      <a:pt x="0" y="7"/>
                      <a:pt x="0" y="15"/>
                      <a:pt x="3" y="22"/>
                    </a:cubicBezTo>
                    <a:cubicBezTo>
                      <a:pt x="4" y="23"/>
                      <a:pt x="7" y="22"/>
                      <a:pt x="6"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444"/>
              <p:cNvSpPr>
                <a:spLocks/>
              </p:cNvSpPr>
              <p:nvPr/>
            </p:nvSpPr>
            <p:spPr bwMode="auto">
              <a:xfrm>
                <a:off x="2072" y="1980"/>
                <a:ext cx="16" cy="46"/>
              </a:xfrm>
              <a:custGeom>
                <a:avLst/>
                <a:gdLst>
                  <a:gd name="T0" fmla="*/ 4 w 9"/>
                  <a:gd name="T1" fmla="*/ 24 h 26"/>
                  <a:gd name="T2" fmla="*/ 8 w 9"/>
                  <a:gd name="T3" fmla="*/ 3 h 26"/>
                  <a:gd name="T4" fmla="*/ 6 w 9"/>
                  <a:gd name="T5" fmla="*/ 2 h 26"/>
                  <a:gd name="T6" fmla="*/ 0 w 9"/>
                  <a:gd name="T7" fmla="*/ 23 h 26"/>
                  <a:gd name="T8" fmla="*/ 4 w 9"/>
                  <a:gd name="T9" fmla="*/ 24 h 26"/>
                </a:gdLst>
                <a:ahLst/>
                <a:cxnLst>
                  <a:cxn ang="0">
                    <a:pos x="T0" y="T1"/>
                  </a:cxn>
                  <a:cxn ang="0">
                    <a:pos x="T2" y="T3"/>
                  </a:cxn>
                  <a:cxn ang="0">
                    <a:pos x="T4" y="T5"/>
                  </a:cxn>
                  <a:cxn ang="0">
                    <a:pos x="T6" y="T7"/>
                  </a:cxn>
                  <a:cxn ang="0">
                    <a:pos x="T8" y="T9"/>
                  </a:cxn>
                </a:cxnLst>
                <a:rect l="0" t="0" r="r" b="b"/>
                <a:pathLst>
                  <a:path w="9" h="26">
                    <a:moveTo>
                      <a:pt x="4" y="24"/>
                    </a:moveTo>
                    <a:cubicBezTo>
                      <a:pt x="5" y="17"/>
                      <a:pt x="6" y="10"/>
                      <a:pt x="8" y="3"/>
                    </a:cubicBezTo>
                    <a:cubicBezTo>
                      <a:pt x="9" y="1"/>
                      <a:pt x="7" y="0"/>
                      <a:pt x="6" y="2"/>
                    </a:cubicBezTo>
                    <a:cubicBezTo>
                      <a:pt x="2" y="8"/>
                      <a:pt x="0" y="16"/>
                      <a:pt x="0"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445"/>
              <p:cNvSpPr>
                <a:spLocks/>
              </p:cNvSpPr>
              <p:nvPr/>
            </p:nvSpPr>
            <p:spPr bwMode="auto">
              <a:xfrm>
                <a:off x="2048" y="1945"/>
                <a:ext cx="17" cy="40"/>
              </a:xfrm>
              <a:custGeom>
                <a:avLst/>
                <a:gdLst>
                  <a:gd name="T0" fmla="*/ 4 w 10"/>
                  <a:gd name="T1" fmla="*/ 21 h 23"/>
                  <a:gd name="T2" fmla="*/ 9 w 10"/>
                  <a:gd name="T3" fmla="*/ 3 h 23"/>
                  <a:gd name="T4" fmla="*/ 7 w 10"/>
                  <a:gd name="T5" fmla="*/ 1 h 23"/>
                  <a:gd name="T6" fmla="*/ 0 w 10"/>
                  <a:gd name="T7" fmla="*/ 21 h 23"/>
                  <a:gd name="T8" fmla="*/ 4 w 10"/>
                  <a:gd name="T9" fmla="*/ 21 h 23"/>
                </a:gdLst>
                <a:ahLst/>
                <a:cxnLst>
                  <a:cxn ang="0">
                    <a:pos x="T0" y="T1"/>
                  </a:cxn>
                  <a:cxn ang="0">
                    <a:pos x="T2" y="T3"/>
                  </a:cxn>
                  <a:cxn ang="0">
                    <a:pos x="T4" y="T5"/>
                  </a:cxn>
                  <a:cxn ang="0">
                    <a:pos x="T6" y="T7"/>
                  </a:cxn>
                  <a:cxn ang="0">
                    <a:pos x="T8" y="T9"/>
                  </a:cxn>
                </a:cxnLst>
                <a:rect l="0" t="0" r="r" b="b"/>
                <a:pathLst>
                  <a:path w="10" h="23">
                    <a:moveTo>
                      <a:pt x="4" y="21"/>
                    </a:moveTo>
                    <a:cubicBezTo>
                      <a:pt x="5" y="15"/>
                      <a:pt x="7" y="9"/>
                      <a:pt x="9" y="3"/>
                    </a:cubicBezTo>
                    <a:cubicBezTo>
                      <a:pt x="10" y="1"/>
                      <a:pt x="8" y="0"/>
                      <a:pt x="7" y="1"/>
                    </a:cubicBezTo>
                    <a:cubicBezTo>
                      <a:pt x="3" y="7"/>
                      <a:pt x="1" y="14"/>
                      <a:pt x="0" y="21"/>
                    </a:cubicBezTo>
                    <a:cubicBezTo>
                      <a:pt x="0" y="23"/>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446"/>
              <p:cNvSpPr>
                <a:spLocks/>
              </p:cNvSpPr>
              <p:nvPr/>
            </p:nvSpPr>
            <p:spPr bwMode="auto">
              <a:xfrm>
                <a:off x="2032" y="1903"/>
                <a:ext cx="21" cy="35"/>
              </a:xfrm>
              <a:custGeom>
                <a:avLst/>
                <a:gdLst>
                  <a:gd name="T0" fmla="*/ 4 w 12"/>
                  <a:gd name="T1" fmla="*/ 18 h 20"/>
                  <a:gd name="T2" fmla="*/ 11 w 12"/>
                  <a:gd name="T3" fmla="*/ 3 h 20"/>
                  <a:gd name="T4" fmla="*/ 9 w 12"/>
                  <a:gd name="T5" fmla="*/ 1 h 20"/>
                  <a:gd name="T6" fmla="*/ 1 w 12"/>
                  <a:gd name="T7" fmla="*/ 17 h 20"/>
                  <a:gd name="T8" fmla="*/ 4 w 12"/>
                  <a:gd name="T9" fmla="*/ 18 h 20"/>
                </a:gdLst>
                <a:ahLst/>
                <a:cxnLst>
                  <a:cxn ang="0">
                    <a:pos x="T0" y="T1"/>
                  </a:cxn>
                  <a:cxn ang="0">
                    <a:pos x="T2" y="T3"/>
                  </a:cxn>
                  <a:cxn ang="0">
                    <a:pos x="T4" y="T5"/>
                  </a:cxn>
                  <a:cxn ang="0">
                    <a:pos x="T6" y="T7"/>
                  </a:cxn>
                  <a:cxn ang="0">
                    <a:pos x="T8" y="T9"/>
                  </a:cxn>
                </a:cxnLst>
                <a:rect l="0" t="0" r="r" b="b"/>
                <a:pathLst>
                  <a:path w="12" h="20">
                    <a:moveTo>
                      <a:pt x="4" y="18"/>
                    </a:moveTo>
                    <a:cubicBezTo>
                      <a:pt x="6" y="13"/>
                      <a:pt x="8" y="8"/>
                      <a:pt x="11" y="3"/>
                    </a:cubicBezTo>
                    <a:cubicBezTo>
                      <a:pt x="12" y="1"/>
                      <a:pt x="10" y="0"/>
                      <a:pt x="9" y="1"/>
                    </a:cubicBezTo>
                    <a:cubicBezTo>
                      <a:pt x="5" y="6"/>
                      <a:pt x="2" y="11"/>
                      <a:pt x="1" y="17"/>
                    </a:cubicBezTo>
                    <a:cubicBezTo>
                      <a:pt x="0" y="19"/>
                      <a:pt x="4"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447"/>
              <p:cNvSpPr>
                <a:spLocks/>
              </p:cNvSpPr>
              <p:nvPr/>
            </p:nvSpPr>
            <p:spPr bwMode="auto">
              <a:xfrm>
                <a:off x="2162" y="2100"/>
                <a:ext cx="28" cy="70"/>
              </a:xfrm>
              <a:custGeom>
                <a:avLst/>
                <a:gdLst>
                  <a:gd name="T0" fmla="*/ 3 w 16"/>
                  <a:gd name="T1" fmla="*/ 38 h 40"/>
                  <a:gd name="T2" fmla="*/ 15 w 16"/>
                  <a:gd name="T3" fmla="*/ 3 h 40"/>
                  <a:gd name="T4" fmla="*/ 12 w 16"/>
                  <a:gd name="T5" fmla="*/ 1 h 40"/>
                  <a:gd name="T6" fmla="*/ 0 w 16"/>
                  <a:gd name="T7" fmla="*/ 38 h 40"/>
                  <a:gd name="T8" fmla="*/ 3 w 16"/>
                  <a:gd name="T9" fmla="*/ 38 h 40"/>
                </a:gdLst>
                <a:ahLst/>
                <a:cxnLst>
                  <a:cxn ang="0">
                    <a:pos x="T0" y="T1"/>
                  </a:cxn>
                  <a:cxn ang="0">
                    <a:pos x="T2" y="T3"/>
                  </a:cxn>
                  <a:cxn ang="0">
                    <a:pos x="T4" y="T5"/>
                  </a:cxn>
                  <a:cxn ang="0">
                    <a:pos x="T6" y="T7"/>
                  </a:cxn>
                  <a:cxn ang="0">
                    <a:pos x="T8" y="T9"/>
                  </a:cxn>
                </a:cxnLst>
                <a:rect l="0" t="0" r="r" b="b"/>
                <a:pathLst>
                  <a:path w="16" h="40">
                    <a:moveTo>
                      <a:pt x="3" y="38"/>
                    </a:moveTo>
                    <a:cubicBezTo>
                      <a:pt x="5" y="25"/>
                      <a:pt x="9" y="14"/>
                      <a:pt x="15" y="3"/>
                    </a:cubicBezTo>
                    <a:cubicBezTo>
                      <a:pt x="16" y="1"/>
                      <a:pt x="13" y="0"/>
                      <a:pt x="12" y="1"/>
                    </a:cubicBezTo>
                    <a:cubicBezTo>
                      <a:pt x="5" y="12"/>
                      <a:pt x="1" y="25"/>
                      <a:pt x="0" y="38"/>
                    </a:cubicBezTo>
                    <a:cubicBezTo>
                      <a:pt x="0" y="40"/>
                      <a:pt x="3" y="40"/>
                      <a:pt x="3"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448"/>
              <p:cNvSpPr>
                <a:spLocks/>
              </p:cNvSpPr>
              <p:nvPr/>
            </p:nvSpPr>
            <p:spPr bwMode="auto">
              <a:xfrm>
                <a:off x="2173" y="2170"/>
                <a:ext cx="19" cy="60"/>
              </a:xfrm>
              <a:custGeom>
                <a:avLst/>
                <a:gdLst>
                  <a:gd name="T0" fmla="*/ 6 w 11"/>
                  <a:gd name="T1" fmla="*/ 32 h 34"/>
                  <a:gd name="T2" fmla="*/ 11 w 11"/>
                  <a:gd name="T3" fmla="*/ 3 h 34"/>
                  <a:gd name="T4" fmla="*/ 8 w 11"/>
                  <a:gd name="T5" fmla="*/ 1 h 34"/>
                  <a:gd name="T6" fmla="*/ 2 w 11"/>
                  <a:gd name="T7" fmla="*/ 32 h 34"/>
                  <a:gd name="T8" fmla="*/ 6 w 11"/>
                  <a:gd name="T9" fmla="*/ 32 h 34"/>
                </a:gdLst>
                <a:ahLst/>
                <a:cxnLst>
                  <a:cxn ang="0">
                    <a:pos x="T0" y="T1"/>
                  </a:cxn>
                  <a:cxn ang="0">
                    <a:pos x="T2" y="T3"/>
                  </a:cxn>
                  <a:cxn ang="0">
                    <a:pos x="T4" y="T5"/>
                  </a:cxn>
                  <a:cxn ang="0">
                    <a:pos x="T6" y="T7"/>
                  </a:cxn>
                  <a:cxn ang="0">
                    <a:pos x="T8" y="T9"/>
                  </a:cxn>
                </a:cxnLst>
                <a:rect l="0" t="0" r="r" b="b"/>
                <a:pathLst>
                  <a:path w="11" h="34">
                    <a:moveTo>
                      <a:pt x="6" y="32"/>
                    </a:moveTo>
                    <a:cubicBezTo>
                      <a:pt x="4" y="22"/>
                      <a:pt x="6" y="12"/>
                      <a:pt x="11" y="3"/>
                    </a:cubicBezTo>
                    <a:cubicBezTo>
                      <a:pt x="11" y="1"/>
                      <a:pt x="9" y="0"/>
                      <a:pt x="8" y="1"/>
                    </a:cubicBezTo>
                    <a:cubicBezTo>
                      <a:pt x="2" y="11"/>
                      <a:pt x="0" y="22"/>
                      <a:pt x="2" y="32"/>
                    </a:cubicBezTo>
                    <a:cubicBezTo>
                      <a:pt x="3" y="34"/>
                      <a:pt x="6" y="34"/>
                      <a:pt x="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449"/>
              <p:cNvSpPr>
                <a:spLocks/>
              </p:cNvSpPr>
              <p:nvPr/>
            </p:nvSpPr>
            <p:spPr bwMode="auto">
              <a:xfrm>
                <a:off x="2185" y="2226"/>
                <a:ext cx="18" cy="43"/>
              </a:xfrm>
              <a:custGeom>
                <a:avLst/>
                <a:gdLst>
                  <a:gd name="T0" fmla="*/ 4 w 10"/>
                  <a:gd name="T1" fmla="*/ 22 h 24"/>
                  <a:gd name="T2" fmla="*/ 9 w 10"/>
                  <a:gd name="T3" fmla="*/ 3 h 24"/>
                  <a:gd name="T4" fmla="*/ 7 w 10"/>
                  <a:gd name="T5" fmla="*/ 2 h 24"/>
                  <a:gd name="T6" fmla="*/ 0 w 10"/>
                  <a:gd name="T7" fmla="*/ 21 h 24"/>
                  <a:gd name="T8" fmla="*/ 4 w 10"/>
                  <a:gd name="T9" fmla="*/ 22 h 24"/>
                </a:gdLst>
                <a:ahLst/>
                <a:cxnLst>
                  <a:cxn ang="0">
                    <a:pos x="T0" y="T1"/>
                  </a:cxn>
                  <a:cxn ang="0">
                    <a:pos x="T2" y="T3"/>
                  </a:cxn>
                  <a:cxn ang="0">
                    <a:pos x="T4" y="T5"/>
                  </a:cxn>
                  <a:cxn ang="0">
                    <a:pos x="T6" y="T7"/>
                  </a:cxn>
                  <a:cxn ang="0">
                    <a:pos x="T8" y="T9"/>
                  </a:cxn>
                </a:cxnLst>
                <a:rect l="0" t="0" r="r" b="b"/>
                <a:pathLst>
                  <a:path w="10" h="24">
                    <a:moveTo>
                      <a:pt x="4" y="22"/>
                    </a:moveTo>
                    <a:cubicBezTo>
                      <a:pt x="6" y="16"/>
                      <a:pt x="8" y="9"/>
                      <a:pt x="9" y="3"/>
                    </a:cubicBezTo>
                    <a:cubicBezTo>
                      <a:pt x="10" y="2"/>
                      <a:pt x="7" y="0"/>
                      <a:pt x="7" y="2"/>
                    </a:cubicBezTo>
                    <a:cubicBezTo>
                      <a:pt x="4" y="8"/>
                      <a:pt x="2" y="14"/>
                      <a:pt x="0"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450"/>
              <p:cNvSpPr>
                <a:spLocks/>
              </p:cNvSpPr>
              <p:nvPr/>
            </p:nvSpPr>
            <p:spPr bwMode="auto">
              <a:xfrm>
                <a:off x="3145" y="1790"/>
                <a:ext cx="12" cy="85"/>
              </a:xfrm>
              <a:custGeom>
                <a:avLst/>
                <a:gdLst>
                  <a:gd name="T0" fmla="*/ 7 w 7"/>
                  <a:gd name="T1" fmla="*/ 46 h 48"/>
                  <a:gd name="T2" fmla="*/ 6 w 7"/>
                  <a:gd name="T3" fmla="*/ 24 h 48"/>
                  <a:gd name="T4" fmla="*/ 6 w 7"/>
                  <a:gd name="T5" fmla="*/ 2 h 48"/>
                  <a:gd name="T6" fmla="*/ 3 w 7"/>
                  <a:gd name="T7" fmla="*/ 2 h 48"/>
                  <a:gd name="T8" fmla="*/ 5 w 7"/>
                  <a:gd name="T9" fmla="*/ 47 h 48"/>
                  <a:gd name="T10" fmla="*/ 7 w 7"/>
                  <a:gd name="T11" fmla="*/ 46 h 48"/>
                </a:gdLst>
                <a:ahLst/>
                <a:cxnLst>
                  <a:cxn ang="0">
                    <a:pos x="T0" y="T1"/>
                  </a:cxn>
                  <a:cxn ang="0">
                    <a:pos x="T2" y="T3"/>
                  </a:cxn>
                  <a:cxn ang="0">
                    <a:pos x="T4" y="T5"/>
                  </a:cxn>
                  <a:cxn ang="0">
                    <a:pos x="T6" y="T7"/>
                  </a:cxn>
                  <a:cxn ang="0">
                    <a:pos x="T8" y="T9"/>
                  </a:cxn>
                  <a:cxn ang="0">
                    <a:pos x="T10" y="T11"/>
                  </a:cxn>
                </a:cxnLst>
                <a:rect l="0" t="0" r="r" b="b"/>
                <a:pathLst>
                  <a:path w="7" h="48">
                    <a:moveTo>
                      <a:pt x="7" y="46"/>
                    </a:moveTo>
                    <a:cubicBezTo>
                      <a:pt x="7" y="39"/>
                      <a:pt x="6" y="32"/>
                      <a:pt x="6" y="24"/>
                    </a:cubicBezTo>
                    <a:cubicBezTo>
                      <a:pt x="5" y="17"/>
                      <a:pt x="6" y="9"/>
                      <a:pt x="6" y="2"/>
                    </a:cubicBezTo>
                    <a:cubicBezTo>
                      <a:pt x="6" y="0"/>
                      <a:pt x="3" y="0"/>
                      <a:pt x="3" y="2"/>
                    </a:cubicBezTo>
                    <a:cubicBezTo>
                      <a:pt x="0" y="16"/>
                      <a:pt x="0" y="33"/>
                      <a:pt x="5" y="47"/>
                    </a:cubicBezTo>
                    <a:cubicBezTo>
                      <a:pt x="5" y="48"/>
                      <a:pt x="7" y="48"/>
                      <a:pt x="7"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451"/>
              <p:cNvSpPr>
                <a:spLocks/>
              </p:cNvSpPr>
              <p:nvPr/>
            </p:nvSpPr>
            <p:spPr bwMode="auto">
              <a:xfrm>
                <a:off x="3117" y="1750"/>
                <a:ext cx="8" cy="77"/>
              </a:xfrm>
              <a:custGeom>
                <a:avLst/>
                <a:gdLst>
                  <a:gd name="T0" fmla="*/ 4 w 5"/>
                  <a:gd name="T1" fmla="*/ 42 h 44"/>
                  <a:gd name="T2" fmla="*/ 4 w 5"/>
                  <a:gd name="T3" fmla="*/ 2 h 44"/>
                  <a:gd name="T4" fmla="*/ 1 w 5"/>
                  <a:gd name="T5" fmla="*/ 2 h 44"/>
                  <a:gd name="T6" fmla="*/ 1 w 5"/>
                  <a:gd name="T7" fmla="*/ 42 h 44"/>
                  <a:gd name="T8" fmla="*/ 4 w 5"/>
                  <a:gd name="T9" fmla="*/ 42 h 44"/>
                </a:gdLst>
                <a:ahLst/>
                <a:cxnLst>
                  <a:cxn ang="0">
                    <a:pos x="T0" y="T1"/>
                  </a:cxn>
                  <a:cxn ang="0">
                    <a:pos x="T2" y="T3"/>
                  </a:cxn>
                  <a:cxn ang="0">
                    <a:pos x="T4" y="T5"/>
                  </a:cxn>
                  <a:cxn ang="0">
                    <a:pos x="T6" y="T7"/>
                  </a:cxn>
                  <a:cxn ang="0">
                    <a:pos x="T8" y="T9"/>
                  </a:cxn>
                </a:cxnLst>
                <a:rect l="0" t="0" r="r" b="b"/>
                <a:pathLst>
                  <a:path w="5" h="44">
                    <a:moveTo>
                      <a:pt x="4" y="42"/>
                    </a:moveTo>
                    <a:cubicBezTo>
                      <a:pt x="5" y="29"/>
                      <a:pt x="5" y="15"/>
                      <a:pt x="4" y="2"/>
                    </a:cubicBezTo>
                    <a:cubicBezTo>
                      <a:pt x="4" y="0"/>
                      <a:pt x="1" y="0"/>
                      <a:pt x="1" y="2"/>
                    </a:cubicBezTo>
                    <a:cubicBezTo>
                      <a:pt x="0" y="15"/>
                      <a:pt x="0" y="29"/>
                      <a:pt x="1" y="42"/>
                    </a:cubicBezTo>
                    <a:cubicBezTo>
                      <a:pt x="1" y="44"/>
                      <a:pt x="4" y="44"/>
                      <a:pt x="4"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452"/>
              <p:cNvSpPr>
                <a:spLocks/>
              </p:cNvSpPr>
              <p:nvPr/>
            </p:nvSpPr>
            <p:spPr bwMode="auto">
              <a:xfrm>
                <a:off x="3083" y="1743"/>
                <a:ext cx="11" cy="51"/>
              </a:xfrm>
              <a:custGeom>
                <a:avLst/>
                <a:gdLst>
                  <a:gd name="T0" fmla="*/ 6 w 6"/>
                  <a:gd name="T1" fmla="*/ 26 h 29"/>
                  <a:gd name="T2" fmla="*/ 5 w 6"/>
                  <a:gd name="T3" fmla="*/ 2 h 29"/>
                  <a:gd name="T4" fmla="*/ 2 w 6"/>
                  <a:gd name="T5" fmla="*/ 2 h 29"/>
                  <a:gd name="T6" fmla="*/ 2 w 6"/>
                  <a:gd name="T7" fmla="*/ 27 h 29"/>
                  <a:gd name="T8" fmla="*/ 6 w 6"/>
                  <a:gd name="T9" fmla="*/ 26 h 29"/>
                </a:gdLst>
                <a:ahLst/>
                <a:cxnLst>
                  <a:cxn ang="0">
                    <a:pos x="T0" y="T1"/>
                  </a:cxn>
                  <a:cxn ang="0">
                    <a:pos x="T2" y="T3"/>
                  </a:cxn>
                  <a:cxn ang="0">
                    <a:pos x="T4" y="T5"/>
                  </a:cxn>
                  <a:cxn ang="0">
                    <a:pos x="T6" y="T7"/>
                  </a:cxn>
                  <a:cxn ang="0">
                    <a:pos x="T8" y="T9"/>
                  </a:cxn>
                </a:cxnLst>
                <a:rect l="0" t="0" r="r" b="b"/>
                <a:pathLst>
                  <a:path w="6" h="29">
                    <a:moveTo>
                      <a:pt x="6" y="26"/>
                    </a:moveTo>
                    <a:cubicBezTo>
                      <a:pt x="5" y="18"/>
                      <a:pt x="5" y="10"/>
                      <a:pt x="5" y="2"/>
                    </a:cubicBezTo>
                    <a:cubicBezTo>
                      <a:pt x="5" y="0"/>
                      <a:pt x="2" y="0"/>
                      <a:pt x="2" y="2"/>
                    </a:cubicBezTo>
                    <a:cubicBezTo>
                      <a:pt x="0" y="10"/>
                      <a:pt x="1" y="19"/>
                      <a:pt x="2" y="27"/>
                    </a:cubicBezTo>
                    <a:cubicBezTo>
                      <a:pt x="3" y="29"/>
                      <a:pt x="6" y="28"/>
                      <a:pt x="6"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453"/>
              <p:cNvSpPr>
                <a:spLocks/>
              </p:cNvSpPr>
              <p:nvPr/>
            </p:nvSpPr>
            <p:spPr bwMode="auto">
              <a:xfrm>
                <a:off x="3057" y="1697"/>
                <a:ext cx="9" cy="63"/>
              </a:xfrm>
              <a:custGeom>
                <a:avLst/>
                <a:gdLst>
                  <a:gd name="T0" fmla="*/ 5 w 5"/>
                  <a:gd name="T1" fmla="*/ 34 h 36"/>
                  <a:gd name="T2" fmla="*/ 4 w 5"/>
                  <a:gd name="T3" fmla="*/ 2 h 36"/>
                  <a:gd name="T4" fmla="*/ 1 w 5"/>
                  <a:gd name="T5" fmla="*/ 2 h 36"/>
                  <a:gd name="T6" fmla="*/ 1 w 5"/>
                  <a:gd name="T7" fmla="*/ 34 h 36"/>
                  <a:gd name="T8" fmla="*/ 5 w 5"/>
                  <a:gd name="T9" fmla="*/ 34 h 36"/>
                </a:gdLst>
                <a:ahLst/>
                <a:cxnLst>
                  <a:cxn ang="0">
                    <a:pos x="T0" y="T1"/>
                  </a:cxn>
                  <a:cxn ang="0">
                    <a:pos x="T2" y="T3"/>
                  </a:cxn>
                  <a:cxn ang="0">
                    <a:pos x="T4" y="T5"/>
                  </a:cxn>
                  <a:cxn ang="0">
                    <a:pos x="T6" y="T7"/>
                  </a:cxn>
                  <a:cxn ang="0">
                    <a:pos x="T8" y="T9"/>
                  </a:cxn>
                </a:cxnLst>
                <a:rect l="0" t="0" r="r" b="b"/>
                <a:pathLst>
                  <a:path w="5" h="36">
                    <a:moveTo>
                      <a:pt x="5" y="34"/>
                    </a:moveTo>
                    <a:cubicBezTo>
                      <a:pt x="4" y="23"/>
                      <a:pt x="5" y="13"/>
                      <a:pt x="4" y="2"/>
                    </a:cubicBezTo>
                    <a:cubicBezTo>
                      <a:pt x="4" y="1"/>
                      <a:pt x="1" y="0"/>
                      <a:pt x="1" y="2"/>
                    </a:cubicBezTo>
                    <a:cubicBezTo>
                      <a:pt x="0" y="13"/>
                      <a:pt x="0" y="24"/>
                      <a:pt x="1" y="34"/>
                    </a:cubicBezTo>
                    <a:cubicBezTo>
                      <a:pt x="2" y="36"/>
                      <a:pt x="5" y="36"/>
                      <a:pt x="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454"/>
              <p:cNvSpPr>
                <a:spLocks/>
              </p:cNvSpPr>
              <p:nvPr/>
            </p:nvSpPr>
            <p:spPr bwMode="auto">
              <a:xfrm>
                <a:off x="3247" y="1848"/>
                <a:ext cx="24" cy="72"/>
              </a:xfrm>
              <a:custGeom>
                <a:avLst/>
                <a:gdLst>
                  <a:gd name="T0" fmla="*/ 4 w 14"/>
                  <a:gd name="T1" fmla="*/ 40 h 41"/>
                  <a:gd name="T2" fmla="*/ 12 w 14"/>
                  <a:gd name="T3" fmla="*/ 2 h 41"/>
                  <a:gd name="T4" fmla="*/ 10 w 14"/>
                  <a:gd name="T5" fmla="*/ 2 h 41"/>
                  <a:gd name="T6" fmla="*/ 1 w 14"/>
                  <a:gd name="T7" fmla="*/ 38 h 41"/>
                  <a:gd name="T8" fmla="*/ 4 w 14"/>
                  <a:gd name="T9" fmla="*/ 40 h 41"/>
                </a:gdLst>
                <a:ahLst/>
                <a:cxnLst>
                  <a:cxn ang="0">
                    <a:pos x="T0" y="T1"/>
                  </a:cxn>
                  <a:cxn ang="0">
                    <a:pos x="T2" y="T3"/>
                  </a:cxn>
                  <a:cxn ang="0">
                    <a:pos x="T4" y="T5"/>
                  </a:cxn>
                  <a:cxn ang="0">
                    <a:pos x="T6" y="T7"/>
                  </a:cxn>
                  <a:cxn ang="0">
                    <a:pos x="T8" y="T9"/>
                  </a:cxn>
                </a:cxnLst>
                <a:rect l="0" t="0" r="r" b="b"/>
                <a:pathLst>
                  <a:path w="14" h="41">
                    <a:moveTo>
                      <a:pt x="4" y="40"/>
                    </a:moveTo>
                    <a:cubicBezTo>
                      <a:pt x="10" y="28"/>
                      <a:pt x="14" y="15"/>
                      <a:pt x="12" y="2"/>
                    </a:cubicBezTo>
                    <a:cubicBezTo>
                      <a:pt x="12" y="0"/>
                      <a:pt x="10" y="0"/>
                      <a:pt x="10" y="2"/>
                    </a:cubicBezTo>
                    <a:cubicBezTo>
                      <a:pt x="8" y="14"/>
                      <a:pt x="7" y="26"/>
                      <a:pt x="1" y="38"/>
                    </a:cubicBezTo>
                    <a:cubicBezTo>
                      <a:pt x="0" y="40"/>
                      <a:pt x="3" y="41"/>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455"/>
              <p:cNvSpPr>
                <a:spLocks/>
              </p:cNvSpPr>
              <p:nvPr/>
            </p:nvSpPr>
            <p:spPr bwMode="auto">
              <a:xfrm>
                <a:off x="3292" y="1820"/>
                <a:ext cx="25" cy="83"/>
              </a:xfrm>
              <a:custGeom>
                <a:avLst/>
                <a:gdLst>
                  <a:gd name="T0" fmla="*/ 4 w 14"/>
                  <a:gd name="T1" fmla="*/ 46 h 47"/>
                  <a:gd name="T2" fmla="*/ 8 w 14"/>
                  <a:gd name="T3" fmla="*/ 1 h 47"/>
                  <a:gd name="T4" fmla="*/ 5 w 14"/>
                  <a:gd name="T5" fmla="*/ 2 h 47"/>
                  <a:gd name="T6" fmla="*/ 1 w 14"/>
                  <a:gd name="T7" fmla="*/ 44 h 47"/>
                  <a:gd name="T8" fmla="*/ 4 w 14"/>
                  <a:gd name="T9" fmla="*/ 46 h 47"/>
                </a:gdLst>
                <a:ahLst/>
                <a:cxnLst>
                  <a:cxn ang="0">
                    <a:pos x="T0" y="T1"/>
                  </a:cxn>
                  <a:cxn ang="0">
                    <a:pos x="T2" y="T3"/>
                  </a:cxn>
                  <a:cxn ang="0">
                    <a:pos x="T4" y="T5"/>
                  </a:cxn>
                  <a:cxn ang="0">
                    <a:pos x="T6" y="T7"/>
                  </a:cxn>
                  <a:cxn ang="0">
                    <a:pos x="T8" y="T9"/>
                  </a:cxn>
                </a:cxnLst>
                <a:rect l="0" t="0" r="r" b="b"/>
                <a:pathLst>
                  <a:path w="14" h="47">
                    <a:moveTo>
                      <a:pt x="4" y="46"/>
                    </a:moveTo>
                    <a:cubicBezTo>
                      <a:pt x="12" y="33"/>
                      <a:pt x="14" y="16"/>
                      <a:pt x="8" y="1"/>
                    </a:cubicBezTo>
                    <a:cubicBezTo>
                      <a:pt x="7" y="0"/>
                      <a:pt x="5" y="1"/>
                      <a:pt x="5" y="2"/>
                    </a:cubicBezTo>
                    <a:cubicBezTo>
                      <a:pt x="8" y="17"/>
                      <a:pt x="8" y="31"/>
                      <a:pt x="1" y="44"/>
                    </a:cubicBezTo>
                    <a:cubicBezTo>
                      <a:pt x="0" y="46"/>
                      <a:pt x="3" y="47"/>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456"/>
              <p:cNvSpPr>
                <a:spLocks/>
              </p:cNvSpPr>
              <p:nvPr/>
            </p:nvSpPr>
            <p:spPr bwMode="auto">
              <a:xfrm>
                <a:off x="3333" y="1797"/>
                <a:ext cx="26" cy="85"/>
              </a:xfrm>
              <a:custGeom>
                <a:avLst/>
                <a:gdLst>
                  <a:gd name="T0" fmla="*/ 4 w 15"/>
                  <a:gd name="T1" fmla="*/ 46 h 48"/>
                  <a:gd name="T2" fmla="*/ 12 w 15"/>
                  <a:gd name="T3" fmla="*/ 2 h 48"/>
                  <a:gd name="T4" fmla="*/ 9 w 15"/>
                  <a:gd name="T5" fmla="*/ 2 h 48"/>
                  <a:gd name="T6" fmla="*/ 1 w 15"/>
                  <a:gd name="T7" fmla="*/ 44 h 48"/>
                  <a:gd name="T8" fmla="*/ 4 w 15"/>
                  <a:gd name="T9" fmla="*/ 46 h 48"/>
                </a:gdLst>
                <a:ahLst/>
                <a:cxnLst>
                  <a:cxn ang="0">
                    <a:pos x="T0" y="T1"/>
                  </a:cxn>
                  <a:cxn ang="0">
                    <a:pos x="T2" y="T3"/>
                  </a:cxn>
                  <a:cxn ang="0">
                    <a:pos x="T4" y="T5"/>
                  </a:cxn>
                  <a:cxn ang="0">
                    <a:pos x="T6" y="T7"/>
                  </a:cxn>
                  <a:cxn ang="0">
                    <a:pos x="T8" y="T9"/>
                  </a:cxn>
                </a:cxnLst>
                <a:rect l="0" t="0" r="r" b="b"/>
                <a:pathLst>
                  <a:path w="15" h="48">
                    <a:moveTo>
                      <a:pt x="4" y="46"/>
                    </a:moveTo>
                    <a:cubicBezTo>
                      <a:pt x="11" y="33"/>
                      <a:pt x="15" y="17"/>
                      <a:pt x="12" y="2"/>
                    </a:cubicBezTo>
                    <a:cubicBezTo>
                      <a:pt x="11" y="0"/>
                      <a:pt x="9" y="1"/>
                      <a:pt x="9" y="2"/>
                    </a:cubicBezTo>
                    <a:cubicBezTo>
                      <a:pt x="8" y="17"/>
                      <a:pt x="7" y="31"/>
                      <a:pt x="1" y="44"/>
                    </a:cubicBezTo>
                    <a:cubicBezTo>
                      <a:pt x="0" y="46"/>
                      <a:pt x="3" y="48"/>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457"/>
              <p:cNvSpPr>
                <a:spLocks/>
              </p:cNvSpPr>
              <p:nvPr/>
            </p:nvSpPr>
            <p:spPr bwMode="auto">
              <a:xfrm>
                <a:off x="3386" y="1750"/>
                <a:ext cx="14" cy="93"/>
              </a:xfrm>
              <a:custGeom>
                <a:avLst/>
                <a:gdLst>
                  <a:gd name="T0" fmla="*/ 4 w 8"/>
                  <a:gd name="T1" fmla="*/ 51 h 53"/>
                  <a:gd name="T2" fmla="*/ 4 w 8"/>
                  <a:gd name="T3" fmla="*/ 2 h 53"/>
                  <a:gd name="T4" fmla="*/ 1 w 8"/>
                  <a:gd name="T5" fmla="*/ 2 h 53"/>
                  <a:gd name="T6" fmla="*/ 0 w 8"/>
                  <a:gd name="T7" fmla="*/ 50 h 53"/>
                  <a:gd name="T8" fmla="*/ 4 w 8"/>
                  <a:gd name="T9" fmla="*/ 51 h 53"/>
                </a:gdLst>
                <a:ahLst/>
                <a:cxnLst>
                  <a:cxn ang="0">
                    <a:pos x="T0" y="T1"/>
                  </a:cxn>
                  <a:cxn ang="0">
                    <a:pos x="T2" y="T3"/>
                  </a:cxn>
                  <a:cxn ang="0">
                    <a:pos x="T4" y="T5"/>
                  </a:cxn>
                  <a:cxn ang="0">
                    <a:pos x="T6" y="T7"/>
                  </a:cxn>
                  <a:cxn ang="0">
                    <a:pos x="T8" y="T9"/>
                  </a:cxn>
                </a:cxnLst>
                <a:rect l="0" t="0" r="r" b="b"/>
                <a:pathLst>
                  <a:path w="8" h="53">
                    <a:moveTo>
                      <a:pt x="4" y="51"/>
                    </a:moveTo>
                    <a:cubicBezTo>
                      <a:pt x="7" y="35"/>
                      <a:pt x="8" y="18"/>
                      <a:pt x="4" y="2"/>
                    </a:cubicBezTo>
                    <a:cubicBezTo>
                      <a:pt x="4" y="0"/>
                      <a:pt x="1" y="1"/>
                      <a:pt x="1" y="2"/>
                    </a:cubicBezTo>
                    <a:cubicBezTo>
                      <a:pt x="3" y="19"/>
                      <a:pt x="3" y="34"/>
                      <a:pt x="0" y="50"/>
                    </a:cubicBezTo>
                    <a:cubicBezTo>
                      <a:pt x="0" y="52"/>
                      <a:pt x="3" y="53"/>
                      <a:pt x="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458"/>
              <p:cNvSpPr>
                <a:spLocks/>
              </p:cNvSpPr>
              <p:nvPr/>
            </p:nvSpPr>
            <p:spPr bwMode="auto">
              <a:xfrm>
                <a:off x="3426" y="1760"/>
                <a:ext cx="11" cy="64"/>
              </a:xfrm>
              <a:custGeom>
                <a:avLst/>
                <a:gdLst>
                  <a:gd name="T0" fmla="*/ 5 w 6"/>
                  <a:gd name="T1" fmla="*/ 33 h 36"/>
                  <a:gd name="T2" fmla="*/ 4 w 6"/>
                  <a:gd name="T3" fmla="*/ 2 h 36"/>
                  <a:gd name="T4" fmla="*/ 1 w 6"/>
                  <a:gd name="T5" fmla="*/ 2 h 36"/>
                  <a:gd name="T6" fmla="*/ 1 w 6"/>
                  <a:gd name="T7" fmla="*/ 33 h 36"/>
                  <a:gd name="T8" fmla="*/ 5 w 6"/>
                  <a:gd name="T9" fmla="*/ 33 h 36"/>
                </a:gdLst>
                <a:ahLst/>
                <a:cxnLst>
                  <a:cxn ang="0">
                    <a:pos x="T0" y="T1"/>
                  </a:cxn>
                  <a:cxn ang="0">
                    <a:pos x="T2" y="T3"/>
                  </a:cxn>
                  <a:cxn ang="0">
                    <a:pos x="T4" y="T5"/>
                  </a:cxn>
                  <a:cxn ang="0">
                    <a:pos x="T6" y="T7"/>
                  </a:cxn>
                  <a:cxn ang="0">
                    <a:pos x="T8" y="T9"/>
                  </a:cxn>
                </a:cxnLst>
                <a:rect l="0" t="0" r="r" b="b"/>
                <a:pathLst>
                  <a:path w="6" h="36">
                    <a:moveTo>
                      <a:pt x="5" y="33"/>
                    </a:moveTo>
                    <a:cubicBezTo>
                      <a:pt x="5" y="23"/>
                      <a:pt x="6" y="12"/>
                      <a:pt x="4" y="2"/>
                    </a:cubicBezTo>
                    <a:cubicBezTo>
                      <a:pt x="4" y="0"/>
                      <a:pt x="1" y="0"/>
                      <a:pt x="1" y="2"/>
                    </a:cubicBezTo>
                    <a:cubicBezTo>
                      <a:pt x="0" y="12"/>
                      <a:pt x="0" y="23"/>
                      <a:pt x="1" y="33"/>
                    </a:cubicBezTo>
                    <a:cubicBezTo>
                      <a:pt x="1" y="36"/>
                      <a:pt x="4" y="36"/>
                      <a:pt x="5"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459"/>
              <p:cNvSpPr>
                <a:spLocks/>
              </p:cNvSpPr>
              <p:nvPr/>
            </p:nvSpPr>
            <p:spPr bwMode="auto">
              <a:xfrm>
                <a:off x="3463" y="1720"/>
                <a:ext cx="21" cy="81"/>
              </a:xfrm>
              <a:custGeom>
                <a:avLst/>
                <a:gdLst>
                  <a:gd name="T0" fmla="*/ 4 w 12"/>
                  <a:gd name="T1" fmla="*/ 45 h 46"/>
                  <a:gd name="T2" fmla="*/ 8 w 12"/>
                  <a:gd name="T3" fmla="*/ 2 h 46"/>
                  <a:gd name="T4" fmla="*/ 5 w 12"/>
                  <a:gd name="T5" fmla="*/ 2 h 46"/>
                  <a:gd name="T6" fmla="*/ 1 w 12"/>
                  <a:gd name="T7" fmla="*/ 43 h 46"/>
                  <a:gd name="T8" fmla="*/ 4 w 12"/>
                  <a:gd name="T9" fmla="*/ 45 h 46"/>
                </a:gdLst>
                <a:ahLst/>
                <a:cxnLst>
                  <a:cxn ang="0">
                    <a:pos x="T0" y="T1"/>
                  </a:cxn>
                  <a:cxn ang="0">
                    <a:pos x="T2" y="T3"/>
                  </a:cxn>
                  <a:cxn ang="0">
                    <a:pos x="T4" y="T5"/>
                  </a:cxn>
                  <a:cxn ang="0">
                    <a:pos x="T6" y="T7"/>
                  </a:cxn>
                  <a:cxn ang="0">
                    <a:pos x="T8" y="T9"/>
                  </a:cxn>
                </a:cxnLst>
                <a:rect l="0" t="0" r="r" b="b"/>
                <a:pathLst>
                  <a:path w="12" h="46">
                    <a:moveTo>
                      <a:pt x="4" y="45"/>
                    </a:moveTo>
                    <a:cubicBezTo>
                      <a:pt x="10" y="31"/>
                      <a:pt x="12" y="16"/>
                      <a:pt x="8" y="2"/>
                    </a:cubicBezTo>
                    <a:cubicBezTo>
                      <a:pt x="8" y="0"/>
                      <a:pt x="5" y="1"/>
                      <a:pt x="5" y="2"/>
                    </a:cubicBezTo>
                    <a:cubicBezTo>
                      <a:pt x="6" y="16"/>
                      <a:pt x="5" y="30"/>
                      <a:pt x="1" y="43"/>
                    </a:cubicBezTo>
                    <a:cubicBezTo>
                      <a:pt x="0" y="45"/>
                      <a:pt x="3" y="46"/>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460"/>
              <p:cNvSpPr>
                <a:spLocks/>
              </p:cNvSpPr>
              <p:nvPr/>
            </p:nvSpPr>
            <p:spPr bwMode="auto">
              <a:xfrm>
                <a:off x="3514" y="1669"/>
                <a:ext cx="19" cy="98"/>
              </a:xfrm>
              <a:custGeom>
                <a:avLst/>
                <a:gdLst>
                  <a:gd name="T0" fmla="*/ 4 w 11"/>
                  <a:gd name="T1" fmla="*/ 54 h 56"/>
                  <a:gd name="T2" fmla="*/ 3 w 11"/>
                  <a:gd name="T3" fmla="*/ 2 h 56"/>
                  <a:gd name="T4" fmla="*/ 0 w 11"/>
                  <a:gd name="T5" fmla="*/ 3 h 56"/>
                  <a:gd name="T6" fmla="*/ 1 w 11"/>
                  <a:gd name="T7" fmla="*/ 54 h 56"/>
                  <a:gd name="T8" fmla="*/ 4 w 11"/>
                  <a:gd name="T9" fmla="*/ 54 h 56"/>
                </a:gdLst>
                <a:ahLst/>
                <a:cxnLst>
                  <a:cxn ang="0">
                    <a:pos x="T0" y="T1"/>
                  </a:cxn>
                  <a:cxn ang="0">
                    <a:pos x="T2" y="T3"/>
                  </a:cxn>
                  <a:cxn ang="0">
                    <a:pos x="T4" y="T5"/>
                  </a:cxn>
                  <a:cxn ang="0">
                    <a:pos x="T6" y="T7"/>
                  </a:cxn>
                  <a:cxn ang="0">
                    <a:pos x="T8" y="T9"/>
                  </a:cxn>
                </a:cxnLst>
                <a:rect l="0" t="0" r="r" b="b"/>
                <a:pathLst>
                  <a:path w="11" h="56">
                    <a:moveTo>
                      <a:pt x="4" y="54"/>
                    </a:moveTo>
                    <a:cubicBezTo>
                      <a:pt x="11" y="37"/>
                      <a:pt x="11" y="19"/>
                      <a:pt x="3" y="2"/>
                    </a:cubicBezTo>
                    <a:cubicBezTo>
                      <a:pt x="2" y="0"/>
                      <a:pt x="0" y="1"/>
                      <a:pt x="0" y="3"/>
                    </a:cubicBezTo>
                    <a:cubicBezTo>
                      <a:pt x="6" y="20"/>
                      <a:pt x="6" y="37"/>
                      <a:pt x="1" y="54"/>
                    </a:cubicBezTo>
                    <a:cubicBezTo>
                      <a:pt x="1" y="56"/>
                      <a:pt x="4" y="56"/>
                      <a:pt x="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461"/>
              <p:cNvSpPr>
                <a:spLocks/>
              </p:cNvSpPr>
              <p:nvPr/>
            </p:nvSpPr>
            <p:spPr bwMode="auto">
              <a:xfrm>
                <a:off x="3581" y="1660"/>
                <a:ext cx="9" cy="63"/>
              </a:xfrm>
              <a:custGeom>
                <a:avLst/>
                <a:gdLst>
                  <a:gd name="T0" fmla="*/ 5 w 5"/>
                  <a:gd name="T1" fmla="*/ 33 h 36"/>
                  <a:gd name="T2" fmla="*/ 4 w 5"/>
                  <a:gd name="T3" fmla="*/ 2 h 36"/>
                  <a:gd name="T4" fmla="*/ 1 w 5"/>
                  <a:gd name="T5" fmla="*/ 2 h 36"/>
                  <a:gd name="T6" fmla="*/ 1 w 5"/>
                  <a:gd name="T7" fmla="*/ 33 h 36"/>
                  <a:gd name="T8" fmla="*/ 5 w 5"/>
                  <a:gd name="T9" fmla="*/ 33 h 36"/>
                </a:gdLst>
                <a:ahLst/>
                <a:cxnLst>
                  <a:cxn ang="0">
                    <a:pos x="T0" y="T1"/>
                  </a:cxn>
                  <a:cxn ang="0">
                    <a:pos x="T2" y="T3"/>
                  </a:cxn>
                  <a:cxn ang="0">
                    <a:pos x="T4" y="T5"/>
                  </a:cxn>
                  <a:cxn ang="0">
                    <a:pos x="T6" y="T7"/>
                  </a:cxn>
                  <a:cxn ang="0">
                    <a:pos x="T8" y="T9"/>
                  </a:cxn>
                </a:cxnLst>
                <a:rect l="0" t="0" r="r" b="b"/>
                <a:pathLst>
                  <a:path w="5" h="36">
                    <a:moveTo>
                      <a:pt x="5" y="33"/>
                    </a:moveTo>
                    <a:cubicBezTo>
                      <a:pt x="5" y="23"/>
                      <a:pt x="5" y="12"/>
                      <a:pt x="4" y="2"/>
                    </a:cubicBezTo>
                    <a:cubicBezTo>
                      <a:pt x="4" y="0"/>
                      <a:pt x="2" y="0"/>
                      <a:pt x="1" y="2"/>
                    </a:cubicBezTo>
                    <a:cubicBezTo>
                      <a:pt x="0" y="12"/>
                      <a:pt x="0" y="23"/>
                      <a:pt x="1" y="33"/>
                    </a:cubicBezTo>
                    <a:cubicBezTo>
                      <a:pt x="1" y="36"/>
                      <a:pt x="5" y="36"/>
                      <a:pt x="5"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462"/>
              <p:cNvSpPr>
                <a:spLocks/>
              </p:cNvSpPr>
              <p:nvPr/>
            </p:nvSpPr>
            <p:spPr bwMode="auto">
              <a:xfrm>
                <a:off x="3616" y="1632"/>
                <a:ext cx="12" cy="58"/>
              </a:xfrm>
              <a:custGeom>
                <a:avLst/>
                <a:gdLst>
                  <a:gd name="T0" fmla="*/ 4 w 7"/>
                  <a:gd name="T1" fmla="*/ 31 h 33"/>
                  <a:gd name="T2" fmla="*/ 6 w 7"/>
                  <a:gd name="T3" fmla="*/ 2 h 33"/>
                  <a:gd name="T4" fmla="*/ 3 w 7"/>
                  <a:gd name="T5" fmla="*/ 2 h 33"/>
                  <a:gd name="T6" fmla="*/ 1 w 7"/>
                  <a:gd name="T7" fmla="*/ 31 h 33"/>
                  <a:gd name="T8" fmla="*/ 4 w 7"/>
                  <a:gd name="T9" fmla="*/ 31 h 33"/>
                </a:gdLst>
                <a:ahLst/>
                <a:cxnLst>
                  <a:cxn ang="0">
                    <a:pos x="T0" y="T1"/>
                  </a:cxn>
                  <a:cxn ang="0">
                    <a:pos x="T2" y="T3"/>
                  </a:cxn>
                  <a:cxn ang="0">
                    <a:pos x="T4" y="T5"/>
                  </a:cxn>
                  <a:cxn ang="0">
                    <a:pos x="T6" y="T7"/>
                  </a:cxn>
                  <a:cxn ang="0">
                    <a:pos x="T8" y="T9"/>
                  </a:cxn>
                </a:cxnLst>
                <a:rect l="0" t="0" r="r" b="b"/>
                <a:pathLst>
                  <a:path w="7" h="33">
                    <a:moveTo>
                      <a:pt x="4" y="31"/>
                    </a:moveTo>
                    <a:cubicBezTo>
                      <a:pt x="6" y="22"/>
                      <a:pt x="7" y="12"/>
                      <a:pt x="6" y="2"/>
                    </a:cubicBezTo>
                    <a:cubicBezTo>
                      <a:pt x="6" y="0"/>
                      <a:pt x="3" y="0"/>
                      <a:pt x="3" y="2"/>
                    </a:cubicBezTo>
                    <a:cubicBezTo>
                      <a:pt x="2" y="12"/>
                      <a:pt x="2" y="21"/>
                      <a:pt x="1" y="31"/>
                    </a:cubicBezTo>
                    <a:cubicBezTo>
                      <a:pt x="0" y="33"/>
                      <a:pt x="4"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463"/>
              <p:cNvSpPr>
                <a:spLocks/>
              </p:cNvSpPr>
              <p:nvPr/>
            </p:nvSpPr>
            <p:spPr bwMode="auto">
              <a:xfrm>
                <a:off x="3551" y="1694"/>
                <a:ext cx="14" cy="49"/>
              </a:xfrm>
              <a:custGeom>
                <a:avLst/>
                <a:gdLst>
                  <a:gd name="T0" fmla="*/ 5 w 8"/>
                  <a:gd name="T1" fmla="*/ 26 h 28"/>
                  <a:gd name="T2" fmla="*/ 7 w 8"/>
                  <a:gd name="T3" fmla="*/ 3 h 28"/>
                  <a:gd name="T4" fmla="*/ 4 w 8"/>
                  <a:gd name="T5" fmla="*/ 2 h 28"/>
                  <a:gd name="T6" fmla="*/ 1 w 8"/>
                  <a:gd name="T7" fmla="*/ 26 h 28"/>
                  <a:gd name="T8" fmla="*/ 5 w 8"/>
                  <a:gd name="T9" fmla="*/ 26 h 28"/>
                </a:gdLst>
                <a:ahLst/>
                <a:cxnLst>
                  <a:cxn ang="0">
                    <a:pos x="T0" y="T1"/>
                  </a:cxn>
                  <a:cxn ang="0">
                    <a:pos x="T2" y="T3"/>
                  </a:cxn>
                  <a:cxn ang="0">
                    <a:pos x="T4" y="T5"/>
                  </a:cxn>
                  <a:cxn ang="0">
                    <a:pos x="T6" y="T7"/>
                  </a:cxn>
                  <a:cxn ang="0">
                    <a:pos x="T8" y="T9"/>
                  </a:cxn>
                </a:cxnLst>
                <a:rect l="0" t="0" r="r" b="b"/>
                <a:pathLst>
                  <a:path w="8" h="28">
                    <a:moveTo>
                      <a:pt x="5" y="26"/>
                    </a:moveTo>
                    <a:cubicBezTo>
                      <a:pt x="4" y="18"/>
                      <a:pt x="5" y="11"/>
                      <a:pt x="7" y="3"/>
                    </a:cubicBezTo>
                    <a:cubicBezTo>
                      <a:pt x="8" y="2"/>
                      <a:pt x="5" y="0"/>
                      <a:pt x="4" y="2"/>
                    </a:cubicBezTo>
                    <a:cubicBezTo>
                      <a:pt x="0" y="9"/>
                      <a:pt x="0" y="18"/>
                      <a:pt x="1" y="26"/>
                    </a:cubicBezTo>
                    <a:cubicBezTo>
                      <a:pt x="2" y="28"/>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464"/>
              <p:cNvSpPr>
                <a:spLocks/>
              </p:cNvSpPr>
              <p:nvPr/>
            </p:nvSpPr>
            <p:spPr bwMode="auto">
              <a:xfrm>
                <a:off x="3658" y="1593"/>
                <a:ext cx="16" cy="58"/>
              </a:xfrm>
              <a:custGeom>
                <a:avLst/>
                <a:gdLst>
                  <a:gd name="T0" fmla="*/ 6 w 9"/>
                  <a:gd name="T1" fmla="*/ 31 h 33"/>
                  <a:gd name="T2" fmla="*/ 3 w 9"/>
                  <a:gd name="T3" fmla="*/ 1 h 33"/>
                  <a:gd name="T4" fmla="*/ 0 w 9"/>
                  <a:gd name="T5" fmla="*/ 2 h 33"/>
                  <a:gd name="T6" fmla="*/ 3 w 9"/>
                  <a:gd name="T7" fmla="*/ 30 h 33"/>
                  <a:gd name="T8" fmla="*/ 6 w 9"/>
                  <a:gd name="T9" fmla="*/ 31 h 33"/>
                </a:gdLst>
                <a:ahLst/>
                <a:cxnLst>
                  <a:cxn ang="0">
                    <a:pos x="T0" y="T1"/>
                  </a:cxn>
                  <a:cxn ang="0">
                    <a:pos x="T2" y="T3"/>
                  </a:cxn>
                  <a:cxn ang="0">
                    <a:pos x="T4" y="T5"/>
                  </a:cxn>
                  <a:cxn ang="0">
                    <a:pos x="T6" y="T7"/>
                  </a:cxn>
                  <a:cxn ang="0">
                    <a:pos x="T8" y="T9"/>
                  </a:cxn>
                </a:cxnLst>
                <a:rect l="0" t="0" r="r" b="b"/>
                <a:pathLst>
                  <a:path w="9" h="33">
                    <a:moveTo>
                      <a:pt x="6" y="31"/>
                    </a:moveTo>
                    <a:cubicBezTo>
                      <a:pt x="9" y="21"/>
                      <a:pt x="8" y="10"/>
                      <a:pt x="3" y="1"/>
                    </a:cubicBezTo>
                    <a:cubicBezTo>
                      <a:pt x="2" y="0"/>
                      <a:pt x="0" y="0"/>
                      <a:pt x="0" y="2"/>
                    </a:cubicBezTo>
                    <a:cubicBezTo>
                      <a:pt x="4" y="11"/>
                      <a:pt x="5" y="20"/>
                      <a:pt x="3" y="30"/>
                    </a:cubicBezTo>
                    <a:cubicBezTo>
                      <a:pt x="2" y="32"/>
                      <a:pt x="5" y="33"/>
                      <a:pt x="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465"/>
              <p:cNvSpPr>
                <a:spLocks/>
              </p:cNvSpPr>
              <p:nvPr/>
            </p:nvSpPr>
            <p:spPr bwMode="auto">
              <a:xfrm>
                <a:off x="3695" y="1212"/>
                <a:ext cx="25" cy="95"/>
              </a:xfrm>
              <a:custGeom>
                <a:avLst/>
                <a:gdLst>
                  <a:gd name="T0" fmla="*/ 3 w 14"/>
                  <a:gd name="T1" fmla="*/ 52 h 54"/>
                  <a:gd name="T2" fmla="*/ 11 w 14"/>
                  <a:gd name="T3" fmla="*/ 2 h 54"/>
                  <a:gd name="T4" fmla="*/ 8 w 14"/>
                  <a:gd name="T5" fmla="*/ 3 h 54"/>
                  <a:gd name="T6" fmla="*/ 0 w 14"/>
                  <a:gd name="T7" fmla="*/ 51 h 54"/>
                  <a:gd name="T8" fmla="*/ 3 w 14"/>
                  <a:gd name="T9" fmla="*/ 52 h 54"/>
                </a:gdLst>
                <a:ahLst/>
                <a:cxnLst>
                  <a:cxn ang="0">
                    <a:pos x="T0" y="T1"/>
                  </a:cxn>
                  <a:cxn ang="0">
                    <a:pos x="T2" y="T3"/>
                  </a:cxn>
                  <a:cxn ang="0">
                    <a:pos x="T4" y="T5"/>
                  </a:cxn>
                  <a:cxn ang="0">
                    <a:pos x="T6" y="T7"/>
                  </a:cxn>
                  <a:cxn ang="0">
                    <a:pos x="T8" y="T9"/>
                  </a:cxn>
                </a:cxnLst>
                <a:rect l="0" t="0" r="r" b="b"/>
                <a:pathLst>
                  <a:path w="14" h="54">
                    <a:moveTo>
                      <a:pt x="3" y="52"/>
                    </a:moveTo>
                    <a:cubicBezTo>
                      <a:pt x="11" y="37"/>
                      <a:pt x="14" y="19"/>
                      <a:pt x="11" y="2"/>
                    </a:cubicBezTo>
                    <a:cubicBezTo>
                      <a:pt x="11" y="0"/>
                      <a:pt x="8" y="1"/>
                      <a:pt x="8" y="3"/>
                    </a:cubicBezTo>
                    <a:cubicBezTo>
                      <a:pt x="8" y="20"/>
                      <a:pt x="6" y="35"/>
                      <a:pt x="0" y="51"/>
                    </a:cubicBezTo>
                    <a:cubicBezTo>
                      <a:pt x="0" y="52"/>
                      <a:pt x="2" y="54"/>
                      <a:pt x="3"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66"/>
              <p:cNvSpPr>
                <a:spLocks/>
              </p:cNvSpPr>
              <p:nvPr/>
            </p:nvSpPr>
            <p:spPr bwMode="auto">
              <a:xfrm>
                <a:off x="3672" y="1203"/>
                <a:ext cx="9" cy="58"/>
              </a:xfrm>
              <a:custGeom>
                <a:avLst/>
                <a:gdLst>
                  <a:gd name="T0" fmla="*/ 4 w 5"/>
                  <a:gd name="T1" fmla="*/ 30 h 33"/>
                  <a:gd name="T2" fmla="*/ 5 w 5"/>
                  <a:gd name="T3" fmla="*/ 2 h 33"/>
                  <a:gd name="T4" fmla="*/ 2 w 5"/>
                  <a:gd name="T5" fmla="*/ 2 h 33"/>
                  <a:gd name="T6" fmla="*/ 0 w 5"/>
                  <a:gd name="T7" fmla="*/ 30 h 33"/>
                  <a:gd name="T8" fmla="*/ 4 w 5"/>
                  <a:gd name="T9" fmla="*/ 30 h 33"/>
                </a:gdLst>
                <a:ahLst/>
                <a:cxnLst>
                  <a:cxn ang="0">
                    <a:pos x="T0" y="T1"/>
                  </a:cxn>
                  <a:cxn ang="0">
                    <a:pos x="T2" y="T3"/>
                  </a:cxn>
                  <a:cxn ang="0">
                    <a:pos x="T4" y="T5"/>
                  </a:cxn>
                  <a:cxn ang="0">
                    <a:pos x="T6" y="T7"/>
                  </a:cxn>
                  <a:cxn ang="0">
                    <a:pos x="T8" y="T9"/>
                  </a:cxn>
                </a:cxnLst>
                <a:rect l="0" t="0" r="r" b="b"/>
                <a:pathLst>
                  <a:path w="5" h="33">
                    <a:moveTo>
                      <a:pt x="4" y="30"/>
                    </a:moveTo>
                    <a:cubicBezTo>
                      <a:pt x="5" y="21"/>
                      <a:pt x="5" y="11"/>
                      <a:pt x="5" y="2"/>
                    </a:cubicBezTo>
                    <a:cubicBezTo>
                      <a:pt x="5" y="0"/>
                      <a:pt x="2" y="0"/>
                      <a:pt x="2" y="2"/>
                    </a:cubicBezTo>
                    <a:cubicBezTo>
                      <a:pt x="1" y="11"/>
                      <a:pt x="0" y="21"/>
                      <a:pt x="0" y="30"/>
                    </a:cubicBezTo>
                    <a:cubicBezTo>
                      <a:pt x="0" y="33"/>
                      <a:pt x="3" y="33"/>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467"/>
              <p:cNvSpPr>
                <a:spLocks/>
              </p:cNvSpPr>
              <p:nvPr/>
            </p:nvSpPr>
            <p:spPr bwMode="auto">
              <a:xfrm>
                <a:off x="3642" y="1187"/>
                <a:ext cx="13" cy="53"/>
              </a:xfrm>
              <a:custGeom>
                <a:avLst/>
                <a:gdLst>
                  <a:gd name="T0" fmla="*/ 7 w 7"/>
                  <a:gd name="T1" fmla="*/ 28 h 30"/>
                  <a:gd name="T2" fmla="*/ 4 w 7"/>
                  <a:gd name="T3" fmla="*/ 2 h 30"/>
                  <a:gd name="T4" fmla="*/ 1 w 7"/>
                  <a:gd name="T5" fmla="*/ 2 h 30"/>
                  <a:gd name="T6" fmla="*/ 4 w 7"/>
                  <a:gd name="T7" fmla="*/ 28 h 30"/>
                  <a:gd name="T8" fmla="*/ 7 w 7"/>
                  <a:gd name="T9" fmla="*/ 28 h 30"/>
                </a:gdLst>
                <a:ahLst/>
                <a:cxnLst>
                  <a:cxn ang="0">
                    <a:pos x="T0" y="T1"/>
                  </a:cxn>
                  <a:cxn ang="0">
                    <a:pos x="T2" y="T3"/>
                  </a:cxn>
                  <a:cxn ang="0">
                    <a:pos x="T4" y="T5"/>
                  </a:cxn>
                  <a:cxn ang="0">
                    <a:pos x="T6" y="T7"/>
                  </a:cxn>
                  <a:cxn ang="0">
                    <a:pos x="T8" y="T9"/>
                  </a:cxn>
                </a:cxnLst>
                <a:rect l="0" t="0" r="r" b="b"/>
                <a:pathLst>
                  <a:path w="7" h="30">
                    <a:moveTo>
                      <a:pt x="7" y="28"/>
                    </a:moveTo>
                    <a:cubicBezTo>
                      <a:pt x="6" y="19"/>
                      <a:pt x="6" y="10"/>
                      <a:pt x="4" y="2"/>
                    </a:cubicBezTo>
                    <a:cubicBezTo>
                      <a:pt x="3" y="0"/>
                      <a:pt x="1" y="1"/>
                      <a:pt x="1" y="2"/>
                    </a:cubicBezTo>
                    <a:cubicBezTo>
                      <a:pt x="0" y="11"/>
                      <a:pt x="2" y="20"/>
                      <a:pt x="4" y="28"/>
                    </a:cubicBezTo>
                    <a:cubicBezTo>
                      <a:pt x="4" y="30"/>
                      <a:pt x="7" y="30"/>
                      <a:pt x="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468"/>
              <p:cNvSpPr>
                <a:spLocks/>
              </p:cNvSpPr>
              <p:nvPr/>
            </p:nvSpPr>
            <p:spPr bwMode="auto">
              <a:xfrm>
                <a:off x="3611" y="1184"/>
                <a:ext cx="8" cy="38"/>
              </a:xfrm>
              <a:custGeom>
                <a:avLst/>
                <a:gdLst>
                  <a:gd name="T0" fmla="*/ 5 w 5"/>
                  <a:gd name="T1" fmla="*/ 20 h 22"/>
                  <a:gd name="T2" fmla="*/ 3 w 5"/>
                  <a:gd name="T3" fmla="*/ 1 h 22"/>
                  <a:gd name="T4" fmla="*/ 0 w 5"/>
                  <a:gd name="T5" fmla="*/ 2 h 22"/>
                  <a:gd name="T6" fmla="*/ 1 w 5"/>
                  <a:gd name="T7" fmla="*/ 20 h 22"/>
                  <a:gd name="T8" fmla="*/ 5 w 5"/>
                  <a:gd name="T9" fmla="*/ 20 h 22"/>
                </a:gdLst>
                <a:ahLst/>
                <a:cxnLst>
                  <a:cxn ang="0">
                    <a:pos x="T0" y="T1"/>
                  </a:cxn>
                  <a:cxn ang="0">
                    <a:pos x="T2" y="T3"/>
                  </a:cxn>
                  <a:cxn ang="0">
                    <a:pos x="T4" y="T5"/>
                  </a:cxn>
                  <a:cxn ang="0">
                    <a:pos x="T6" y="T7"/>
                  </a:cxn>
                  <a:cxn ang="0">
                    <a:pos x="T8" y="T9"/>
                  </a:cxn>
                </a:cxnLst>
                <a:rect l="0" t="0" r="r" b="b"/>
                <a:pathLst>
                  <a:path w="5" h="22">
                    <a:moveTo>
                      <a:pt x="5" y="20"/>
                    </a:moveTo>
                    <a:cubicBezTo>
                      <a:pt x="5" y="14"/>
                      <a:pt x="5" y="7"/>
                      <a:pt x="3" y="1"/>
                    </a:cubicBezTo>
                    <a:cubicBezTo>
                      <a:pt x="2" y="0"/>
                      <a:pt x="0" y="0"/>
                      <a:pt x="0" y="2"/>
                    </a:cubicBezTo>
                    <a:cubicBezTo>
                      <a:pt x="1" y="8"/>
                      <a:pt x="1" y="14"/>
                      <a:pt x="1" y="20"/>
                    </a:cubicBezTo>
                    <a:cubicBezTo>
                      <a:pt x="1" y="22"/>
                      <a:pt x="5"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469"/>
              <p:cNvSpPr>
                <a:spLocks/>
              </p:cNvSpPr>
              <p:nvPr/>
            </p:nvSpPr>
            <p:spPr bwMode="auto">
              <a:xfrm>
                <a:off x="3699" y="1268"/>
                <a:ext cx="45" cy="81"/>
              </a:xfrm>
              <a:custGeom>
                <a:avLst/>
                <a:gdLst>
                  <a:gd name="T0" fmla="*/ 4 w 26"/>
                  <a:gd name="T1" fmla="*/ 44 h 46"/>
                  <a:gd name="T2" fmla="*/ 26 w 26"/>
                  <a:gd name="T3" fmla="*/ 2 h 46"/>
                  <a:gd name="T4" fmla="*/ 23 w 26"/>
                  <a:gd name="T5" fmla="*/ 2 h 46"/>
                  <a:gd name="T6" fmla="*/ 1 w 26"/>
                  <a:gd name="T7" fmla="*/ 42 h 46"/>
                  <a:gd name="T8" fmla="*/ 4 w 26"/>
                  <a:gd name="T9" fmla="*/ 44 h 46"/>
                </a:gdLst>
                <a:ahLst/>
                <a:cxnLst>
                  <a:cxn ang="0">
                    <a:pos x="T0" y="T1"/>
                  </a:cxn>
                  <a:cxn ang="0">
                    <a:pos x="T2" y="T3"/>
                  </a:cxn>
                  <a:cxn ang="0">
                    <a:pos x="T4" y="T5"/>
                  </a:cxn>
                  <a:cxn ang="0">
                    <a:pos x="T6" y="T7"/>
                  </a:cxn>
                  <a:cxn ang="0">
                    <a:pos x="T8" y="T9"/>
                  </a:cxn>
                </a:cxnLst>
                <a:rect l="0" t="0" r="r" b="b"/>
                <a:pathLst>
                  <a:path w="26" h="46">
                    <a:moveTo>
                      <a:pt x="4" y="44"/>
                    </a:moveTo>
                    <a:cubicBezTo>
                      <a:pt x="14" y="32"/>
                      <a:pt x="23" y="18"/>
                      <a:pt x="26" y="2"/>
                    </a:cubicBezTo>
                    <a:cubicBezTo>
                      <a:pt x="26" y="1"/>
                      <a:pt x="23" y="0"/>
                      <a:pt x="23" y="2"/>
                    </a:cubicBezTo>
                    <a:cubicBezTo>
                      <a:pt x="18" y="16"/>
                      <a:pt x="11" y="30"/>
                      <a:pt x="1" y="42"/>
                    </a:cubicBezTo>
                    <a:cubicBezTo>
                      <a:pt x="0" y="43"/>
                      <a:pt x="2" y="46"/>
                      <a:pt x="4"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470"/>
              <p:cNvSpPr>
                <a:spLocks/>
              </p:cNvSpPr>
              <p:nvPr/>
            </p:nvSpPr>
            <p:spPr bwMode="auto">
              <a:xfrm>
                <a:off x="3706" y="1329"/>
                <a:ext cx="44" cy="66"/>
              </a:xfrm>
              <a:custGeom>
                <a:avLst/>
                <a:gdLst>
                  <a:gd name="T0" fmla="*/ 4 w 25"/>
                  <a:gd name="T1" fmla="*/ 35 h 37"/>
                  <a:gd name="T2" fmla="*/ 25 w 25"/>
                  <a:gd name="T3" fmla="*/ 3 h 37"/>
                  <a:gd name="T4" fmla="*/ 22 w 25"/>
                  <a:gd name="T5" fmla="*/ 2 h 37"/>
                  <a:gd name="T6" fmla="*/ 2 w 25"/>
                  <a:gd name="T7" fmla="*/ 32 h 37"/>
                  <a:gd name="T8" fmla="*/ 4 w 25"/>
                  <a:gd name="T9" fmla="*/ 35 h 37"/>
                </a:gdLst>
                <a:ahLst/>
                <a:cxnLst>
                  <a:cxn ang="0">
                    <a:pos x="T0" y="T1"/>
                  </a:cxn>
                  <a:cxn ang="0">
                    <a:pos x="T2" y="T3"/>
                  </a:cxn>
                  <a:cxn ang="0">
                    <a:pos x="T4" y="T5"/>
                  </a:cxn>
                  <a:cxn ang="0">
                    <a:pos x="T6" y="T7"/>
                  </a:cxn>
                  <a:cxn ang="0">
                    <a:pos x="T8" y="T9"/>
                  </a:cxn>
                </a:cxnLst>
                <a:rect l="0" t="0" r="r" b="b"/>
                <a:pathLst>
                  <a:path w="25" h="37">
                    <a:moveTo>
                      <a:pt x="4" y="35"/>
                    </a:moveTo>
                    <a:cubicBezTo>
                      <a:pt x="14" y="27"/>
                      <a:pt x="22" y="16"/>
                      <a:pt x="25" y="3"/>
                    </a:cubicBezTo>
                    <a:cubicBezTo>
                      <a:pt x="25" y="1"/>
                      <a:pt x="22" y="0"/>
                      <a:pt x="22" y="2"/>
                    </a:cubicBezTo>
                    <a:cubicBezTo>
                      <a:pt x="17" y="14"/>
                      <a:pt x="11" y="24"/>
                      <a:pt x="2" y="32"/>
                    </a:cubicBezTo>
                    <a:cubicBezTo>
                      <a:pt x="0" y="34"/>
                      <a:pt x="2" y="37"/>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471"/>
              <p:cNvSpPr>
                <a:spLocks/>
              </p:cNvSpPr>
              <p:nvPr/>
            </p:nvSpPr>
            <p:spPr bwMode="auto">
              <a:xfrm>
                <a:off x="3706" y="1384"/>
                <a:ext cx="38" cy="53"/>
              </a:xfrm>
              <a:custGeom>
                <a:avLst/>
                <a:gdLst>
                  <a:gd name="T0" fmla="*/ 4 w 22"/>
                  <a:gd name="T1" fmla="*/ 28 h 30"/>
                  <a:gd name="T2" fmla="*/ 21 w 22"/>
                  <a:gd name="T3" fmla="*/ 3 h 30"/>
                  <a:gd name="T4" fmla="*/ 18 w 22"/>
                  <a:gd name="T5" fmla="*/ 2 h 30"/>
                  <a:gd name="T6" fmla="*/ 2 w 22"/>
                  <a:gd name="T7" fmla="*/ 26 h 30"/>
                  <a:gd name="T8" fmla="*/ 4 w 22"/>
                  <a:gd name="T9" fmla="*/ 28 h 30"/>
                </a:gdLst>
                <a:ahLst/>
                <a:cxnLst>
                  <a:cxn ang="0">
                    <a:pos x="T0" y="T1"/>
                  </a:cxn>
                  <a:cxn ang="0">
                    <a:pos x="T2" y="T3"/>
                  </a:cxn>
                  <a:cxn ang="0">
                    <a:pos x="T4" y="T5"/>
                  </a:cxn>
                  <a:cxn ang="0">
                    <a:pos x="T6" y="T7"/>
                  </a:cxn>
                  <a:cxn ang="0">
                    <a:pos x="T8" y="T9"/>
                  </a:cxn>
                </a:cxnLst>
                <a:rect l="0" t="0" r="r" b="b"/>
                <a:pathLst>
                  <a:path w="22" h="30">
                    <a:moveTo>
                      <a:pt x="4" y="28"/>
                    </a:moveTo>
                    <a:cubicBezTo>
                      <a:pt x="12" y="21"/>
                      <a:pt x="17" y="12"/>
                      <a:pt x="21" y="3"/>
                    </a:cubicBezTo>
                    <a:cubicBezTo>
                      <a:pt x="22" y="1"/>
                      <a:pt x="19" y="0"/>
                      <a:pt x="18" y="2"/>
                    </a:cubicBezTo>
                    <a:cubicBezTo>
                      <a:pt x="13" y="10"/>
                      <a:pt x="8" y="18"/>
                      <a:pt x="2" y="26"/>
                    </a:cubicBezTo>
                    <a:cubicBezTo>
                      <a:pt x="0" y="27"/>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72"/>
              <p:cNvSpPr>
                <a:spLocks/>
              </p:cNvSpPr>
              <p:nvPr/>
            </p:nvSpPr>
            <p:spPr bwMode="auto">
              <a:xfrm>
                <a:off x="3721" y="1423"/>
                <a:ext cx="34" cy="49"/>
              </a:xfrm>
              <a:custGeom>
                <a:avLst/>
                <a:gdLst>
                  <a:gd name="T0" fmla="*/ 4 w 19"/>
                  <a:gd name="T1" fmla="*/ 26 h 28"/>
                  <a:gd name="T2" fmla="*/ 18 w 19"/>
                  <a:gd name="T3" fmla="*/ 3 h 28"/>
                  <a:gd name="T4" fmla="*/ 15 w 19"/>
                  <a:gd name="T5" fmla="*/ 1 h 28"/>
                  <a:gd name="T6" fmla="*/ 1 w 19"/>
                  <a:gd name="T7" fmla="*/ 24 h 28"/>
                  <a:gd name="T8" fmla="*/ 4 w 19"/>
                  <a:gd name="T9" fmla="*/ 26 h 28"/>
                </a:gdLst>
                <a:ahLst/>
                <a:cxnLst>
                  <a:cxn ang="0">
                    <a:pos x="T0" y="T1"/>
                  </a:cxn>
                  <a:cxn ang="0">
                    <a:pos x="T2" y="T3"/>
                  </a:cxn>
                  <a:cxn ang="0">
                    <a:pos x="T4" y="T5"/>
                  </a:cxn>
                  <a:cxn ang="0">
                    <a:pos x="T6" y="T7"/>
                  </a:cxn>
                  <a:cxn ang="0">
                    <a:pos x="T8" y="T9"/>
                  </a:cxn>
                </a:cxnLst>
                <a:rect l="0" t="0" r="r" b="b"/>
                <a:pathLst>
                  <a:path w="19" h="28">
                    <a:moveTo>
                      <a:pt x="4" y="26"/>
                    </a:moveTo>
                    <a:cubicBezTo>
                      <a:pt x="8" y="18"/>
                      <a:pt x="13" y="10"/>
                      <a:pt x="18" y="3"/>
                    </a:cubicBezTo>
                    <a:cubicBezTo>
                      <a:pt x="19" y="1"/>
                      <a:pt x="17" y="0"/>
                      <a:pt x="15" y="1"/>
                    </a:cubicBezTo>
                    <a:cubicBezTo>
                      <a:pt x="9" y="8"/>
                      <a:pt x="5" y="16"/>
                      <a:pt x="1" y="24"/>
                    </a:cubicBezTo>
                    <a:cubicBezTo>
                      <a:pt x="0" y="26"/>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473"/>
              <p:cNvSpPr>
                <a:spLocks/>
              </p:cNvSpPr>
              <p:nvPr/>
            </p:nvSpPr>
            <p:spPr bwMode="auto">
              <a:xfrm>
                <a:off x="3734" y="1460"/>
                <a:ext cx="37" cy="45"/>
              </a:xfrm>
              <a:custGeom>
                <a:avLst/>
                <a:gdLst>
                  <a:gd name="T0" fmla="*/ 3 w 21"/>
                  <a:gd name="T1" fmla="*/ 25 h 26"/>
                  <a:gd name="T2" fmla="*/ 21 w 21"/>
                  <a:gd name="T3" fmla="*/ 3 h 26"/>
                  <a:gd name="T4" fmla="*/ 18 w 21"/>
                  <a:gd name="T5" fmla="*/ 2 h 26"/>
                  <a:gd name="T6" fmla="*/ 2 w 21"/>
                  <a:gd name="T7" fmla="*/ 22 h 26"/>
                  <a:gd name="T8" fmla="*/ 3 w 21"/>
                  <a:gd name="T9" fmla="*/ 25 h 26"/>
                </a:gdLst>
                <a:ahLst/>
                <a:cxnLst>
                  <a:cxn ang="0">
                    <a:pos x="T0" y="T1"/>
                  </a:cxn>
                  <a:cxn ang="0">
                    <a:pos x="T2" y="T3"/>
                  </a:cxn>
                  <a:cxn ang="0">
                    <a:pos x="T4" y="T5"/>
                  </a:cxn>
                  <a:cxn ang="0">
                    <a:pos x="T6" y="T7"/>
                  </a:cxn>
                  <a:cxn ang="0">
                    <a:pos x="T8" y="T9"/>
                  </a:cxn>
                </a:cxnLst>
                <a:rect l="0" t="0" r="r" b="b"/>
                <a:pathLst>
                  <a:path w="21" h="26">
                    <a:moveTo>
                      <a:pt x="3" y="25"/>
                    </a:moveTo>
                    <a:cubicBezTo>
                      <a:pt x="12" y="21"/>
                      <a:pt x="19" y="12"/>
                      <a:pt x="21" y="3"/>
                    </a:cubicBezTo>
                    <a:cubicBezTo>
                      <a:pt x="21" y="1"/>
                      <a:pt x="19" y="0"/>
                      <a:pt x="18" y="2"/>
                    </a:cubicBezTo>
                    <a:cubicBezTo>
                      <a:pt x="14" y="10"/>
                      <a:pt x="9" y="17"/>
                      <a:pt x="2" y="22"/>
                    </a:cubicBezTo>
                    <a:cubicBezTo>
                      <a:pt x="0" y="23"/>
                      <a:pt x="1" y="26"/>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474"/>
              <p:cNvSpPr>
                <a:spLocks/>
              </p:cNvSpPr>
              <p:nvPr/>
            </p:nvSpPr>
            <p:spPr bwMode="auto">
              <a:xfrm>
                <a:off x="3758" y="1481"/>
                <a:ext cx="32" cy="58"/>
              </a:xfrm>
              <a:custGeom>
                <a:avLst/>
                <a:gdLst>
                  <a:gd name="T0" fmla="*/ 4 w 18"/>
                  <a:gd name="T1" fmla="*/ 31 h 33"/>
                  <a:gd name="T2" fmla="*/ 17 w 18"/>
                  <a:gd name="T3" fmla="*/ 4 h 33"/>
                  <a:gd name="T4" fmla="*/ 14 w 18"/>
                  <a:gd name="T5" fmla="*/ 2 h 33"/>
                  <a:gd name="T6" fmla="*/ 1 w 18"/>
                  <a:gd name="T7" fmla="*/ 30 h 33"/>
                  <a:gd name="T8" fmla="*/ 4 w 18"/>
                  <a:gd name="T9" fmla="*/ 31 h 33"/>
                </a:gdLst>
                <a:ahLst/>
                <a:cxnLst>
                  <a:cxn ang="0">
                    <a:pos x="T0" y="T1"/>
                  </a:cxn>
                  <a:cxn ang="0">
                    <a:pos x="T2" y="T3"/>
                  </a:cxn>
                  <a:cxn ang="0">
                    <a:pos x="T4" y="T5"/>
                  </a:cxn>
                  <a:cxn ang="0">
                    <a:pos x="T6" y="T7"/>
                  </a:cxn>
                  <a:cxn ang="0">
                    <a:pos x="T8" y="T9"/>
                  </a:cxn>
                </a:cxnLst>
                <a:rect l="0" t="0" r="r" b="b"/>
                <a:pathLst>
                  <a:path w="18" h="33">
                    <a:moveTo>
                      <a:pt x="4" y="31"/>
                    </a:moveTo>
                    <a:cubicBezTo>
                      <a:pt x="8" y="21"/>
                      <a:pt x="13" y="13"/>
                      <a:pt x="17" y="4"/>
                    </a:cubicBezTo>
                    <a:cubicBezTo>
                      <a:pt x="18" y="2"/>
                      <a:pt x="16" y="0"/>
                      <a:pt x="14" y="2"/>
                    </a:cubicBezTo>
                    <a:cubicBezTo>
                      <a:pt x="7" y="10"/>
                      <a:pt x="3" y="20"/>
                      <a:pt x="1" y="30"/>
                    </a:cubicBezTo>
                    <a:cubicBezTo>
                      <a:pt x="0" y="32"/>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475"/>
              <p:cNvSpPr>
                <a:spLocks/>
              </p:cNvSpPr>
              <p:nvPr/>
            </p:nvSpPr>
            <p:spPr bwMode="auto">
              <a:xfrm>
                <a:off x="3783" y="1511"/>
                <a:ext cx="26" cy="52"/>
              </a:xfrm>
              <a:custGeom>
                <a:avLst/>
                <a:gdLst>
                  <a:gd name="T0" fmla="*/ 3 w 15"/>
                  <a:gd name="T1" fmla="*/ 27 h 30"/>
                  <a:gd name="T2" fmla="*/ 14 w 15"/>
                  <a:gd name="T3" fmla="*/ 3 h 30"/>
                  <a:gd name="T4" fmla="*/ 12 w 15"/>
                  <a:gd name="T5" fmla="*/ 1 h 30"/>
                  <a:gd name="T6" fmla="*/ 0 w 15"/>
                  <a:gd name="T7" fmla="*/ 27 h 30"/>
                  <a:gd name="T8" fmla="*/ 3 w 15"/>
                  <a:gd name="T9" fmla="*/ 27 h 30"/>
                </a:gdLst>
                <a:ahLst/>
                <a:cxnLst>
                  <a:cxn ang="0">
                    <a:pos x="T0" y="T1"/>
                  </a:cxn>
                  <a:cxn ang="0">
                    <a:pos x="T2" y="T3"/>
                  </a:cxn>
                  <a:cxn ang="0">
                    <a:pos x="T4" y="T5"/>
                  </a:cxn>
                  <a:cxn ang="0">
                    <a:pos x="T6" y="T7"/>
                  </a:cxn>
                  <a:cxn ang="0">
                    <a:pos x="T8" y="T9"/>
                  </a:cxn>
                </a:cxnLst>
                <a:rect l="0" t="0" r="r" b="b"/>
                <a:pathLst>
                  <a:path w="15" h="30">
                    <a:moveTo>
                      <a:pt x="3" y="27"/>
                    </a:moveTo>
                    <a:cubicBezTo>
                      <a:pt x="4" y="18"/>
                      <a:pt x="9" y="10"/>
                      <a:pt x="14" y="3"/>
                    </a:cubicBezTo>
                    <a:cubicBezTo>
                      <a:pt x="15" y="1"/>
                      <a:pt x="13" y="0"/>
                      <a:pt x="12" y="1"/>
                    </a:cubicBezTo>
                    <a:cubicBezTo>
                      <a:pt x="4" y="7"/>
                      <a:pt x="0" y="17"/>
                      <a:pt x="0" y="27"/>
                    </a:cubicBezTo>
                    <a:cubicBezTo>
                      <a:pt x="0" y="30"/>
                      <a:pt x="3" y="30"/>
                      <a:pt x="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76"/>
              <p:cNvSpPr>
                <a:spLocks/>
              </p:cNvSpPr>
              <p:nvPr/>
            </p:nvSpPr>
            <p:spPr bwMode="auto">
              <a:xfrm>
                <a:off x="3818" y="1516"/>
                <a:ext cx="21" cy="51"/>
              </a:xfrm>
              <a:custGeom>
                <a:avLst/>
                <a:gdLst>
                  <a:gd name="T0" fmla="*/ 5 w 12"/>
                  <a:gd name="T1" fmla="*/ 26 h 29"/>
                  <a:gd name="T2" fmla="*/ 11 w 12"/>
                  <a:gd name="T3" fmla="*/ 4 h 29"/>
                  <a:gd name="T4" fmla="*/ 9 w 12"/>
                  <a:gd name="T5" fmla="*/ 2 h 29"/>
                  <a:gd name="T6" fmla="*/ 1 w 12"/>
                  <a:gd name="T7" fmla="*/ 26 h 29"/>
                  <a:gd name="T8" fmla="*/ 5 w 12"/>
                  <a:gd name="T9" fmla="*/ 26 h 29"/>
                </a:gdLst>
                <a:ahLst/>
                <a:cxnLst>
                  <a:cxn ang="0">
                    <a:pos x="T0" y="T1"/>
                  </a:cxn>
                  <a:cxn ang="0">
                    <a:pos x="T2" y="T3"/>
                  </a:cxn>
                  <a:cxn ang="0">
                    <a:pos x="T4" y="T5"/>
                  </a:cxn>
                  <a:cxn ang="0">
                    <a:pos x="T6" y="T7"/>
                  </a:cxn>
                  <a:cxn ang="0">
                    <a:pos x="T8" y="T9"/>
                  </a:cxn>
                </a:cxnLst>
                <a:rect l="0" t="0" r="r" b="b"/>
                <a:pathLst>
                  <a:path w="12" h="29">
                    <a:moveTo>
                      <a:pt x="5" y="26"/>
                    </a:moveTo>
                    <a:cubicBezTo>
                      <a:pt x="5" y="18"/>
                      <a:pt x="7" y="11"/>
                      <a:pt x="11" y="4"/>
                    </a:cubicBezTo>
                    <a:cubicBezTo>
                      <a:pt x="12" y="2"/>
                      <a:pt x="10" y="0"/>
                      <a:pt x="9" y="2"/>
                    </a:cubicBezTo>
                    <a:cubicBezTo>
                      <a:pt x="3" y="8"/>
                      <a:pt x="0" y="18"/>
                      <a:pt x="1" y="26"/>
                    </a:cubicBezTo>
                    <a:cubicBezTo>
                      <a:pt x="1" y="29"/>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477"/>
              <p:cNvSpPr>
                <a:spLocks/>
              </p:cNvSpPr>
              <p:nvPr/>
            </p:nvSpPr>
            <p:spPr bwMode="auto">
              <a:xfrm>
                <a:off x="3855" y="1516"/>
                <a:ext cx="21" cy="49"/>
              </a:xfrm>
              <a:custGeom>
                <a:avLst/>
                <a:gdLst>
                  <a:gd name="T0" fmla="*/ 3 w 12"/>
                  <a:gd name="T1" fmla="*/ 26 h 28"/>
                  <a:gd name="T2" fmla="*/ 11 w 12"/>
                  <a:gd name="T3" fmla="*/ 4 h 28"/>
                  <a:gd name="T4" fmla="*/ 9 w 12"/>
                  <a:gd name="T5" fmla="*/ 2 h 28"/>
                  <a:gd name="T6" fmla="*/ 0 w 12"/>
                  <a:gd name="T7" fmla="*/ 26 h 28"/>
                  <a:gd name="T8" fmla="*/ 3 w 12"/>
                  <a:gd name="T9" fmla="*/ 26 h 28"/>
                </a:gdLst>
                <a:ahLst/>
                <a:cxnLst>
                  <a:cxn ang="0">
                    <a:pos x="T0" y="T1"/>
                  </a:cxn>
                  <a:cxn ang="0">
                    <a:pos x="T2" y="T3"/>
                  </a:cxn>
                  <a:cxn ang="0">
                    <a:pos x="T4" y="T5"/>
                  </a:cxn>
                  <a:cxn ang="0">
                    <a:pos x="T6" y="T7"/>
                  </a:cxn>
                  <a:cxn ang="0">
                    <a:pos x="T8" y="T9"/>
                  </a:cxn>
                </a:cxnLst>
                <a:rect l="0" t="0" r="r" b="b"/>
                <a:pathLst>
                  <a:path w="12" h="28">
                    <a:moveTo>
                      <a:pt x="3" y="26"/>
                    </a:moveTo>
                    <a:cubicBezTo>
                      <a:pt x="5" y="18"/>
                      <a:pt x="8" y="11"/>
                      <a:pt x="11" y="4"/>
                    </a:cubicBezTo>
                    <a:cubicBezTo>
                      <a:pt x="12" y="2"/>
                      <a:pt x="10" y="0"/>
                      <a:pt x="9" y="2"/>
                    </a:cubicBezTo>
                    <a:cubicBezTo>
                      <a:pt x="3" y="9"/>
                      <a:pt x="0" y="17"/>
                      <a:pt x="0" y="26"/>
                    </a:cubicBezTo>
                    <a:cubicBezTo>
                      <a:pt x="0" y="28"/>
                      <a:pt x="3" y="28"/>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478"/>
              <p:cNvSpPr>
                <a:spLocks/>
              </p:cNvSpPr>
              <p:nvPr/>
            </p:nvSpPr>
            <p:spPr bwMode="auto">
              <a:xfrm>
                <a:off x="3895" y="1526"/>
                <a:ext cx="25" cy="43"/>
              </a:xfrm>
              <a:custGeom>
                <a:avLst/>
                <a:gdLst>
                  <a:gd name="T0" fmla="*/ 4 w 14"/>
                  <a:gd name="T1" fmla="*/ 22 h 24"/>
                  <a:gd name="T2" fmla="*/ 14 w 14"/>
                  <a:gd name="T3" fmla="*/ 3 h 24"/>
                  <a:gd name="T4" fmla="*/ 11 w 14"/>
                  <a:gd name="T5" fmla="*/ 2 h 24"/>
                  <a:gd name="T6" fmla="*/ 1 w 14"/>
                  <a:gd name="T7" fmla="*/ 20 h 24"/>
                  <a:gd name="T8" fmla="*/ 4 w 14"/>
                  <a:gd name="T9" fmla="*/ 22 h 24"/>
                </a:gdLst>
                <a:ahLst/>
                <a:cxnLst>
                  <a:cxn ang="0">
                    <a:pos x="T0" y="T1"/>
                  </a:cxn>
                  <a:cxn ang="0">
                    <a:pos x="T2" y="T3"/>
                  </a:cxn>
                  <a:cxn ang="0">
                    <a:pos x="T4" y="T5"/>
                  </a:cxn>
                  <a:cxn ang="0">
                    <a:pos x="T6" y="T7"/>
                  </a:cxn>
                  <a:cxn ang="0">
                    <a:pos x="T8" y="T9"/>
                  </a:cxn>
                </a:cxnLst>
                <a:rect l="0" t="0" r="r" b="b"/>
                <a:pathLst>
                  <a:path w="14" h="24">
                    <a:moveTo>
                      <a:pt x="4" y="22"/>
                    </a:moveTo>
                    <a:cubicBezTo>
                      <a:pt x="8" y="16"/>
                      <a:pt x="11" y="9"/>
                      <a:pt x="14" y="3"/>
                    </a:cubicBezTo>
                    <a:cubicBezTo>
                      <a:pt x="14" y="1"/>
                      <a:pt x="12" y="0"/>
                      <a:pt x="11" y="2"/>
                    </a:cubicBezTo>
                    <a:cubicBezTo>
                      <a:pt x="7" y="7"/>
                      <a:pt x="4" y="14"/>
                      <a:pt x="1" y="20"/>
                    </a:cubicBezTo>
                    <a:cubicBezTo>
                      <a:pt x="0" y="22"/>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479"/>
              <p:cNvSpPr>
                <a:spLocks/>
              </p:cNvSpPr>
              <p:nvPr/>
            </p:nvSpPr>
            <p:spPr bwMode="auto">
              <a:xfrm>
                <a:off x="3924" y="1526"/>
                <a:ext cx="28" cy="43"/>
              </a:xfrm>
              <a:custGeom>
                <a:avLst/>
                <a:gdLst>
                  <a:gd name="T0" fmla="*/ 4 w 16"/>
                  <a:gd name="T1" fmla="*/ 22 h 24"/>
                  <a:gd name="T2" fmla="*/ 15 w 16"/>
                  <a:gd name="T3" fmla="*/ 3 h 24"/>
                  <a:gd name="T4" fmla="*/ 13 w 16"/>
                  <a:gd name="T5" fmla="*/ 1 h 24"/>
                  <a:gd name="T6" fmla="*/ 1 w 16"/>
                  <a:gd name="T7" fmla="*/ 21 h 24"/>
                  <a:gd name="T8" fmla="*/ 4 w 16"/>
                  <a:gd name="T9" fmla="*/ 22 h 24"/>
                </a:gdLst>
                <a:ahLst/>
                <a:cxnLst>
                  <a:cxn ang="0">
                    <a:pos x="T0" y="T1"/>
                  </a:cxn>
                  <a:cxn ang="0">
                    <a:pos x="T2" y="T3"/>
                  </a:cxn>
                  <a:cxn ang="0">
                    <a:pos x="T4" y="T5"/>
                  </a:cxn>
                  <a:cxn ang="0">
                    <a:pos x="T6" y="T7"/>
                  </a:cxn>
                  <a:cxn ang="0">
                    <a:pos x="T8" y="T9"/>
                  </a:cxn>
                </a:cxnLst>
                <a:rect l="0" t="0" r="r" b="b"/>
                <a:pathLst>
                  <a:path w="16" h="24">
                    <a:moveTo>
                      <a:pt x="4" y="22"/>
                    </a:moveTo>
                    <a:cubicBezTo>
                      <a:pt x="8" y="16"/>
                      <a:pt x="11" y="10"/>
                      <a:pt x="15" y="3"/>
                    </a:cubicBezTo>
                    <a:cubicBezTo>
                      <a:pt x="16" y="2"/>
                      <a:pt x="14" y="0"/>
                      <a:pt x="13" y="1"/>
                    </a:cubicBezTo>
                    <a:cubicBezTo>
                      <a:pt x="7" y="7"/>
                      <a:pt x="3" y="14"/>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480"/>
              <p:cNvSpPr>
                <a:spLocks/>
              </p:cNvSpPr>
              <p:nvPr/>
            </p:nvSpPr>
            <p:spPr bwMode="auto">
              <a:xfrm>
                <a:off x="2962" y="2107"/>
                <a:ext cx="69" cy="17"/>
              </a:xfrm>
              <a:custGeom>
                <a:avLst/>
                <a:gdLst>
                  <a:gd name="T0" fmla="*/ 3 w 39"/>
                  <a:gd name="T1" fmla="*/ 7 h 10"/>
                  <a:gd name="T2" fmla="*/ 36 w 39"/>
                  <a:gd name="T3" fmla="*/ 10 h 10"/>
                  <a:gd name="T4" fmla="*/ 37 w 39"/>
                  <a:gd name="T5" fmla="*/ 7 h 10"/>
                  <a:gd name="T6" fmla="*/ 2 w 39"/>
                  <a:gd name="T7" fmla="*/ 4 h 10"/>
                  <a:gd name="T8" fmla="*/ 3 w 39"/>
                  <a:gd name="T9" fmla="*/ 7 h 10"/>
                </a:gdLst>
                <a:ahLst/>
                <a:cxnLst>
                  <a:cxn ang="0">
                    <a:pos x="T0" y="T1"/>
                  </a:cxn>
                  <a:cxn ang="0">
                    <a:pos x="T2" y="T3"/>
                  </a:cxn>
                  <a:cxn ang="0">
                    <a:pos x="T4" y="T5"/>
                  </a:cxn>
                  <a:cxn ang="0">
                    <a:pos x="T6" y="T7"/>
                  </a:cxn>
                  <a:cxn ang="0">
                    <a:pos x="T8" y="T9"/>
                  </a:cxn>
                </a:cxnLst>
                <a:rect l="0" t="0" r="r" b="b"/>
                <a:pathLst>
                  <a:path w="39" h="10">
                    <a:moveTo>
                      <a:pt x="3" y="7"/>
                    </a:moveTo>
                    <a:cubicBezTo>
                      <a:pt x="15" y="4"/>
                      <a:pt x="25" y="6"/>
                      <a:pt x="36" y="10"/>
                    </a:cubicBezTo>
                    <a:cubicBezTo>
                      <a:pt x="38" y="10"/>
                      <a:pt x="39" y="8"/>
                      <a:pt x="37" y="7"/>
                    </a:cubicBezTo>
                    <a:cubicBezTo>
                      <a:pt x="27" y="0"/>
                      <a:pt x="13" y="0"/>
                      <a:pt x="2" y="4"/>
                    </a:cubicBezTo>
                    <a:cubicBezTo>
                      <a:pt x="0" y="4"/>
                      <a:pt x="1" y="8"/>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481"/>
              <p:cNvSpPr>
                <a:spLocks/>
              </p:cNvSpPr>
              <p:nvPr/>
            </p:nvSpPr>
            <p:spPr bwMode="auto">
              <a:xfrm>
                <a:off x="2983" y="2080"/>
                <a:ext cx="67" cy="22"/>
              </a:xfrm>
              <a:custGeom>
                <a:avLst/>
                <a:gdLst>
                  <a:gd name="T0" fmla="*/ 3 w 38"/>
                  <a:gd name="T1" fmla="*/ 12 h 12"/>
                  <a:gd name="T2" fmla="*/ 36 w 38"/>
                  <a:gd name="T3" fmla="*/ 5 h 12"/>
                  <a:gd name="T4" fmla="*/ 36 w 38"/>
                  <a:gd name="T5" fmla="*/ 2 h 12"/>
                  <a:gd name="T6" fmla="*/ 2 w 38"/>
                  <a:gd name="T7" fmla="*/ 9 h 12"/>
                  <a:gd name="T8" fmla="*/ 3 w 38"/>
                  <a:gd name="T9" fmla="*/ 12 h 12"/>
                </a:gdLst>
                <a:ahLst/>
                <a:cxnLst>
                  <a:cxn ang="0">
                    <a:pos x="T0" y="T1"/>
                  </a:cxn>
                  <a:cxn ang="0">
                    <a:pos x="T2" y="T3"/>
                  </a:cxn>
                  <a:cxn ang="0">
                    <a:pos x="T4" y="T5"/>
                  </a:cxn>
                  <a:cxn ang="0">
                    <a:pos x="T6" y="T7"/>
                  </a:cxn>
                  <a:cxn ang="0">
                    <a:pos x="T8" y="T9"/>
                  </a:cxn>
                </a:cxnLst>
                <a:rect l="0" t="0" r="r" b="b"/>
                <a:pathLst>
                  <a:path w="38" h="12">
                    <a:moveTo>
                      <a:pt x="3" y="12"/>
                    </a:moveTo>
                    <a:cubicBezTo>
                      <a:pt x="14" y="7"/>
                      <a:pt x="25" y="6"/>
                      <a:pt x="36" y="5"/>
                    </a:cubicBezTo>
                    <a:cubicBezTo>
                      <a:pt x="38" y="5"/>
                      <a:pt x="38" y="2"/>
                      <a:pt x="36" y="2"/>
                    </a:cubicBezTo>
                    <a:cubicBezTo>
                      <a:pt x="25" y="0"/>
                      <a:pt x="12" y="3"/>
                      <a:pt x="2" y="9"/>
                    </a:cubicBezTo>
                    <a:cubicBezTo>
                      <a:pt x="0" y="9"/>
                      <a:pt x="2" y="12"/>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2"/>
              <p:cNvSpPr>
                <a:spLocks/>
              </p:cNvSpPr>
              <p:nvPr/>
            </p:nvSpPr>
            <p:spPr bwMode="auto">
              <a:xfrm>
                <a:off x="3016" y="2054"/>
                <a:ext cx="74" cy="16"/>
              </a:xfrm>
              <a:custGeom>
                <a:avLst/>
                <a:gdLst>
                  <a:gd name="T0" fmla="*/ 3 w 42"/>
                  <a:gd name="T1" fmla="*/ 8 h 9"/>
                  <a:gd name="T2" fmla="*/ 40 w 42"/>
                  <a:gd name="T3" fmla="*/ 6 h 9"/>
                  <a:gd name="T4" fmla="*/ 40 w 42"/>
                  <a:gd name="T5" fmla="*/ 3 h 9"/>
                  <a:gd name="T6" fmla="*/ 2 w 42"/>
                  <a:gd name="T7" fmla="*/ 5 h 9"/>
                  <a:gd name="T8" fmla="*/ 3 w 42"/>
                  <a:gd name="T9" fmla="*/ 8 h 9"/>
                </a:gdLst>
                <a:ahLst/>
                <a:cxnLst>
                  <a:cxn ang="0">
                    <a:pos x="T0" y="T1"/>
                  </a:cxn>
                  <a:cxn ang="0">
                    <a:pos x="T2" y="T3"/>
                  </a:cxn>
                  <a:cxn ang="0">
                    <a:pos x="T4" y="T5"/>
                  </a:cxn>
                  <a:cxn ang="0">
                    <a:pos x="T6" y="T7"/>
                  </a:cxn>
                  <a:cxn ang="0">
                    <a:pos x="T8" y="T9"/>
                  </a:cxn>
                </a:cxnLst>
                <a:rect l="0" t="0" r="r" b="b"/>
                <a:pathLst>
                  <a:path w="42" h="9">
                    <a:moveTo>
                      <a:pt x="3" y="8"/>
                    </a:moveTo>
                    <a:cubicBezTo>
                      <a:pt x="15" y="6"/>
                      <a:pt x="27" y="6"/>
                      <a:pt x="40" y="6"/>
                    </a:cubicBezTo>
                    <a:cubicBezTo>
                      <a:pt x="41" y="6"/>
                      <a:pt x="42" y="3"/>
                      <a:pt x="40" y="3"/>
                    </a:cubicBezTo>
                    <a:cubicBezTo>
                      <a:pt x="28" y="0"/>
                      <a:pt x="14" y="2"/>
                      <a:pt x="2" y="5"/>
                    </a:cubicBezTo>
                    <a:cubicBezTo>
                      <a:pt x="0" y="5"/>
                      <a:pt x="1" y="9"/>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483"/>
              <p:cNvSpPr>
                <a:spLocks/>
              </p:cNvSpPr>
              <p:nvPr/>
            </p:nvSpPr>
            <p:spPr bwMode="auto">
              <a:xfrm>
                <a:off x="3059" y="2014"/>
                <a:ext cx="81" cy="24"/>
              </a:xfrm>
              <a:custGeom>
                <a:avLst/>
                <a:gdLst>
                  <a:gd name="T0" fmla="*/ 4 w 46"/>
                  <a:gd name="T1" fmla="*/ 13 h 14"/>
                  <a:gd name="T2" fmla="*/ 44 w 46"/>
                  <a:gd name="T3" fmla="*/ 7 h 14"/>
                  <a:gd name="T4" fmla="*/ 45 w 46"/>
                  <a:gd name="T5" fmla="*/ 4 h 14"/>
                  <a:gd name="T6" fmla="*/ 2 w 46"/>
                  <a:gd name="T7" fmla="*/ 10 h 14"/>
                  <a:gd name="T8" fmla="*/ 4 w 46"/>
                  <a:gd name="T9" fmla="*/ 13 h 14"/>
                </a:gdLst>
                <a:ahLst/>
                <a:cxnLst>
                  <a:cxn ang="0">
                    <a:pos x="T0" y="T1"/>
                  </a:cxn>
                  <a:cxn ang="0">
                    <a:pos x="T2" y="T3"/>
                  </a:cxn>
                  <a:cxn ang="0">
                    <a:pos x="T4" y="T5"/>
                  </a:cxn>
                  <a:cxn ang="0">
                    <a:pos x="T6" y="T7"/>
                  </a:cxn>
                  <a:cxn ang="0">
                    <a:pos x="T8" y="T9"/>
                  </a:cxn>
                </a:cxnLst>
                <a:rect l="0" t="0" r="r" b="b"/>
                <a:pathLst>
                  <a:path w="46" h="14">
                    <a:moveTo>
                      <a:pt x="4" y="13"/>
                    </a:moveTo>
                    <a:cubicBezTo>
                      <a:pt x="17" y="6"/>
                      <a:pt x="30" y="6"/>
                      <a:pt x="44" y="7"/>
                    </a:cubicBezTo>
                    <a:cubicBezTo>
                      <a:pt x="46" y="7"/>
                      <a:pt x="46" y="5"/>
                      <a:pt x="45" y="4"/>
                    </a:cubicBezTo>
                    <a:cubicBezTo>
                      <a:pt x="30" y="0"/>
                      <a:pt x="15" y="3"/>
                      <a:pt x="2" y="10"/>
                    </a:cubicBezTo>
                    <a:cubicBezTo>
                      <a:pt x="0" y="11"/>
                      <a:pt x="1"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484"/>
              <p:cNvSpPr>
                <a:spLocks/>
              </p:cNvSpPr>
              <p:nvPr/>
            </p:nvSpPr>
            <p:spPr bwMode="auto">
              <a:xfrm>
                <a:off x="3103" y="1987"/>
                <a:ext cx="59" cy="14"/>
              </a:xfrm>
              <a:custGeom>
                <a:avLst/>
                <a:gdLst>
                  <a:gd name="T0" fmla="*/ 4 w 34"/>
                  <a:gd name="T1" fmla="*/ 8 h 8"/>
                  <a:gd name="T2" fmla="*/ 32 w 34"/>
                  <a:gd name="T3" fmla="*/ 7 h 8"/>
                  <a:gd name="T4" fmla="*/ 32 w 34"/>
                  <a:gd name="T5" fmla="*/ 3 h 8"/>
                  <a:gd name="T6" fmla="*/ 3 w 34"/>
                  <a:gd name="T7" fmla="*/ 4 h 8"/>
                  <a:gd name="T8" fmla="*/ 4 w 34"/>
                  <a:gd name="T9" fmla="*/ 8 h 8"/>
                </a:gdLst>
                <a:ahLst/>
                <a:cxnLst>
                  <a:cxn ang="0">
                    <a:pos x="T0" y="T1"/>
                  </a:cxn>
                  <a:cxn ang="0">
                    <a:pos x="T2" y="T3"/>
                  </a:cxn>
                  <a:cxn ang="0">
                    <a:pos x="T4" y="T5"/>
                  </a:cxn>
                  <a:cxn ang="0">
                    <a:pos x="T6" y="T7"/>
                  </a:cxn>
                  <a:cxn ang="0">
                    <a:pos x="T8" y="T9"/>
                  </a:cxn>
                </a:cxnLst>
                <a:rect l="0" t="0" r="r" b="b"/>
                <a:pathLst>
                  <a:path w="34" h="8">
                    <a:moveTo>
                      <a:pt x="4" y="8"/>
                    </a:moveTo>
                    <a:cubicBezTo>
                      <a:pt x="13" y="5"/>
                      <a:pt x="22" y="5"/>
                      <a:pt x="32" y="7"/>
                    </a:cubicBezTo>
                    <a:cubicBezTo>
                      <a:pt x="34" y="7"/>
                      <a:pt x="34" y="4"/>
                      <a:pt x="32" y="3"/>
                    </a:cubicBezTo>
                    <a:cubicBezTo>
                      <a:pt x="23" y="0"/>
                      <a:pt x="12" y="1"/>
                      <a:pt x="3" y="4"/>
                    </a:cubicBezTo>
                    <a:cubicBezTo>
                      <a:pt x="0" y="5"/>
                      <a:pt x="1" y="8"/>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485"/>
              <p:cNvSpPr>
                <a:spLocks/>
              </p:cNvSpPr>
              <p:nvPr/>
            </p:nvSpPr>
            <p:spPr bwMode="auto">
              <a:xfrm>
                <a:off x="2491" y="2668"/>
                <a:ext cx="107" cy="46"/>
              </a:xfrm>
              <a:custGeom>
                <a:avLst/>
                <a:gdLst>
                  <a:gd name="T0" fmla="*/ 59 w 61"/>
                  <a:gd name="T1" fmla="*/ 5 h 26"/>
                  <a:gd name="T2" fmla="*/ 1 w 61"/>
                  <a:gd name="T3" fmla="*/ 22 h 26"/>
                  <a:gd name="T4" fmla="*/ 3 w 61"/>
                  <a:gd name="T5" fmla="*/ 25 h 26"/>
                  <a:gd name="T6" fmla="*/ 59 w 61"/>
                  <a:gd name="T7" fmla="*/ 8 h 26"/>
                  <a:gd name="T8" fmla="*/ 59 w 61"/>
                  <a:gd name="T9" fmla="*/ 5 h 26"/>
                </a:gdLst>
                <a:ahLst/>
                <a:cxnLst>
                  <a:cxn ang="0">
                    <a:pos x="T0" y="T1"/>
                  </a:cxn>
                  <a:cxn ang="0">
                    <a:pos x="T2" y="T3"/>
                  </a:cxn>
                  <a:cxn ang="0">
                    <a:pos x="T4" y="T5"/>
                  </a:cxn>
                  <a:cxn ang="0">
                    <a:pos x="T6" y="T7"/>
                  </a:cxn>
                  <a:cxn ang="0">
                    <a:pos x="T8" y="T9"/>
                  </a:cxn>
                </a:cxnLst>
                <a:rect l="0" t="0" r="r" b="b"/>
                <a:pathLst>
                  <a:path w="61" h="26">
                    <a:moveTo>
                      <a:pt x="59" y="5"/>
                    </a:moveTo>
                    <a:cubicBezTo>
                      <a:pt x="38" y="0"/>
                      <a:pt x="16" y="7"/>
                      <a:pt x="1" y="22"/>
                    </a:cubicBezTo>
                    <a:cubicBezTo>
                      <a:pt x="0" y="24"/>
                      <a:pt x="2" y="26"/>
                      <a:pt x="3" y="25"/>
                    </a:cubicBezTo>
                    <a:cubicBezTo>
                      <a:pt x="20" y="12"/>
                      <a:pt x="38" y="6"/>
                      <a:pt x="59" y="8"/>
                    </a:cubicBezTo>
                    <a:cubicBezTo>
                      <a:pt x="60" y="8"/>
                      <a:pt x="61" y="5"/>
                      <a:pt x="5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486"/>
              <p:cNvSpPr>
                <a:spLocks/>
              </p:cNvSpPr>
              <p:nvPr/>
            </p:nvSpPr>
            <p:spPr bwMode="auto">
              <a:xfrm>
                <a:off x="2515" y="2696"/>
                <a:ext cx="65" cy="32"/>
              </a:xfrm>
              <a:custGeom>
                <a:avLst/>
                <a:gdLst>
                  <a:gd name="T0" fmla="*/ 35 w 37"/>
                  <a:gd name="T1" fmla="*/ 0 h 18"/>
                  <a:gd name="T2" fmla="*/ 1 w 37"/>
                  <a:gd name="T3" fmla="*/ 15 h 18"/>
                  <a:gd name="T4" fmla="*/ 3 w 37"/>
                  <a:gd name="T5" fmla="*/ 17 h 18"/>
                  <a:gd name="T6" fmla="*/ 35 w 37"/>
                  <a:gd name="T7" fmla="*/ 3 h 18"/>
                  <a:gd name="T8" fmla="*/ 35 w 37"/>
                  <a:gd name="T9" fmla="*/ 0 h 18"/>
                </a:gdLst>
                <a:ahLst/>
                <a:cxnLst>
                  <a:cxn ang="0">
                    <a:pos x="T0" y="T1"/>
                  </a:cxn>
                  <a:cxn ang="0">
                    <a:pos x="T2" y="T3"/>
                  </a:cxn>
                  <a:cxn ang="0">
                    <a:pos x="T4" y="T5"/>
                  </a:cxn>
                  <a:cxn ang="0">
                    <a:pos x="T6" y="T7"/>
                  </a:cxn>
                  <a:cxn ang="0">
                    <a:pos x="T8" y="T9"/>
                  </a:cxn>
                </a:cxnLst>
                <a:rect l="0" t="0" r="r" b="b"/>
                <a:pathLst>
                  <a:path w="37" h="18">
                    <a:moveTo>
                      <a:pt x="35" y="0"/>
                    </a:moveTo>
                    <a:cubicBezTo>
                      <a:pt x="22" y="0"/>
                      <a:pt x="10" y="5"/>
                      <a:pt x="1" y="15"/>
                    </a:cubicBezTo>
                    <a:cubicBezTo>
                      <a:pt x="0" y="16"/>
                      <a:pt x="1" y="18"/>
                      <a:pt x="3" y="17"/>
                    </a:cubicBezTo>
                    <a:cubicBezTo>
                      <a:pt x="13" y="10"/>
                      <a:pt x="23" y="5"/>
                      <a:pt x="35" y="3"/>
                    </a:cubicBezTo>
                    <a:cubicBezTo>
                      <a:pt x="37" y="3"/>
                      <a:pt x="37" y="0"/>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487"/>
              <p:cNvSpPr>
                <a:spLocks/>
              </p:cNvSpPr>
              <p:nvPr/>
            </p:nvSpPr>
            <p:spPr bwMode="auto">
              <a:xfrm>
                <a:off x="2510" y="2728"/>
                <a:ext cx="41" cy="24"/>
              </a:xfrm>
              <a:custGeom>
                <a:avLst/>
                <a:gdLst>
                  <a:gd name="T0" fmla="*/ 20 w 23"/>
                  <a:gd name="T1" fmla="*/ 0 h 14"/>
                  <a:gd name="T2" fmla="*/ 1 w 23"/>
                  <a:gd name="T3" fmla="*/ 11 h 14"/>
                  <a:gd name="T4" fmla="*/ 3 w 23"/>
                  <a:gd name="T5" fmla="*/ 13 h 14"/>
                  <a:gd name="T6" fmla="*/ 21 w 23"/>
                  <a:gd name="T7" fmla="*/ 4 h 14"/>
                  <a:gd name="T8" fmla="*/ 20 w 23"/>
                  <a:gd name="T9" fmla="*/ 0 h 14"/>
                </a:gdLst>
                <a:ahLst/>
                <a:cxnLst>
                  <a:cxn ang="0">
                    <a:pos x="T0" y="T1"/>
                  </a:cxn>
                  <a:cxn ang="0">
                    <a:pos x="T2" y="T3"/>
                  </a:cxn>
                  <a:cxn ang="0">
                    <a:pos x="T4" y="T5"/>
                  </a:cxn>
                  <a:cxn ang="0">
                    <a:pos x="T6" y="T7"/>
                  </a:cxn>
                  <a:cxn ang="0">
                    <a:pos x="T8" y="T9"/>
                  </a:cxn>
                </a:cxnLst>
                <a:rect l="0" t="0" r="r" b="b"/>
                <a:pathLst>
                  <a:path w="23" h="14">
                    <a:moveTo>
                      <a:pt x="20" y="0"/>
                    </a:moveTo>
                    <a:cubicBezTo>
                      <a:pt x="13" y="3"/>
                      <a:pt x="7" y="6"/>
                      <a:pt x="1" y="11"/>
                    </a:cubicBezTo>
                    <a:cubicBezTo>
                      <a:pt x="0" y="12"/>
                      <a:pt x="1" y="14"/>
                      <a:pt x="3" y="13"/>
                    </a:cubicBezTo>
                    <a:cubicBezTo>
                      <a:pt x="9" y="9"/>
                      <a:pt x="15" y="6"/>
                      <a:pt x="21" y="4"/>
                    </a:cubicBezTo>
                    <a:cubicBezTo>
                      <a:pt x="23" y="3"/>
                      <a:pt x="22"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488"/>
              <p:cNvSpPr>
                <a:spLocks/>
              </p:cNvSpPr>
              <p:nvPr/>
            </p:nvSpPr>
            <p:spPr bwMode="auto">
              <a:xfrm>
                <a:off x="2507" y="2751"/>
                <a:ext cx="42" cy="31"/>
              </a:xfrm>
              <a:custGeom>
                <a:avLst/>
                <a:gdLst>
                  <a:gd name="T0" fmla="*/ 21 w 24"/>
                  <a:gd name="T1" fmla="*/ 1 h 18"/>
                  <a:gd name="T2" fmla="*/ 1 w 24"/>
                  <a:gd name="T3" fmla="*/ 15 h 18"/>
                  <a:gd name="T4" fmla="*/ 3 w 24"/>
                  <a:gd name="T5" fmla="*/ 17 h 18"/>
                  <a:gd name="T6" fmla="*/ 22 w 24"/>
                  <a:gd name="T7" fmla="*/ 4 h 18"/>
                  <a:gd name="T8" fmla="*/ 21 w 24"/>
                  <a:gd name="T9" fmla="*/ 1 h 18"/>
                </a:gdLst>
                <a:ahLst/>
                <a:cxnLst>
                  <a:cxn ang="0">
                    <a:pos x="T0" y="T1"/>
                  </a:cxn>
                  <a:cxn ang="0">
                    <a:pos x="T2" y="T3"/>
                  </a:cxn>
                  <a:cxn ang="0">
                    <a:pos x="T4" y="T5"/>
                  </a:cxn>
                  <a:cxn ang="0">
                    <a:pos x="T6" y="T7"/>
                  </a:cxn>
                  <a:cxn ang="0">
                    <a:pos x="T8" y="T9"/>
                  </a:cxn>
                </a:cxnLst>
                <a:rect l="0" t="0" r="r" b="b"/>
                <a:pathLst>
                  <a:path w="24" h="18">
                    <a:moveTo>
                      <a:pt x="21" y="1"/>
                    </a:moveTo>
                    <a:cubicBezTo>
                      <a:pt x="13" y="3"/>
                      <a:pt x="5" y="8"/>
                      <a:pt x="1" y="15"/>
                    </a:cubicBezTo>
                    <a:cubicBezTo>
                      <a:pt x="0" y="17"/>
                      <a:pt x="2" y="18"/>
                      <a:pt x="3" y="17"/>
                    </a:cubicBezTo>
                    <a:cubicBezTo>
                      <a:pt x="9" y="12"/>
                      <a:pt x="14" y="7"/>
                      <a:pt x="22" y="4"/>
                    </a:cubicBezTo>
                    <a:cubicBezTo>
                      <a:pt x="24" y="4"/>
                      <a:pt x="23" y="0"/>
                      <a:pt x="2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489"/>
              <p:cNvSpPr>
                <a:spLocks/>
              </p:cNvSpPr>
              <p:nvPr/>
            </p:nvSpPr>
            <p:spPr bwMode="auto">
              <a:xfrm>
                <a:off x="2512" y="2650"/>
                <a:ext cx="76" cy="18"/>
              </a:xfrm>
              <a:custGeom>
                <a:avLst/>
                <a:gdLst>
                  <a:gd name="T0" fmla="*/ 41 w 43"/>
                  <a:gd name="T1" fmla="*/ 0 h 10"/>
                  <a:gd name="T2" fmla="*/ 2 w 43"/>
                  <a:gd name="T3" fmla="*/ 7 h 10"/>
                  <a:gd name="T4" fmla="*/ 3 w 43"/>
                  <a:gd name="T5" fmla="*/ 10 h 10"/>
                  <a:gd name="T6" fmla="*/ 41 w 43"/>
                  <a:gd name="T7" fmla="*/ 4 h 10"/>
                  <a:gd name="T8" fmla="*/ 41 w 43"/>
                  <a:gd name="T9" fmla="*/ 0 h 10"/>
                </a:gdLst>
                <a:ahLst/>
                <a:cxnLst>
                  <a:cxn ang="0">
                    <a:pos x="T0" y="T1"/>
                  </a:cxn>
                  <a:cxn ang="0">
                    <a:pos x="T2" y="T3"/>
                  </a:cxn>
                  <a:cxn ang="0">
                    <a:pos x="T4" y="T5"/>
                  </a:cxn>
                  <a:cxn ang="0">
                    <a:pos x="T6" y="T7"/>
                  </a:cxn>
                  <a:cxn ang="0">
                    <a:pos x="T8" y="T9"/>
                  </a:cxn>
                </a:cxnLst>
                <a:rect l="0" t="0" r="r" b="b"/>
                <a:pathLst>
                  <a:path w="43" h="10">
                    <a:moveTo>
                      <a:pt x="41" y="0"/>
                    </a:moveTo>
                    <a:cubicBezTo>
                      <a:pt x="28" y="1"/>
                      <a:pt x="15" y="3"/>
                      <a:pt x="2" y="7"/>
                    </a:cubicBezTo>
                    <a:cubicBezTo>
                      <a:pt x="0" y="8"/>
                      <a:pt x="1" y="10"/>
                      <a:pt x="3" y="10"/>
                    </a:cubicBezTo>
                    <a:cubicBezTo>
                      <a:pt x="16" y="8"/>
                      <a:pt x="28" y="5"/>
                      <a:pt x="41" y="4"/>
                    </a:cubicBezTo>
                    <a:cubicBezTo>
                      <a:pt x="43" y="4"/>
                      <a:pt x="43"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490"/>
              <p:cNvSpPr>
                <a:spLocks/>
              </p:cNvSpPr>
              <p:nvPr/>
            </p:nvSpPr>
            <p:spPr bwMode="auto">
              <a:xfrm>
                <a:off x="2500" y="2620"/>
                <a:ext cx="61" cy="20"/>
              </a:xfrm>
              <a:custGeom>
                <a:avLst/>
                <a:gdLst>
                  <a:gd name="T0" fmla="*/ 33 w 35"/>
                  <a:gd name="T1" fmla="*/ 2 h 11"/>
                  <a:gd name="T2" fmla="*/ 2 w 35"/>
                  <a:gd name="T3" fmla="*/ 7 h 11"/>
                  <a:gd name="T4" fmla="*/ 3 w 35"/>
                  <a:gd name="T5" fmla="*/ 10 h 11"/>
                  <a:gd name="T6" fmla="*/ 32 w 35"/>
                  <a:gd name="T7" fmla="*/ 5 h 11"/>
                  <a:gd name="T8" fmla="*/ 33 w 35"/>
                  <a:gd name="T9" fmla="*/ 2 h 11"/>
                </a:gdLst>
                <a:ahLst/>
                <a:cxnLst>
                  <a:cxn ang="0">
                    <a:pos x="T0" y="T1"/>
                  </a:cxn>
                  <a:cxn ang="0">
                    <a:pos x="T2" y="T3"/>
                  </a:cxn>
                  <a:cxn ang="0">
                    <a:pos x="T4" y="T5"/>
                  </a:cxn>
                  <a:cxn ang="0">
                    <a:pos x="T6" y="T7"/>
                  </a:cxn>
                  <a:cxn ang="0">
                    <a:pos x="T8" y="T9"/>
                  </a:cxn>
                </a:cxnLst>
                <a:rect l="0" t="0" r="r" b="b"/>
                <a:pathLst>
                  <a:path w="35" h="11">
                    <a:moveTo>
                      <a:pt x="33" y="2"/>
                    </a:moveTo>
                    <a:cubicBezTo>
                      <a:pt x="22" y="0"/>
                      <a:pt x="11" y="1"/>
                      <a:pt x="2" y="7"/>
                    </a:cubicBezTo>
                    <a:cubicBezTo>
                      <a:pt x="0" y="8"/>
                      <a:pt x="1" y="11"/>
                      <a:pt x="3" y="10"/>
                    </a:cubicBezTo>
                    <a:cubicBezTo>
                      <a:pt x="13" y="7"/>
                      <a:pt x="22" y="4"/>
                      <a:pt x="32" y="5"/>
                    </a:cubicBezTo>
                    <a:cubicBezTo>
                      <a:pt x="34" y="5"/>
                      <a:pt x="35" y="2"/>
                      <a:pt x="3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491"/>
              <p:cNvSpPr>
                <a:spLocks/>
              </p:cNvSpPr>
              <p:nvPr/>
            </p:nvSpPr>
            <p:spPr bwMode="auto">
              <a:xfrm>
                <a:off x="2482" y="2599"/>
                <a:ext cx="46" cy="13"/>
              </a:xfrm>
              <a:custGeom>
                <a:avLst/>
                <a:gdLst>
                  <a:gd name="T0" fmla="*/ 24 w 26"/>
                  <a:gd name="T1" fmla="*/ 1 h 7"/>
                  <a:gd name="T2" fmla="*/ 2 w 26"/>
                  <a:gd name="T3" fmla="*/ 4 h 7"/>
                  <a:gd name="T4" fmla="*/ 3 w 26"/>
                  <a:gd name="T5" fmla="*/ 7 h 7"/>
                  <a:gd name="T6" fmla="*/ 24 w 26"/>
                  <a:gd name="T7" fmla="*/ 4 h 7"/>
                  <a:gd name="T8" fmla="*/ 24 w 26"/>
                  <a:gd name="T9" fmla="*/ 1 h 7"/>
                </a:gdLst>
                <a:ahLst/>
                <a:cxnLst>
                  <a:cxn ang="0">
                    <a:pos x="T0" y="T1"/>
                  </a:cxn>
                  <a:cxn ang="0">
                    <a:pos x="T2" y="T3"/>
                  </a:cxn>
                  <a:cxn ang="0">
                    <a:pos x="T4" y="T5"/>
                  </a:cxn>
                  <a:cxn ang="0">
                    <a:pos x="T6" y="T7"/>
                  </a:cxn>
                  <a:cxn ang="0">
                    <a:pos x="T8" y="T9"/>
                  </a:cxn>
                </a:cxnLst>
                <a:rect l="0" t="0" r="r" b="b"/>
                <a:pathLst>
                  <a:path w="26" h="7">
                    <a:moveTo>
                      <a:pt x="24" y="1"/>
                    </a:moveTo>
                    <a:cubicBezTo>
                      <a:pt x="17" y="0"/>
                      <a:pt x="8" y="1"/>
                      <a:pt x="2" y="4"/>
                    </a:cubicBezTo>
                    <a:cubicBezTo>
                      <a:pt x="0" y="5"/>
                      <a:pt x="1" y="7"/>
                      <a:pt x="3" y="7"/>
                    </a:cubicBezTo>
                    <a:cubicBezTo>
                      <a:pt x="10" y="7"/>
                      <a:pt x="17" y="5"/>
                      <a:pt x="24" y="4"/>
                    </a:cubicBezTo>
                    <a:cubicBezTo>
                      <a:pt x="26" y="4"/>
                      <a:pt x="26" y="1"/>
                      <a:pt x="2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492"/>
              <p:cNvSpPr>
                <a:spLocks/>
              </p:cNvSpPr>
              <p:nvPr/>
            </p:nvSpPr>
            <p:spPr bwMode="auto">
              <a:xfrm>
                <a:off x="2486" y="2564"/>
                <a:ext cx="29" cy="16"/>
              </a:xfrm>
              <a:custGeom>
                <a:avLst/>
                <a:gdLst>
                  <a:gd name="T0" fmla="*/ 14 w 17"/>
                  <a:gd name="T1" fmla="*/ 1 h 9"/>
                  <a:gd name="T2" fmla="*/ 1 w 17"/>
                  <a:gd name="T3" fmla="*/ 5 h 9"/>
                  <a:gd name="T4" fmla="*/ 2 w 17"/>
                  <a:gd name="T5" fmla="*/ 8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10" y="2"/>
                      <a:pt x="5" y="3"/>
                      <a:pt x="1" y="5"/>
                    </a:cubicBezTo>
                    <a:cubicBezTo>
                      <a:pt x="0" y="6"/>
                      <a:pt x="0" y="9"/>
                      <a:pt x="2" y="8"/>
                    </a:cubicBezTo>
                    <a:cubicBezTo>
                      <a:pt x="6" y="8"/>
                      <a:pt x="11" y="6"/>
                      <a:pt x="15" y="4"/>
                    </a:cubicBezTo>
                    <a:cubicBezTo>
                      <a:pt x="17" y="3"/>
                      <a:pt x="16" y="0"/>
                      <a:pt x="1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493"/>
              <p:cNvSpPr>
                <a:spLocks/>
              </p:cNvSpPr>
              <p:nvPr/>
            </p:nvSpPr>
            <p:spPr bwMode="auto">
              <a:xfrm>
                <a:off x="2802" y="948"/>
                <a:ext cx="83" cy="53"/>
              </a:xfrm>
              <a:custGeom>
                <a:avLst/>
                <a:gdLst>
                  <a:gd name="T0" fmla="*/ 2 w 47"/>
                  <a:gd name="T1" fmla="*/ 28 h 30"/>
                  <a:gd name="T2" fmla="*/ 45 w 47"/>
                  <a:gd name="T3" fmla="*/ 2 h 30"/>
                  <a:gd name="T4" fmla="*/ 42 w 47"/>
                  <a:gd name="T5" fmla="*/ 2 h 30"/>
                  <a:gd name="T6" fmla="*/ 2 w 47"/>
                  <a:gd name="T7" fmla="*/ 25 h 30"/>
                  <a:gd name="T8" fmla="*/ 2 w 47"/>
                  <a:gd name="T9" fmla="*/ 28 h 30"/>
                </a:gdLst>
                <a:ahLst/>
                <a:cxnLst>
                  <a:cxn ang="0">
                    <a:pos x="T0" y="T1"/>
                  </a:cxn>
                  <a:cxn ang="0">
                    <a:pos x="T2" y="T3"/>
                  </a:cxn>
                  <a:cxn ang="0">
                    <a:pos x="T4" y="T5"/>
                  </a:cxn>
                  <a:cxn ang="0">
                    <a:pos x="T6" y="T7"/>
                  </a:cxn>
                  <a:cxn ang="0">
                    <a:pos x="T8" y="T9"/>
                  </a:cxn>
                </a:cxnLst>
                <a:rect l="0" t="0" r="r" b="b"/>
                <a:pathLst>
                  <a:path w="47" h="30">
                    <a:moveTo>
                      <a:pt x="2" y="28"/>
                    </a:moveTo>
                    <a:cubicBezTo>
                      <a:pt x="17" y="30"/>
                      <a:pt x="47" y="22"/>
                      <a:pt x="45" y="2"/>
                    </a:cubicBezTo>
                    <a:cubicBezTo>
                      <a:pt x="45" y="0"/>
                      <a:pt x="43" y="0"/>
                      <a:pt x="42" y="2"/>
                    </a:cubicBezTo>
                    <a:cubicBezTo>
                      <a:pt x="41" y="20"/>
                      <a:pt x="16" y="24"/>
                      <a:pt x="2" y="25"/>
                    </a:cubicBezTo>
                    <a:cubicBezTo>
                      <a:pt x="0" y="25"/>
                      <a:pt x="0" y="27"/>
                      <a:pt x="2"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494"/>
              <p:cNvSpPr>
                <a:spLocks/>
              </p:cNvSpPr>
              <p:nvPr/>
            </p:nvSpPr>
            <p:spPr bwMode="auto">
              <a:xfrm>
                <a:off x="2104" y="1074"/>
                <a:ext cx="86" cy="16"/>
              </a:xfrm>
              <a:custGeom>
                <a:avLst/>
                <a:gdLst>
                  <a:gd name="T0" fmla="*/ 2 w 49"/>
                  <a:gd name="T1" fmla="*/ 9 h 9"/>
                  <a:gd name="T2" fmla="*/ 46 w 49"/>
                  <a:gd name="T3" fmla="*/ 7 h 9"/>
                  <a:gd name="T4" fmla="*/ 47 w 49"/>
                  <a:gd name="T5" fmla="*/ 5 h 9"/>
                  <a:gd name="T6" fmla="*/ 2 w 49"/>
                  <a:gd name="T7" fmla="*/ 6 h 9"/>
                  <a:gd name="T8" fmla="*/ 2 w 49"/>
                  <a:gd name="T9" fmla="*/ 9 h 9"/>
                </a:gdLst>
                <a:ahLst/>
                <a:cxnLst>
                  <a:cxn ang="0">
                    <a:pos x="T0" y="T1"/>
                  </a:cxn>
                  <a:cxn ang="0">
                    <a:pos x="T2" y="T3"/>
                  </a:cxn>
                  <a:cxn ang="0">
                    <a:pos x="T4" y="T5"/>
                  </a:cxn>
                  <a:cxn ang="0">
                    <a:pos x="T6" y="T7"/>
                  </a:cxn>
                  <a:cxn ang="0">
                    <a:pos x="T8" y="T9"/>
                  </a:cxn>
                </a:cxnLst>
                <a:rect l="0" t="0" r="r" b="b"/>
                <a:pathLst>
                  <a:path w="49" h="9">
                    <a:moveTo>
                      <a:pt x="2" y="9"/>
                    </a:moveTo>
                    <a:cubicBezTo>
                      <a:pt x="17" y="5"/>
                      <a:pt x="31" y="5"/>
                      <a:pt x="46" y="7"/>
                    </a:cubicBezTo>
                    <a:cubicBezTo>
                      <a:pt x="48" y="8"/>
                      <a:pt x="49" y="5"/>
                      <a:pt x="47" y="5"/>
                    </a:cubicBezTo>
                    <a:cubicBezTo>
                      <a:pt x="32" y="0"/>
                      <a:pt x="16" y="1"/>
                      <a:pt x="2" y="6"/>
                    </a:cubicBezTo>
                    <a:cubicBezTo>
                      <a:pt x="0" y="6"/>
                      <a:pt x="1"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495"/>
              <p:cNvSpPr>
                <a:spLocks/>
              </p:cNvSpPr>
              <p:nvPr/>
            </p:nvSpPr>
            <p:spPr bwMode="auto">
              <a:xfrm>
                <a:off x="3757" y="1066"/>
                <a:ext cx="33" cy="45"/>
              </a:xfrm>
              <a:custGeom>
                <a:avLst/>
                <a:gdLst>
                  <a:gd name="T0" fmla="*/ 18 w 19"/>
                  <a:gd name="T1" fmla="*/ 23 h 26"/>
                  <a:gd name="T2" fmla="*/ 3 w 19"/>
                  <a:gd name="T3" fmla="*/ 1 h 26"/>
                  <a:gd name="T4" fmla="*/ 1 w 19"/>
                  <a:gd name="T5" fmla="*/ 3 h 26"/>
                  <a:gd name="T6" fmla="*/ 16 w 19"/>
                  <a:gd name="T7" fmla="*/ 25 h 26"/>
                  <a:gd name="T8" fmla="*/ 18 w 19"/>
                  <a:gd name="T9" fmla="*/ 23 h 26"/>
                </a:gdLst>
                <a:ahLst/>
                <a:cxnLst>
                  <a:cxn ang="0">
                    <a:pos x="T0" y="T1"/>
                  </a:cxn>
                  <a:cxn ang="0">
                    <a:pos x="T2" y="T3"/>
                  </a:cxn>
                  <a:cxn ang="0">
                    <a:pos x="T4" y="T5"/>
                  </a:cxn>
                  <a:cxn ang="0">
                    <a:pos x="T6" y="T7"/>
                  </a:cxn>
                  <a:cxn ang="0">
                    <a:pos x="T8" y="T9"/>
                  </a:cxn>
                </a:cxnLst>
                <a:rect l="0" t="0" r="r" b="b"/>
                <a:pathLst>
                  <a:path w="19" h="26">
                    <a:moveTo>
                      <a:pt x="18" y="23"/>
                    </a:moveTo>
                    <a:cubicBezTo>
                      <a:pt x="14" y="15"/>
                      <a:pt x="9" y="8"/>
                      <a:pt x="3" y="1"/>
                    </a:cubicBezTo>
                    <a:cubicBezTo>
                      <a:pt x="2" y="0"/>
                      <a:pt x="0" y="1"/>
                      <a:pt x="1" y="3"/>
                    </a:cubicBezTo>
                    <a:cubicBezTo>
                      <a:pt x="5" y="11"/>
                      <a:pt x="10" y="18"/>
                      <a:pt x="16" y="25"/>
                    </a:cubicBezTo>
                    <a:cubicBezTo>
                      <a:pt x="17" y="26"/>
                      <a:pt x="19" y="24"/>
                      <a:pt x="18"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496"/>
              <p:cNvSpPr>
                <a:spLocks/>
              </p:cNvSpPr>
              <p:nvPr/>
            </p:nvSpPr>
            <p:spPr bwMode="auto">
              <a:xfrm>
                <a:off x="3779" y="1046"/>
                <a:ext cx="32" cy="46"/>
              </a:xfrm>
              <a:custGeom>
                <a:avLst/>
                <a:gdLst>
                  <a:gd name="T0" fmla="*/ 16 w 18"/>
                  <a:gd name="T1" fmla="*/ 23 h 26"/>
                  <a:gd name="T2" fmla="*/ 3 w 18"/>
                  <a:gd name="T3" fmla="*/ 1 h 26"/>
                  <a:gd name="T4" fmla="*/ 1 w 18"/>
                  <a:gd name="T5" fmla="*/ 2 h 26"/>
                  <a:gd name="T6" fmla="*/ 13 w 18"/>
                  <a:gd name="T7" fmla="*/ 24 h 26"/>
                  <a:gd name="T8" fmla="*/ 16 w 18"/>
                  <a:gd name="T9" fmla="*/ 23 h 26"/>
                </a:gdLst>
                <a:ahLst/>
                <a:cxnLst>
                  <a:cxn ang="0">
                    <a:pos x="T0" y="T1"/>
                  </a:cxn>
                  <a:cxn ang="0">
                    <a:pos x="T2" y="T3"/>
                  </a:cxn>
                  <a:cxn ang="0">
                    <a:pos x="T4" y="T5"/>
                  </a:cxn>
                  <a:cxn ang="0">
                    <a:pos x="T6" y="T7"/>
                  </a:cxn>
                  <a:cxn ang="0">
                    <a:pos x="T8" y="T9"/>
                  </a:cxn>
                </a:cxnLst>
                <a:rect l="0" t="0" r="r" b="b"/>
                <a:pathLst>
                  <a:path w="18" h="26">
                    <a:moveTo>
                      <a:pt x="16" y="23"/>
                    </a:moveTo>
                    <a:cubicBezTo>
                      <a:pt x="12" y="15"/>
                      <a:pt x="9" y="8"/>
                      <a:pt x="3" y="1"/>
                    </a:cubicBezTo>
                    <a:cubicBezTo>
                      <a:pt x="3" y="0"/>
                      <a:pt x="0" y="1"/>
                      <a:pt x="1" y="2"/>
                    </a:cubicBezTo>
                    <a:cubicBezTo>
                      <a:pt x="4" y="10"/>
                      <a:pt x="9" y="17"/>
                      <a:pt x="13" y="24"/>
                    </a:cubicBezTo>
                    <a:cubicBezTo>
                      <a:pt x="15" y="26"/>
                      <a:pt x="18" y="25"/>
                      <a:pt x="16"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497"/>
              <p:cNvSpPr>
                <a:spLocks/>
              </p:cNvSpPr>
              <p:nvPr/>
            </p:nvSpPr>
            <p:spPr bwMode="auto">
              <a:xfrm>
                <a:off x="3825" y="1050"/>
                <a:ext cx="23" cy="39"/>
              </a:xfrm>
              <a:custGeom>
                <a:avLst/>
                <a:gdLst>
                  <a:gd name="T0" fmla="*/ 11 w 13"/>
                  <a:gd name="T1" fmla="*/ 18 h 22"/>
                  <a:gd name="T2" fmla="*/ 6 w 13"/>
                  <a:gd name="T3" fmla="*/ 10 h 22"/>
                  <a:gd name="T4" fmla="*/ 3 w 13"/>
                  <a:gd name="T5" fmla="*/ 2 h 22"/>
                  <a:gd name="T6" fmla="*/ 0 w 13"/>
                  <a:gd name="T7" fmla="*/ 2 h 22"/>
                  <a:gd name="T8" fmla="*/ 9 w 13"/>
                  <a:gd name="T9" fmla="*/ 21 h 22"/>
                  <a:gd name="T10" fmla="*/ 11 w 13"/>
                  <a:gd name="T11" fmla="*/ 18 h 22"/>
                </a:gdLst>
                <a:ahLst/>
                <a:cxnLst>
                  <a:cxn ang="0">
                    <a:pos x="T0" y="T1"/>
                  </a:cxn>
                  <a:cxn ang="0">
                    <a:pos x="T2" y="T3"/>
                  </a:cxn>
                  <a:cxn ang="0">
                    <a:pos x="T4" y="T5"/>
                  </a:cxn>
                  <a:cxn ang="0">
                    <a:pos x="T6" y="T7"/>
                  </a:cxn>
                  <a:cxn ang="0">
                    <a:pos x="T8" y="T9"/>
                  </a:cxn>
                  <a:cxn ang="0">
                    <a:pos x="T10" y="T11"/>
                  </a:cxn>
                </a:cxnLst>
                <a:rect l="0" t="0" r="r" b="b"/>
                <a:pathLst>
                  <a:path w="13" h="22">
                    <a:moveTo>
                      <a:pt x="11" y="18"/>
                    </a:moveTo>
                    <a:cubicBezTo>
                      <a:pt x="9" y="16"/>
                      <a:pt x="8" y="13"/>
                      <a:pt x="6" y="10"/>
                    </a:cubicBezTo>
                    <a:cubicBezTo>
                      <a:pt x="5" y="8"/>
                      <a:pt x="4" y="5"/>
                      <a:pt x="3" y="2"/>
                    </a:cubicBezTo>
                    <a:cubicBezTo>
                      <a:pt x="3" y="0"/>
                      <a:pt x="0" y="0"/>
                      <a:pt x="0" y="2"/>
                    </a:cubicBezTo>
                    <a:cubicBezTo>
                      <a:pt x="1" y="9"/>
                      <a:pt x="5" y="16"/>
                      <a:pt x="9" y="21"/>
                    </a:cubicBezTo>
                    <a:cubicBezTo>
                      <a:pt x="10" y="22"/>
                      <a:pt x="13" y="20"/>
                      <a:pt x="1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498"/>
              <p:cNvSpPr>
                <a:spLocks/>
              </p:cNvSpPr>
              <p:nvPr/>
            </p:nvSpPr>
            <p:spPr bwMode="auto">
              <a:xfrm>
                <a:off x="3860" y="1036"/>
                <a:ext cx="18" cy="51"/>
              </a:xfrm>
              <a:custGeom>
                <a:avLst/>
                <a:gdLst>
                  <a:gd name="T0" fmla="*/ 9 w 10"/>
                  <a:gd name="T1" fmla="*/ 24 h 29"/>
                  <a:gd name="T2" fmla="*/ 3 w 10"/>
                  <a:gd name="T3" fmla="*/ 1 h 29"/>
                  <a:gd name="T4" fmla="*/ 0 w 10"/>
                  <a:gd name="T5" fmla="*/ 2 h 29"/>
                  <a:gd name="T6" fmla="*/ 6 w 10"/>
                  <a:gd name="T7" fmla="*/ 26 h 29"/>
                  <a:gd name="T8" fmla="*/ 9 w 10"/>
                  <a:gd name="T9" fmla="*/ 24 h 29"/>
                </a:gdLst>
                <a:ahLst/>
                <a:cxnLst>
                  <a:cxn ang="0">
                    <a:pos x="T0" y="T1"/>
                  </a:cxn>
                  <a:cxn ang="0">
                    <a:pos x="T2" y="T3"/>
                  </a:cxn>
                  <a:cxn ang="0">
                    <a:pos x="T4" y="T5"/>
                  </a:cxn>
                  <a:cxn ang="0">
                    <a:pos x="T6" y="T7"/>
                  </a:cxn>
                  <a:cxn ang="0">
                    <a:pos x="T8" y="T9"/>
                  </a:cxn>
                </a:cxnLst>
                <a:rect l="0" t="0" r="r" b="b"/>
                <a:pathLst>
                  <a:path w="10" h="29">
                    <a:moveTo>
                      <a:pt x="9" y="24"/>
                    </a:moveTo>
                    <a:cubicBezTo>
                      <a:pt x="6" y="17"/>
                      <a:pt x="4" y="9"/>
                      <a:pt x="3" y="1"/>
                    </a:cubicBezTo>
                    <a:cubicBezTo>
                      <a:pt x="2" y="0"/>
                      <a:pt x="0" y="0"/>
                      <a:pt x="0" y="2"/>
                    </a:cubicBezTo>
                    <a:cubicBezTo>
                      <a:pt x="0" y="10"/>
                      <a:pt x="2" y="18"/>
                      <a:pt x="6" y="26"/>
                    </a:cubicBezTo>
                    <a:cubicBezTo>
                      <a:pt x="7" y="29"/>
                      <a:pt x="10" y="27"/>
                      <a:pt x="9"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499"/>
              <p:cNvSpPr>
                <a:spLocks/>
              </p:cNvSpPr>
              <p:nvPr/>
            </p:nvSpPr>
            <p:spPr bwMode="auto">
              <a:xfrm>
                <a:off x="4001" y="941"/>
                <a:ext cx="42" cy="68"/>
              </a:xfrm>
              <a:custGeom>
                <a:avLst/>
                <a:gdLst>
                  <a:gd name="T0" fmla="*/ 3 w 24"/>
                  <a:gd name="T1" fmla="*/ 37 h 39"/>
                  <a:gd name="T2" fmla="*/ 22 w 24"/>
                  <a:gd name="T3" fmla="*/ 4 h 39"/>
                  <a:gd name="T4" fmla="*/ 20 w 24"/>
                  <a:gd name="T5" fmla="*/ 1 h 39"/>
                  <a:gd name="T6" fmla="*/ 0 w 24"/>
                  <a:gd name="T7" fmla="*/ 37 h 39"/>
                  <a:gd name="T8" fmla="*/ 3 w 24"/>
                  <a:gd name="T9" fmla="*/ 37 h 39"/>
                </a:gdLst>
                <a:ahLst/>
                <a:cxnLst>
                  <a:cxn ang="0">
                    <a:pos x="T0" y="T1"/>
                  </a:cxn>
                  <a:cxn ang="0">
                    <a:pos x="T2" y="T3"/>
                  </a:cxn>
                  <a:cxn ang="0">
                    <a:pos x="T4" y="T5"/>
                  </a:cxn>
                  <a:cxn ang="0">
                    <a:pos x="T6" y="T7"/>
                  </a:cxn>
                  <a:cxn ang="0">
                    <a:pos x="T8" y="T9"/>
                  </a:cxn>
                </a:cxnLst>
                <a:rect l="0" t="0" r="r" b="b"/>
                <a:pathLst>
                  <a:path w="24" h="39">
                    <a:moveTo>
                      <a:pt x="3" y="37"/>
                    </a:moveTo>
                    <a:cubicBezTo>
                      <a:pt x="5" y="23"/>
                      <a:pt x="12" y="13"/>
                      <a:pt x="22" y="4"/>
                    </a:cubicBezTo>
                    <a:cubicBezTo>
                      <a:pt x="24" y="2"/>
                      <a:pt x="22" y="0"/>
                      <a:pt x="20" y="1"/>
                    </a:cubicBezTo>
                    <a:cubicBezTo>
                      <a:pt x="8" y="9"/>
                      <a:pt x="1" y="22"/>
                      <a:pt x="0" y="37"/>
                    </a:cubicBezTo>
                    <a:cubicBezTo>
                      <a:pt x="0" y="38"/>
                      <a:pt x="3"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500"/>
              <p:cNvSpPr>
                <a:spLocks/>
              </p:cNvSpPr>
              <p:nvPr/>
            </p:nvSpPr>
            <p:spPr bwMode="auto">
              <a:xfrm>
                <a:off x="3978" y="913"/>
                <a:ext cx="35" cy="81"/>
              </a:xfrm>
              <a:custGeom>
                <a:avLst/>
                <a:gdLst>
                  <a:gd name="T0" fmla="*/ 3 w 20"/>
                  <a:gd name="T1" fmla="*/ 44 h 46"/>
                  <a:gd name="T2" fmla="*/ 19 w 20"/>
                  <a:gd name="T3" fmla="*/ 3 h 46"/>
                  <a:gd name="T4" fmla="*/ 17 w 20"/>
                  <a:gd name="T5" fmla="*/ 1 h 46"/>
                  <a:gd name="T6" fmla="*/ 0 w 20"/>
                  <a:gd name="T7" fmla="*/ 44 h 46"/>
                  <a:gd name="T8" fmla="*/ 3 w 20"/>
                  <a:gd name="T9" fmla="*/ 44 h 46"/>
                </a:gdLst>
                <a:ahLst/>
                <a:cxnLst>
                  <a:cxn ang="0">
                    <a:pos x="T0" y="T1"/>
                  </a:cxn>
                  <a:cxn ang="0">
                    <a:pos x="T2" y="T3"/>
                  </a:cxn>
                  <a:cxn ang="0">
                    <a:pos x="T4" y="T5"/>
                  </a:cxn>
                  <a:cxn ang="0">
                    <a:pos x="T6" y="T7"/>
                  </a:cxn>
                  <a:cxn ang="0">
                    <a:pos x="T8" y="T9"/>
                  </a:cxn>
                </a:cxnLst>
                <a:rect l="0" t="0" r="r" b="b"/>
                <a:pathLst>
                  <a:path w="20" h="46">
                    <a:moveTo>
                      <a:pt x="3" y="44"/>
                    </a:moveTo>
                    <a:cubicBezTo>
                      <a:pt x="5" y="29"/>
                      <a:pt x="11" y="16"/>
                      <a:pt x="19" y="3"/>
                    </a:cubicBezTo>
                    <a:cubicBezTo>
                      <a:pt x="20" y="1"/>
                      <a:pt x="18" y="0"/>
                      <a:pt x="17" y="1"/>
                    </a:cubicBezTo>
                    <a:cubicBezTo>
                      <a:pt x="7" y="13"/>
                      <a:pt x="1" y="28"/>
                      <a:pt x="0" y="44"/>
                    </a:cubicBezTo>
                    <a:cubicBezTo>
                      <a:pt x="0" y="46"/>
                      <a:pt x="3" y="46"/>
                      <a:pt x="3"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501"/>
              <p:cNvSpPr>
                <a:spLocks/>
              </p:cNvSpPr>
              <p:nvPr/>
            </p:nvSpPr>
            <p:spPr bwMode="auto">
              <a:xfrm>
                <a:off x="3969" y="874"/>
                <a:ext cx="51" cy="63"/>
              </a:xfrm>
              <a:custGeom>
                <a:avLst/>
                <a:gdLst>
                  <a:gd name="T0" fmla="*/ 3 w 29"/>
                  <a:gd name="T1" fmla="*/ 35 h 36"/>
                  <a:gd name="T2" fmla="*/ 28 w 29"/>
                  <a:gd name="T3" fmla="*/ 3 h 36"/>
                  <a:gd name="T4" fmla="*/ 26 w 29"/>
                  <a:gd name="T5" fmla="*/ 1 h 36"/>
                  <a:gd name="T6" fmla="*/ 1 w 29"/>
                  <a:gd name="T7" fmla="*/ 33 h 36"/>
                  <a:gd name="T8" fmla="*/ 3 w 29"/>
                  <a:gd name="T9" fmla="*/ 35 h 36"/>
                </a:gdLst>
                <a:ahLst/>
                <a:cxnLst>
                  <a:cxn ang="0">
                    <a:pos x="T0" y="T1"/>
                  </a:cxn>
                  <a:cxn ang="0">
                    <a:pos x="T2" y="T3"/>
                  </a:cxn>
                  <a:cxn ang="0">
                    <a:pos x="T4" y="T5"/>
                  </a:cxn>
                  <a:cxn ang="0">
                    <a:pos x="T6" y="T7"/>
                  </a:cxn>
                  <a:cxn ang="0">
                    <a:pos x="T8" y="T9"/>
                  </a:cxn>
                </a:cxnLst>
                <a:rect l="0" t="0" r="r" b="b"/>
                <a:pathLst>
                  <a:path w="29" h="36">
                    <a:moveTo>
                      <a:pt x="3" y="35"/>
                    </a:moveTo>
                    <a:cubicBezTo>
                      <a:pt x="9" y="22"/>
                      <a:pt x="17" y="12"/>
                      <a:pt x="28" y="3"/>
                    </a:cubicBezTo>
                    <a:cubicBezTo>
                      <a:pt x="29" y="2"/>
                      <a:pt x="27" y="0"/>
                      <a:pt x="26" y="1"/>
                    </a:cubicBezTo>
                    <a:cubicBezTo>
                      <a:pt x="14" y="8"/>
                      <a:pt x="5" y="20"/>
                      <a:pt x="1" y="33"/>
                    </a:cubicBezTo>
                    <a:cubicBezTo>
                      <a:pt x="0" y="35"/>
                      <a:pt x="3" y="36"/>
                      <a:pt x="3"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502"/>
              <p:cNvSpPr>
                <a:spLocks/>
              </p:cNvSpPr>
              <p:nvPr/>
            </p:nvSpPr>
            <p:spPr bwMode="auto">
              <a:xfrm>
                <a:off x="4029" y="957"/>
                <a:ext cx="39" cy="52"/>
              </a:xfrm>
              <a:custGeom>
                <a:avLst/>
                <a:gdLst>
                  <a:gd name="T0" fmla="*/ 4 w 22"/>
                  <a:gd name="T1" fmla="*/ 28 h 30"/>
                  <a:gd name="T2" fmla="*/ 21 w 22"/>
                  <a:gd name="T3" fmla="*/ 3 h 30"/>
                  <a:gd name="T4" fmla="*/ 19 w 22"/>
                  <a:gd name="T5" fmla="*/ 1 h 30"/>
                  <a:gd name="T6" fmla="*/ 1 w 22"/>
                  <a:gd name="T7" fmla="*/ 27 h 30"/>
                  <a:gd name="T8" fmla="*/ 4 w 22"/>
                  <a:gd name="T9" fmla="*/ 28 h 30"/>
                </a:gdLst>
                <a:ahLst/>
                <a:cxnLst>
                  <a:cxn ang="0">
                    <a:pos x="T0" y="T1"/>
                  </a:cxn>
                  <a:cxn ang="0">
                    <a:pos x="T2" y="T3"/>
                  </a:cxn>
                  <a:cxn ang="0">
                    <a:pos x="T4" y="T5"/>
                  </a:cxn>
                  <a:cxn ang="0">
                    <a:pos x="T6" y="T7"/>
                  </a:cxn>
                  <a:cxn ang="0">
                    <a:pos x="T8" y="T9"/>
                  </a:cxn>
                </a:cxnLst>
                <a:rect l="0" t="0" r="r" b="b"/>
                <a:pathLst>
                  <a:path w="22" h="30">
                    <a:moveTo>
                      <a:pt x="4" y="28"/>
                    </a:moveTo>
                    <a:cubicBezTo>
                      <a:pt x="8" y="18"/>
                      <a:pt x="14" y="11"/>
                      <a:pt x="21" y="3"/>
                    </a:cubicBezTo>
                    <a:cubicBezTo>
                      <a:pt x="22" y="2"/>
                      <a:pt x="21" y="0"/>
                      <a:pt x="19" y="1"/>
                    </a:cubicBezTo>
                    <a:cubicBezTo>
                      <a:pt x="10" y="7"/>
                      <a:pt x="4" y="17"/>
                      <a:pt x="1" y="27"/>
                    </a:cubicBezTo>
                    <a:cubicBezTo>
                      <a:pt x="0" y="29"/>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503"/>
              <p:cNvSpPr>
                <a:spLocks/>
              </p:cNvSpPr>
              <p:nvPr/>
            </p:nvSpPr>
            <p:spPr bwMode="auto">
              <a:xfrm>
                <a:off x="4052" y="980"/>
                <a:ext cx="35" cy="45"/>
              </a:xfrm>
              <a:custGeom>
                <a:avLst/>
                <a:gdLst>
                  <a:gd name="T0" fmla="*/ 4 w 20"/>
                  <a:gd name="T1" fmla="*/ 24 h 26"/>
                  <a:gd name="T2" fmla="*/ 19 w 20"/>
                  <a:gd name="T3" fmla="*/ 3 h 26"/>
                  <a:gd name="T4" fmla="*/ 17 w 20"/>
                  <a:gd name="T5" fmla="*/ 1 h 26"/>
                  <a:gd name="T6" fmla="*/ 1 w 20"/>
                  <a:gd name="T7" fmla="*/ 22 h 26"/>
                  <a:gd name="T8" fmla="*/ 4 w 20"/>
                  <a:gd name="T9" fmla="*/ 24 h 26"/>
                </a:gdLst>
                <a:ahLst/>
                <a:cxnLst>
                  <a:cxn ang="0">
                    <a:pos x="T0" y="T1"/>
                  </a:cxn>
                  <a:cxn ang="0">
                    <a:pos x="T2" y="T3"/>
                  </a:cxn>
                  <a:cxn ang="0">
                    <a:pos x="T4" y="T5"/>
                  </a:cxn>
                  <a:cxn ang="0">
                    <a:pos x="T6" y="T7"/>
                  </a:cxn>
                  <a:cxn ang="0">
                    <a:pos x="T8" y="T9"/>
                  </a:cxn>
                </a:cxnLst>
                <a:rect l="0" t="0" r="r" b="b"/>
                <a:pathLst>
                  <a:path w="20" h="26">
                    <a:moveTo>
                      <a:pt x="4" y="24"/>
                    </a:moveTo>
                    <a:cubicBezTo>
                      <a:pt x="9" y="17"/>
                      <a:pt x="15" y="10"/>
                      <a:pt x="19" y="3"/>
                    </a:cubicBezTo>
                    <a:cubicBezTo>
                      <a:pt x="20" y="1"/>
                      <a:pt x="18" y="0"/>
                      <a:pt x="17" y="1"/>
                    </a:cubicBezTo>
                    <a:cubicBezTo>
                      <a:pt x="11" y="7"/>
                      <a:pt x="6" y="15"/>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504"/>
              <p:cNvSpPr>
                <a:spLocks/>
              </p:cNvSpPr>
              <p:nvPr/>
            </p:nvSpPr>
            <p:spPr bwMode="auto">
              <a:xfrm>
                <a:off x="4075" y="1023"/>
                <a:ext cx="23" cy="36"/>
              </a:xfrm>
              <a:custGeom>
                <a:avLst/>
                <a:gdLst>
                  <a:gd name="T0" fmla="*/ 4 w 13"/>
                  <a:gd name="T1" fmla="*/ 18 h 20"/>
                  <a:gd name="T2" fmla="*/ 9 w 13"/>
                  <a:gd name="T3" fmla="*/ 10 h 20"/>
                  <a:gd name="T4" fmla="*/ 12 w 13"/>
                  <a:gd name="T5" fmla="*/ 3 h 20"/>
                  <a:gd name="T6" fmla="*/ 10 w 13"/>
                  <a:gd name="T7" fmla="*/ 1 h 20"/>
                  <a:gd name="T8" fmla="*/ 5 w 13"/>
                  <a:gd name="T9" fmla="*/ 8 h 20"/>
                  <a:gd name="T10" fmla="*/ 1 w 13"/>
                  <a:gd name="T11" fmla="*/ 16 h 20"/>
                  <a:gd name="T12" fmla="*/ 4 w 13"/>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13" h="20">
                    <a:moveTo>
                      <a:pt x="4" y="18"/>
                    </a:moveTo>
                    <a:cubicBezTo>
                      <a:pt x="6" y="16"/>
                      <a:pt x="7" y="13"/>
                      <a:pt x="9" y="10"/>
                    </a:cubicBezTo>
                    <a:cubicBezTo>
                      <a:pt x="10" y="8"/>
                      <a:pt x="12" y="5"/>
                      <a:pt x="12" y="3"/>
                    </a:cubicBezTo>
                    <a:cubicBezTo>
                      <a:pt x="13" y="1"/>
                      <a:pt x="11" y="0"/>
                      <a:pt x="10" y="1"/>
                    </a:cubicBezTo>
                    <a:cubicBezTo>
                      <a:pt x="8" y="3"/>
                      <a:pt x="7" y="6"/>
                      <a:pt x="5" y="8"/>
                    </a:cubicBezTo>
                    <a:cubicBezTo>
                      <a:pt x="4" y="11"/>
                      <a:pt x="2" y="14"/>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505"/>
              <p:cNvSpPr>
                <a:spLocks/>
              </p:cNvSpPr>
              <p:nvPr/>
            </p:nvSpPr>
            <p:spPr bwMode="auto">
              <a:xfrm>
                <a:off x="4094" y="1039"/>
                <a:ext cx="26" cy="34"/>
              </a:xfrm>
              <a:custGeom>
                <a:avLst/>
                <a:gdLst>
                  <a:gd name="T0" fmla="*/ 4 w 15"/>
                  <a:gd name="T1" fmla="*/ 17 h 19"/>
                  <a:gd name="T2" fmla="*/ 14 w 15"/>
                  <a:gd name="T3" fmla="*/ 3 h 19"/>
                  <a:gd name="T4" fmla="*/ 13 w 15"/>
                  <a:gd name="T5" fmla="*/ 1 h 19"/>
                  <a:gd name="T6" fmla="*/ 1 w 15"/>
                  <a:gd name="T7" fmla="*/ 17 h 19"/>
                  <a:gd name="T8" fmla="*/ 4 w 15"/>
                  <a:gd name="T9" fmla="*/ 17 h 19"/>
                </a:gdLst>
                <a:ahLst/>
                <a:cxnLst>
                  <a:cxn ang="0">
                    <a:pos x="T0" y="T1"/>
                  </a:cxn>
                  <a:cxn ang="0">
                    <a:pos x="T2" y="T3"/>
                  </a:cxn>
                  <a:cxn ang="0">
                    <a:pos x="T4" y="T5"/>
                  </a:cxn>
                  <a:cxn ang="0">
                    <a:pos x="T6" y="T7"/>
                  </a:cxn>
                  <a:cxn ang="0">
                    <a:pos x="T8" y="T9"/>
                  </a:cxn>
                </a:cxnLst>
                <a:rect l="0" t="0" r="r" b="b"/>
                <a:pathLst>
                  <a:path w="15" h="19">
                    <a:moveTo>
                      <a:pt x="4" y="17"/>
                    </a:moveTo>
                    <a:cubicBezTo>
                      <a:pt x="5" y="11"/>
                      <a:pt x="9" y="7"/>
                      <a:pt x="14" y="3"/>
                    </a:cubicBezTo>
                    <a:cubicBezTo>
                      <a:pt x="15" y="2"/>
                      <a:pt x="14" y="0"/>
                      <a:pt x="13" y="1"/>
                    </a:cubicBezTo>
                    <a:cubicBezTo>
                      <a:pt x="6" y="3"/>
                      <a:pt x="1" y="10"/>
                      <a:pt x="1" y="17"/>
                    </a:cubicBezTo>
                    <a:cubicBezTo>
                      <a:pt x="0" y="19"/>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506"/>
              <p:cNvSpPr>
                <a:spLocks/>
              </p:cNvSpPr>
              <p:nvPr/>
            </p:nvSpPr>
            <p:spPr bwMode="auto">
              <a:xfrm>
                <a:off x="4259" y="1106"/>
                <a:ext cx="57" cy="76"/>
              </a:xfrm>
              <a:custGeom>
                <a:avLst/>
                <a:gdLst>
                  <a:gd name="T0" fmla="*/ 3 w 32"/>
                  <a:gd name="T1" fmla="*/ 41 h 43"/>
                  <a:gd name="T2" fmla="*/ 30 w 32"/>
                  <a:gd name="T3" fmla="*/ 3 h 43"/>
                  <a:gd name="T4" fmla="*/ 29 w 32"/>
                  <a:gd name="T5" fmla="*/ 0 h 43"/>
                  <a:gd name="T6" fmla="*/ 0 w 32"/>
                  <a:gd name="T7" fmla="*/ 40 h 43"/>
                  <a:gd name="T8" fmla="*/ 3 w 32"/>
                  <a:gd name="T9" fmla="*/ 41 h 43"/>
                </a:gdLst>
                <a:ahLst/>
                <a:cxnLst>
                  <a:cxn ang="0">
                    <a:pos x="T0" y="T1"/>
                  </a:cxn>
                  <a:cxn ang="0">
                    <a:pos x="T2" y="T3"/>
                  </a:cxn>
                  <a:cxn ang="0">
                    <a:pos x="T4" y="T5"/>
                  </a:cxn>
                  <a:cxn ang="0">
                    <a:pos x="T6" y="T7"/>
                  </a:cxn>
                  <a:cxn ang="0">
                    <a:pos x="T8" y="T9"/>
                  </a:cxn>
                </a:cxnLst>
                <a:rect l="0" t="0" r="r" b="b"/>
                <a:pathLst>
                  <a:path w="32" h="43">
                    <a:moveTo>
                      <a:pt x="3" y="41"/>
                    </a:moveTo>
                    <a:cubicBezTo>
                      <a:pt x="7" y="25"/>
                      <a:pt x="17" y="13"/>
                      <a:pt x="30" y="3"/>
                    </a:cubicBezTo>
                    <a:cubicBezTo>
                      <a:pt x="32" y="2"/>
                      <a:pt x="30" y="0"/>
                      <a:pt x="29" y="0"/>
                    </a:cubicBezTo>
                    <a:cubicBezTo>
                      <a:pt x="13" y="8"/>
                      <a:pt x="3" y="23"/>
                      <a:pt x="0" y="40"/>
                    </a:cubicBezTo>
                    <a:cubicBezTo>
                      <a:pt x="0" y="42"/>
                      <a:pt x="2" y="43"/>
                      <a:pt x="3"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507"/>
              <p:cNvSpPr>
                <a:spLocks/>
              </p:cNvSpPr>
              <p:nvPr/>
            </p:nvSpPr>
            <p:spPr bwMode="auto">
              <a:xfrm>
                <a:off x="4242" y="1085"/>
                <a:ext cx="56" cy="60"/>
              </a:xfrm>
              <a:custGeom>
                <a:avLst/>
                <a:gdLst>
                  <a:gd name="T0" fmla="*/ 4 w 32"/>
                  <a:gd name="T1" fmla="*/ 32 h 34"/>
                  <a:gd name="T2" fmla="*/ 30 w 32"/>
                  <a:gd name="T3" fmla="*/ 3 h 34"/>
                  <a:gd name="T4" fmla="*/ 29 w 32"/>
                  <a:gd name="T5" fmla="*/ 0 h 34"/>
                  <a:gd name="T6" fmla="*/ 1 w 32"/>
                  <a:gd name="T7" fmla="*/ 31 h 34"/>
                  <a:gd name="T8" fmla="*/ 4 w 32"/>
                  <a:gd name="T9" fmla="*/ 32 h 34"/>
                </a:gdLst>
                <a:ahLst/>
                <a:cxnLst>
                  <a:cxn ang="0">
                    <a:pos x="T0" y="T1"/>
                  </a:cxn>
                  <a:cxn ang="0">
                    <a:pos x="T2" y="T3"/>
                  </a:cxn>
                  <a:cxn ang="0">
                    <a:pos x="T4" y="T5"/>
                  </a:cxn>
                  <a:cxn ang="0">
                    <a:pos x="T6" y="T7"/>
                  </a:cxn>
                  <a:cxn ang="0">
                    <a:pos x="T8" y="T9"/>
                  </a:cxn>
                </a:cxnLst>
                <a:rect l="0" t="0" r="r" b="b"/>
                <a:pathLst>
                  <a:path w="32" h="34">
                    <a:moveTo>
                      <a:pt x="4" y="32"/>
                    </a:moveTo>
                    <a:cubicBezTo>
                      <a:pt x="9" y="19"/>
                      <a:pt x="18" y="10"/>
                      <a:pt x="30" y="3"/>
                    </a:cubicBezTo>
                    <a:cubicBezTo>
                      <a:pt x="32" y="2"/>
                      <a:pt x="31" y="0"/>
                      <a:pt x="29" y="0"/>
                    </a:cubicBezTo>
                    <a:cubicBezTo>
                      <a:pt x="15" y="5"/>
                      <a:pt x="5" y="17"/>
                      <a:pt x="1" y="31"/>
                    </a:cubicBezTo>
                    <a:cubicBezTo>
                      <a:pt x="0" y="33"/>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508"/>
              <p:cNvSpPr>
                <a:spLocks/>
              </p:cNvSpPr>
              <p:nvPr/>
            </p:nvSpPr>
            <p:spPr bwMode="auto">
              <a:xfrm>
                <a:off x="4240" y="1050"/>
                <a:ext cx="60" cy="56"/>
              </a:xfrm>
              <a:custGeom>
                <a:avLst/>
                <a:gdLst>
                  <a:gd name="T0" fmla="*/ 3 w 34"/>
                  <a:gd name="T1" fmla="*/ 31 h 32"/>
                  <a:gd name="T2" fmla="*/ 33 w 34"/>
                  <a:gd name="T3" fmla="*/ 3 h 32"/>
                  <a:gd name="T4" fmla="*/ 32 w 34"/>
                  <a:gd name="T5" fmla="*/ 1 h 32"/>
                  <a:gd name="T6" fmla="*/ 1 w 34"/>
                  <a:gd name="T7" fmla="*/ 29 h 32"/>
                  <a:gd name="T8" fmla="*/ 3 w 34"/>
                  <a:gd name="T9" fmla="*/ 31 h 32"/>
                </a:gdLst>
                <a:ahLst/>
                <a:cxnLst>
                  <a:cxn ang="0">
                    <a:pos x="T0" y="T1"/>
                  </a:cxn>
                  <a:cxn ang="0">
                    <a:pos x="T2" y="T3"/>
                  </a:cxn>
                  <a:cxn ang="0">
                    <a:pos x="T4" y="T5"/>
                  </a:cxn>
                  <a:cxn ang="0">
                    <a:pos x="T6" y="T7"/>
                  </a:cxn>
                  <a:cxn ang="0">
                    <a:pos x="T8" y="T9"/>
                  </a:cxn>
                </a:cxnLst>
                <a:rect l="0" t="0" r="r" b="b"/>
                <a:pathLst>
                  <a:path w="34" h="32">
                    <a:moveTo>
                      <a:pt x="3" y="31"/>
                    </a:moveTo>
                    <a:cubicBezTo>
                      <a:pt x="9" y="18"/>
                      <a:pt x="20" y="9"/>
                      <a:pt x="33" y="3"/>
                    </a:cubicBezTo>
                    <a:cubicBezTo>
                      <a:pt x="34" y="3"/>
                      <a:pt x="34" y="0"/>
                      <a:pt x="32" y="1"/>
                    </a:cubicBezTo>
                    <a:cubicBezTo>
                      <a:pt x="18" y="5"/>
                      <a:pt x="7" y="15"/>
                      <a:pt x="1" y="29"/>
                    </a:cubicBezTo>
                    <a:cubicBezTo>
                      <a:pt x="0" y="31"/>
                      <a:pt x="2"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509"/>
              <p:cNvSpPr>
                <a:spLocks/>
              </p:cNvSpPr>
              <p:nvPr/>
            </p:nvSpPr>
            <p:spPr bwMode="auto">
              <a:xfrm>
                <a:off x="4266" y="1154"/>
                <a:ext cx="57" cy="65"/>
              </a:xfrm>
              <a:custGeom>
                <a:avLst/>
                <a:gdLst>
                  <a:gd name="T0" fmla="*/ 3 w 32"/>
                  <a:gd name="T1" fmla="*/ 35 h 37"/>
                  <a:gd name="T2" fmla="*/ 31 w 32"/>
                  <a:gd name="T3" fmla="*/ 4 h 37"/>
                  <a:gd name="T4" fmla="*/ 29 w 32"/>
                  <a:gd name="T5" fmla="*/ 1 h 37"/>
                  <a:gd name="T6" fmla="*/ 0 w 32"/>
                  <a:gd name="T7" fmla="*/ 35 h 37"/>
                  <a:gd name="T8" fmla="*/ 3 w 32"/>
                  <a:gd name="T9" fmla="*/ 35 h 37"/>
                </a:gdLst>
                <a:ahLst/>
                <a:cxnLst>
                  <a:cxn ang="0">
                    <a:pos x="T0" y="T1"/>
                  </a:cxn>
                  <a:cxn ang="0">
                    <a:pos x="T2" y="T3"/>
                  </a:cxn>
                  <a:cxn ang="0">
                    <a:pos x="T4" y="T5"/>
                  </a:cxn>
                  <a:cxn ang="0">
                    <a:pos x="T6" y="T7"/>
                  </a:cxn>
                  <a:cxn ang="0">
                    <a:pos x="T8" y="T9"/>
                  </a:cxn>
                </a:cxnLst>
                <a:rect l="0" t="0" r="r" b="b"/>
                <a:pathLst>
                  <a:path w="32" h="37">
                    <a:moveTo>
                      <a:pt x="3" y="35"/>
                    </a:moveTo>
                    <a:cubicBezTo>
                      <a:pt x="8" y="21"/>
                      <a:pt x="17" y="11"/>
                      <a:pt x="31" y="4"/>
                    </a:cubicBezTo>
                    <a:cubicBezTo>
                      <a:pt x="32" y="3"/>
                      <a:pt x="31" y="0"/>
                      <a:pt x="29" y="1"/>
                    </a:cubicBezTo>
                    <a:cubicBezTo>
                      <a:pt x="14" y="5"/>
                      <a:pt x="2" y="20"/>
                      <a:pt x="0" y="35"/>
                    </a:cubicBezTo>
                    <a:cubicBezTo>
                      <a:pt x="0" y="37"/>
                      <a:pt x="3" y="37"/>
                      <a:pt x="3"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510"/>
              <p:cNvSpPr>
                <a:spLocks/>
              </p:cNvSpPr>
              <p:nvPr/>
            </p:nvSpPr>
            <p:spPr bwMode="auto">
              <a:xfrm>
                <a:off x="4275" y="1203"/>
                <a:ext cx="44" cy="54"/>
              </a:xfrm>
              <a:custGeom>
                <a:avLst/>
                <a:gdLst>
                  <a:gd name="T0" fmla="*/ 4 w 25"/>
                  <a:gd name="T1" fmla="*/ 29 h 31"/>
                  <a:gd name="T2" fmla="*/ 12 w 25"/>
                  <a:gd name="T3" fmla="*/ 15 h 31"/>
                  <a:gd name="T4" fmla="*/ 24 w 25"/>
                  <a:gd name="T5" fmla="*/ 3 h 31"/>
                  <a:gd name="T6" fmla="*/ 22 w 25"/>
                  <a:gd name="T7" fmla="*/ 1 h 31"/>
                  <a:gd name="T8" fmla="*/ 0 w 25"/>
                  <a:gd name="T9" fmla="*/ 28 h 31"/>
                  <a:gd name="T10" fmla="*/ 4 w 25"/>
                  <a:gd name="T11" fmla="*/ 29 h 31"/>
                </a:gdLst>
                <a:ahLst/>
                <a:cxnLst>
                  <a:cxn ang="0">
                    <a:pos x="T0" y="T1"/>
                  </a:cxn>
                  <a:cxn ang="0">
                    <a:pos x="T2" y="T3"/>
                  </a:cxn>
                  <a:cxn ang="0">
                    <a:pos x="T4" y="T5"/>
                  </a:cxn>
                  <a:cxn ang="0">
                    <a:pos x="T6" y="T7"/>
                  </a:cxn>
                  <a:cxn ang="0">
                    <a:pos x="T8" y="T9"/>
                  </a:cxn>
                  <a:cxn ang="0">
                    <a:pos x="T10" y="T11"/>
                  </a:cxn>
                </a:cxnLst>
                <a:rect l="0" t="0" r="r" b="b"/>
                <a:pathLst>
                  <a:path w="25" h="31">
                    <a:moveTo>
                      <a:pt x="4" y="29"/>
                    </a:moveTo>
                    <a:cubicBezTo>
                      <a:pt x="6" y="24"/>
                      <a:pt x="9" y="19"/>
                      <a:pt x="12" y="15"/>
                    </a:cubicBezTo>
                    <a:cubicBezTo>
                      <a:pt x="16" y="11"/>
                      <a:pt x="20" y="7"/>
                      <a:pt x="24" y="3"/>
                    </a:cubicBezTo>
                    <a:cubicBezTo>
                      <a:pt x="25" y="2"/>
                      <a:pt x="23" y="0"/>
                      <a:pt x="22" y="1"/>
                    </a:cubicBezTo>
                    <a:cubicBezTo>
                      <a:pt x="12" y="6"/>
                      <a:pt x="4" y="18"/>
                      <a:pt x="0"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511"/>
              <p:cNvSpPr>
                <a:spLocks/>
              </p:cNvSpPr>
              <p:nvPr/>
            </p:nvSpPr>
            <p:spPr bwMode="auto">
              <a:xfrm>
                <a:off x="4284" y="1257"/>
                <a:ext cx="42" cy="50"/>
              </a:xfrm>
              <a:custGeom>
                <a:avLst/>
                <a:gdLst>
                  <a:gd name="T0" fmla="*/ 4 w 24"/>
                  <a:gd name="T1" fmla="*/ 25 h 28"/>
                  <a:gd name="T2" fmla="*/ 11 w 24"/>
                  <a:gd name="T3" fmla="*/ 12 h 28"/>
                  <a:gd name="T4" fmla="*/ 23 w 24"/>
                  <a:gd name="T5" fmla="*/ 3 h 28"/>
                  <a:gd name="T6" fmla="*/ 22 w 24"/>
                  <a:gd name="T7" fmla="*/ 0 h 28"/>
                  <a:gd name="T8" fmla="*/ 1 w 24"/>
                  <a:gd name="T9" fmla="*/ 24 h 28"/>
                  <a:gd name="T10" fmla="*/ 4 w 24"/>
                  <a:gd name="T11" fmla="*/ 25 h 28"/>
                </a:gdLst>
                <a:ahLst/>
                <a:cxnLst>
                  <a:cxn ang="0">
                    <a:pos x="T0" y="T1"/>
                  </a:cxn>
                  <a:cxn ang="0">
                    <a:pos x="T2" y="T3"/>
                  </a:cxn>
                  <a:cxn ang="0">
                    <a:pos x="T4" y="T5"/>
                  </a:cxn>
                  <a:cxn ang="0">
                    <a:pos x="T6" y="T7"/>
                  </a:cxn>
                  <a:cxn ang="0">
                    <a:pos x="T8" y="T9"/>
                  </a:cxn>
                  <a:cxn ang="0">
                    <a:pos x="T10" y="T11"/>
                  </a:cxn>
                </a:cxnLst>
                <a:rect l="0" t="0" r="r" b="b"/>
                <a:pathLst>
                  <a:path w="24" h="28">
                    <a:moveTo>
                      <a:pt x="4" y="25"/>
                    </a:moveTo>
                    <a:cubicBezTo>
                      <a:pt x="6" y="20"/>
                      <a:pt x="8" y="16"/>
                      <a:pt x="11" y="12"/>
                    </a:cubicBezTo>
                    <a:cubicBezTo>
                      <a:pt x="15" y="8"/>
                      <a:pt x="19" y="6"/>
                      <a:pt x="23" y="3"/>
                    </a:cubicBezTo>
                    <a:cubicBezTo>
                      <a:pt x="24" y="2"/>
                      <a:pt x="24" y="0"/>
                      <a:pt x="22" y="0"/>
                    </a:cubicBezTo>
                    <a:cubicBezTo>
                      <a:pt x="11" y="2"/>
                      <a:pt x="3" y="14"/>
                      <a:pt x="1" y="24"/>
                    </a:cubicBezTo>
                    <a:cubicBezTo>
                      <a:pt x="0" y="27"/>
                      <a:pt x="4" y="28"/>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512"/>
              <p:cNvSpPr>
                <a:spLocks/>
              </p:cNvSpPr>
              <p:nvPr/>
            </p:nvSpPr>
            <p:spPr bwMode="auto">
              <a:xfrm>
                <a:off x="4284" y="1312"/>
                <a:ext cx="51" cy="54"/>
              </a:xfrm>
              <a:custGeom>
                <a:avLst/>
                <a:gdLst>
                  <a:gd name="T0" fmla="*/ 4 w 29"/>
                  <a:gd name="T1" fmla="*/ 28 h 31"/>
                  <a:gd name="T2" fmla="*/ 27 w 29"/>
                  <a:gd name="T3" fmla="*/ 3 h 31"/>
                  <a:gd name="T4" fmla="*/ 26 w 29"/>
                  <a:gd name="T5" fmla="*/ 0 h 31"/>
                  <a:gd name="T6" fmla="*/ 1 w 29"/>
                  <a:gd name="T7" fmla="*/ 28 h 31"/>
                  <a:gd name="T8" fmla="*/ 4 w 29"/>
                  <a:gd name="T9" fmla="*/ 28 h 31"/>
                </a:gdLst>
                <a:ahLst/>
                <a:cxnLst>
                  <a:cxn ang="0">
                    <a:pos x="T0" y="T1"/>
                  </a:cxn>
                  <a:cxn ang="0">
                    <a:pos x="T2" y="T3"/>
                  </a:cxn>
                  <a:cxn ang="0">
                    <a:pos x="T4" y="T5"/>
                  </a:cxn>
                  <a:cxn ang="0">
                    <a:pos x="T6" y="T7"/>
                  </a:cxn>
                  <a:cxn ang="0">
                    <a:pos x="T8" y="T9"/>
                  </a:cxn>
                </a:cxnLst>
                <a:rect l="0" t="0" r="r" b="b"/>
                <a:pathLst>
                  <a:path w="29" h="31">
                    <a:moveTo>
                      <a:pt x="4" y="28"/>
                    </a:moveTo>
                    <a:cubicBezTo>
                      <a:pt x="8" y="16"/>
                      <a:pt x="16" y="9"/>
                      <a:pt x="27" y="3"/>
                    </a:cubicBezTo>
                    <a:cubicBezTo>
                      <a:pt x="29" y="2"/>
                      <a:pt x="27" y="0"/>
                      <a:pt x="26" y="0"/>
                    </a:cubicBezTo>
                    <a:cubicBezTo>
                      <a:pt x="13" y="3"/>
                      <a:pt x="4" y="15"/>
                      <a:pt x="1" y="28"/>
                    </a:cubicBezTo>
                    <a:cubicBezTo>
                      <a:pt x="0" y="30"/>
                      <a:pt x="4"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513"/>
              <p:cNvSpPr>
                <a:spLocks/>
              </p:cNvSpPr>
              <p:nvPr/>
            </p:nvSpPr>
            <p:spPr bwMode="auto">
              <a:xfrm>
                <a:off x="4284" y="1354"/>
                <a:ext cx="58" cy="60"/>
              </a:xfrm>
              <a:custGeom>
                <a:avLst/>
                <a:gdLst>
                  <a:gd name="T0" fmla="*/ 3 w 33"/>
                  <a:gd name="T1" fmla="*/ 32 h 34"/>
                  <a:gd name="T2" fmla="*/ 17 w 33"/>
                  <a:gd name="T3" fmla="*/ 17 h 34"/>
                  <a:gd name="T4" fmla="*/ 32 w 33"/>
                  <a:gd name="T5" fmla="*/ 3 h 34"/>
                  <a:gd name="T6" fmla="*/ 30 w 33"/>
                  <a:gd name="T7" fmla="*/ 1 h 34"/>
                  <a:gd name="T8" fmla="*/ 1 w 33"/>
                  <a:gd name="T9" fmla="*/ 30 h 34"/>
                  <a:gd name="T10" fmla="*/ 3 w 33"/>
                  <a:gd name="T11" fmla="*/ 32 h 34"/>
                </a:gdLst>
                <a:ahLst/>
                <a:cxnLst>
                  <a:cxn ang="0">
                    <a:pos x="T0" y="T1"/>
                  </a:cxn>
                  <a:cxn ang="0">
                    <a:pos x="T2" y="T3"/>
                  </a:cxn>
                  <a:cxn ang="0">
                    <a:pos x="T4" y="T5"/>
                  </a:cxn>
                  <a:cxn ang="0">
                    <a:pos x="T6" y="T7"/>
                  </a:cxn>
                  <a:cxn ang="0">
                    <a:pos x="T8" y="T9"/>
                  </a:cxn>
                  <a:cxn ang="0">
                    <a:pos x="T10" y="T11"/>
                  </a:cxn>
                </a:cxnLst>
                <a:rect l="0" t="0" r="r" b="b"/>
                <a:pathLst>
                  <a:path w="33" h="34">
                    <a:moveTo>
                      <a:pt x="3" y="32"/>
                    </a:moveTo>
                    <a:cubicBezTo>
                      <a:pt x="8" y="27"/>
                      <a:pt x="12" y="22"/>
                      <a:pt x="17" y="17"/>
                    </a:cubicBezTo>
                    <a:cubicBezTo>
                      <a:pt x="22" y="12"/>
                      <a:pt x="27" y="8"/>
                      <a:pt x="32" y="3"/>
                    </a:cubicBezTo>
                    <a:cubicBezTo>
                      <a:pt x="33" y="2"/>
                      <a:pt x="32" y="0"/>
                      <a:pt x="30" y="1"/>
                    </a:cubicBezTo>
                    <a:cubicBezTo>
                      <a:pt x="18" y="7"/>
                      <a:pt x="8" y="19"/>
                      <a:pt x="1" y="30"/>
                    </a:cubicBezTo>
                    <a:cubicBezTo>
                      <a:pt x="0" y="32"/>
                      <a:pt x="2" y="34"/>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514"/>
              <p:cNvSpPr>
                <a:spLocks/>
              </p:cNvSpPr>
              <p:nvPr/>
            </p:nvSpPr>
            <p:spPr bwMode="auto">
              <a:xfrm>
                <a:off x="4287" y="1396"/>
                <a:ext cx="55" cy="55"/>
              </a:xfrm>
              <a:custGeom>
                <a:avLst/>
                <a:gdLst>
                  <a:gd name="T0" fmla="*/ 4 w 31"/>
                  <a:gd name="T1" fmla="*/ 30 h 31"/>
                  <a:gd name="T2" fmla="*/ 30 w 31"/>
                  <a:gd name="T3" fmla="*/ 3 h 31"/>
                  <a:gd name="T4" fmla="*/ 28 w 31"/>
                  <a:gd name="T5" fmla="*/ 1 h 31"/>
                  <a:gd name="T6" fmla="*/ 1 w 31"/>
                  <a:gd name="T7" fmla="*/ 28 h 31"/>
                  <a:gd name="T8" fmla="*/ 4 w 31"/>
                  <a:gd name="T9" fmla="*/ 30 h 31"/>
                </a:gdLst>
                <a:ahLst/>
                <a:cxnLst>
                  <a:cxn ang="0">
                    <a:pos x="T0" y="T1"/>
                  </a:cxn>
                  <a:cxn ang="0">
                    <a:pos x="T2" y="T3"/>
                  </a:cxn>
                  <a:cxn ang="0">
                    <a:pos x="T4" y="T5"/>
                  </a:cxn>
                  <a:cxn ang="0">
                    <a:pos x="T6" y="T7"/>
                  </a:cxn>
                  <a:cxn ang="0">
                    <a:pos x="T8" y="T9"/>
                  </a:cxn>
                </a:cxnLst>
                <a:rect l="0" t="0" r="r" b="b"/>
                <a:pathLst>
                  <a:path w="31" h="31">
                    <a:moveTo>
                      <a:pt x="4" y="30"/>
                    </a:moveTo>
                    <a:cubicBezTo>
                      <a:pt x="11" y="19"/>
                      <a:pt x="20" y="11"/>
                      <a:pt x="30" y="3"/>
                    </a:cubicBezTo>
                    <a:cubicBezTo>
                      <a:pt x="31" y="2"/>
                      <a:pt x="30" y="0"/>
                      <a:pt x="28" y="1"/>
                    </a:cubicBezTo>
                    <a:cubicBezTo>
                      <a:pt x="17" y="7"/>
                      <a:pt x="7" y="17"/>
                      <a:pt x="1" y="28"/>
                    </a:cubicBezTo>
                    <a:cubicBezTo>
                      <a:pt x="0" y="30"/>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515"/>
              <p:cNvSpPr>
                <a:spLocks/>
              </p:cNvSpPr>
              <p:nvPr/>
            </p:nvSpPr>
            <p:spPr bwMode="auto">
              <a:xfrm>
                <a:off x="4319" y="1428"/>
                <a:ext cx="42" cy="65"/>
              </a:xfrm>
              <a:custGeom>
                <a:avLst/>
                <a:gdLst>
                  <a:gd name="T0" fmla="*/ 4 w 24"/>
                  <a:gd name="T1" fmla="*/ 35 h 37"/>
                  <a:gd name="T2" fmla="*/ 23 w 24"/>
                  <a:gd name="T3" fmla="*/ 3 h 37"/>
                  <a:gd name="T4" fmla="*/ 20 w 24"/>
                  <a:gd name="T5" fmla="*/ 2 h 37"/>
                  <a:gd name="T6" fmla="*/ 0 w 24"/>
                  <a:gd name="T7" fmla="*/ 34 h 37"/>
                  <a:gd name="T8" fmla="*/ 4 w 24"/>
                  <a:gd name="T9" fmla="*/ 35 h 37"/>
                </a:gdLst>
                <a:ahLst/>
                <a:cxnLst>
                  <a:cxn ang="0">
                    <a:pos x="T0" y="T1"/>
                  </a:cxn>
                  <a:cxn ang="0">
                    <a:pos x="T2" y="T3"/>
                  </a:cxn>
                  <a:cxn ang="0">
                    <a:pos x="T4" y="T5"/>
                  </a:cxn>
                  <a:cxn ang="0">
                    <a:pos x="T6" y="T7"/>
                  </a:cxn>
                  <a:cxn ang="0">
                    <a:pos x="T8" y="T9"/>
                  </a:cxn>
                </a:cxnLst>
                <a:rect l="0" t="0" r="r" b="b"/>
                <a:pathLst>
                  <a:path w="24" h="37">
                    <a:moveTo>
                      <a:pt x="4" y="35"/>
                    </a:moveTo>
                    <a:cubicBezTo>
                      <a:pt x="9" y="24"/>
                      <a:pt x="16" y="14"/>
                      <a:pt x="23" y="3"/>
                    </a:cubicBezTo>
                    <a:cubicBezTo>
                      <a:pt x="24" y="2"/>
                      <a:pt x="22" y="0"/>
                      <a:pt x="20" y="2"/>
                    </a:cubicBezTo>
                    <a:cubicBezTo>
                      <a:pt x="11" y="10"/>
                      <a:pt x="5" y="22"/>
                      <a:pt x="0" y="34"/>
                    </a:cubicBezTo>
                    <a:cubicBezTo>
                      <a:pt x="0" y="36"/>
                      <a:pt x="3" y="37"/>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516"/>
              <p:cNvSpPr>
                <a:spLocks/>
              </p:cNvSpPr>
              <p:nvPr/>
            </p:nvSpPr>
            <p:spPr bwMode="auto">
              <a:xfrm>
                <a:off x="4340" y="1472"/>
                <a:ext cx="39" cy="51"/>
              </a:xfrm>
              <a:custGeom>
                <a:avLst/>
                <a:gdLst>
                  <a:gd name="T0" fmla="*/ 4 w 22"/>
                  <a:gd name="T1" fmla="*/ 27 h 29"/>
                  <a:gd name="T2" fmla="*/ 21 w 22"/>
                  <a:gd name="T3" fmla="*/ 4 h 29"/>
                  <a:gd name="T4" fmla="*/ 18 w 22"/>
                  <a:gd name="T5" fmla="*/ 2 h 29"/>
                  <a:gd name="T6" fmla="*/ 1 w 22"/>
                  <a:gd name="T7" fmla="*/ 26 h 29"/>
                  <a:gd name="T8" fmla="*/ 4 w 22"/>
                  <a:gd name="T9" fmla="*/ 27 h 29"/>
                </a:gdLst>
                <a:ahLst/>
                <a:cxnLst>
                  <a:cxn ang="0">
                    <a:pos x="T0" y="T1"/>
                  </a:cxn>
                  <a:cxn ang="0">
                    <a:pos x="T2" y="T3"/>
                  </a:cxn>
                  <a:cxn ang="0">
                    <a:pos x="T4" y="T5"/>
                  </a:cxn>
                  <a:cxn ang="0">
                    <a:pos x="T6" y="T7"/>
                  </a:cxn>
                  <a:cxn ang="0">
                    <a:pos x="T8" y="T9"/>
                  </a:cxn>
                </a:cxnLst>
                <a:rect l="0" t="0" r="r" b="b"/>
                <a:pathLst>
                  <a:path w="22" h="29">
                    <a:moveTo>
                      <a:pt x="4" y="27"/>
                    </a:moveTo>
                    <a:cubicBezTo>
                      <a:pt x="10" y="20"/>
                      <a:pt x="17" y="12"/>
                      <a:pt x="21" y="4"/>
                    </a:cubicBezTo>
                    <a:cubicBezTo>
                      <a:pt x="22" y="2"/>
                      <a:pt x="20" y="0"/>
                      <a:pt x="18" y="2"/>
                    </a:cubicBezTo>
                    <a:cubicBezTo>
                      <a:pt x="12" y="9"/>
                      <a:pt x="7" y="18"/>
                      <a:pt x="1" y="26"/>
                    </a:cubicBezTo>
                    <a:cubicBezTo>
                      <a:pt x="0" y="28"/>
                      <a:pt x="3" y="29"/>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517"/>
              <p:cNvSpPr>
                <a:spLocks/>
              </p:cNvSpPr>
              <p:nvPr/>
            </p:nvSpPr>
            <p:spPr bwMode="auto">
              <a:xfrm>
                <a:off x="4368" y="1497"/>
                <a:ext cx="23" cy="56"/>
              </a:xfrm>
              <a:custGeom>
                <a:avLst/>
                <a:gdLst>
                  <a:gd name="T0" fmla="*/ 3 w 13"/>
                  <a:gd name="T1" fmla="*/ 30 h 32"/>
                  <a:gd name="T2" fmla="*/ 12 w 13"/>
                  <a:gd name="T3" fmla="*/ 3 h 32"/>
                  <a:gd name="T4" fmla="*/ 10 w 13"/>
                  <a:gd name="T5" fmla="*/ 1 h 32"/>
                  <a:gd name="T6" fmla="*/ 0 w 13"/>
                  <a:gd name="T7" fmla="*/ 30 h 32"/>
                  <a:gd name="T8" fmla="*/ 3 w 13"/>
                  <a:gd name="T9" fmla="*/ 30 h 32"/>
                </a:gdLst>
                <a:ahLst/>
                <a:cxnLst>
                  <a:cxn ang="0">
                    <a:pos x="T0" y="T1"/>
                  </a:cxn>
                  <a:cxn ang="0">
                    <a:pos x="T2" y="T3"/>
                  </a:cxn>
                  <a:cxn ang="0">
                    <a:pos x="T4" y="T5"/>
                  </a:cxn>
                  <a:cxn ang="0">
                    <a:pos x="T6" y="T7"/>
                  </a:cxn>
                  <a:cxn ang="0">
                    <a:pos x="T8" y="T9"/>
                  </a:cxn>
                </a:cxnLst>
                <a:rect l="0" t="0" r="r" b="b"/>
                <a:pathLst>
                  <a:path w="13" h="32">
                    <a:moveTo>
                      <a:pt x="3" y="30"/>
                    </a:moveTo>
                    <a:cubicBezTo>
                      <a:pt x="4" y="20"/>
                      <a:pt x="7" y="12"/>
                      <a:pt x="12" y="3"/>
                    </a:cubicBezTo>
                    <a:cubicBezTo>
                      <a:pt x="13" y="1"/>
                      <a:pt x="11" y="0"/>
                      <a:pt x="10" y="1"/>
                    </a:cubicBezTo>
                    <a:cubicBezTo>
                      <a:pt x="3" y="9"/>
                      <a:pt x="0" y="19"/>
                      <a:pt x="0" y="30"/>
                    </a:cubicBezTo>
                    <a:cubicBezTo>
                      <a:pt x="0" y="32"/>
                      <a:pt x="3" y="32"/>
                      <a:pt x="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518"/>
              <p:cNvSpPr>
                <a:spLocks/>
              </p:cNvSpPr>
              <p:nvPr/>
            </p:nvSpPr>
            <p:spPr bwMode="auto">
              <a:xfrm>
                <a:off x="4402" y="1505"/>
                <a:ext cx="35" cy="51"/>
              </a:xfrm>
              <a:custGeom>
                <a:avLst/>
                <a:gdLst>
                  <a:gd name="T0" fmla="*/ 3 w 20"/>
                  <a:gd name="T1" fmla="*/ 27 h 29"/>
                  <a:gd name="T2" fmla="*/ 18 w 20"/>
                  <a:gd name="T3" fmla="*/ 3 h 29"/>
                  <a:gd name="T4" fmla="*/ 17 w 20"/>
                  <a:gd name="T5" fmla="*/ 0 h 29"/>
                  <a:gd name="T6" fmla="*/ 0 w 20"/>
                  <a:gd name="T7" fmla="*/ 26 h 29"/>
                  <a:gd name="T8" fmla="*/ 3 w 20"/>
                  <a:gd name="T9" fmla="*/ 27 h 29"/>
                </a:gdLst>
                <a:ahLst/>
                <a:cxnLst>
                  <a:cxn ang="0">
                    <a:pos x="T0" y="T1"/>
                  </a:cxn>
                  <a:cxn ang="0">
                    <a:pos x="T2" y="T3"/>
                  </a:cxn>
                  <a:cxn ang="0">
                    <a:pos x="T4" y="T5"/>
                  </a:cxn>
                  <a:cxn ang="0">
                    <a:pos x="T6" y="T7"/>
                  </a:cxn>
                  <a:cxn ang="0">
                    <a:pos x="T8" y="T9"/>
                  </a:cxn>
                </a:cxnLst>
                <a:rect l="0" t="0" r="r" b="b"/>
                <a:pathLst>
                  <a:path w="20" h="29">
                    <a:moveTo>
                      <a:pt x="3" y="27"/>
                    </a:moveTo>
                    <a:cubicBezTo>
                      <a:pt x="6" y="17"/>
                      <a:pt x="11" y="10"/>
                      <a:pt x="18" y="3"/>
                    </a:cubicBezTo>
                    <a:cubicBezTo>
                      <a:pt x="20" y="2"/>
                      <a:pt x="18" y="0"/>
                      <a:pt x="17" y="0"/>
                    </a:cubicBezTo>
                    <a:cubicBezTo>
                      <a:pt x="7" y="6"/>
                      <a:pt x="1" y="16"/>
                      <a:pt x="0" y="26"/>
                    </a:cubicBezTo>
                    <a:cubicBezTo>
                      <a:pt x="0" y="28"/>
                      <a:pt x="3" y="29"/>
                      <a:pt x="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519"/>
              <p:cNvSpPr>
                <a:spLocks/>
              </p:cNvSpPr>
              <p:nvPr/>
            </p:nvSpPr>
            <p:spPr bwMode="auto">
              <a:xfrm>
                <a:off x="4437" y="1500"/>
                <a:ext cx="40" cy="42"/>
              </a:xfrm>
              <a:custGeom>
                <a:avLst/>
                <a:gdLst>
                  <a:gd name="T0" fmla="*/ 4 w 23"/>
                  <a:gd name="T1" fmla="*/ 22 h 24"/>
                  <a:gd name="T2" fmla="*/ 22 w 23"/>
                  <a:gd name="T3" fmla="*/ 3 h 24"/>
                  <a:gd name="T4" fmla="*/ 20 w 23"/>
                  <a:gd name="T5" fmla="*/ 1 h 24"/>
                  <a:gd name="T6" fmla="*/ 2 w 23"/>
                  <a:gd name="T7" fmla="*/ 20 h 24"/>
                  <a:gd name="T8" fmla="*/ 4 w 23"/>
                  <a:gd name="T9" fmla="*/ 22 h 24"/>
                </a:gdLst>
                <a:ahLst/>
                <a:cxnLst>
                  <a:cxn ang="0">
                    <a:pos x="T0" y="T1"/>
                  </a:cxn>
                  <a:cxn ang="0">
                    <a:pos x="T2" y="T3"/>
                  </a:cxn>
                  <a:cxn ang="0">
                    <a:pos x="T4" y="T5"/>
                  </a:cxn>
                  <a:cxn ang="0">
                    <a:pos x="T6" y="T7"/>
                  </a:cxn>
                  <a:cxn ang="0">
                    <a:pos x="T8" y="T9"/>
                  </a:cxn>
                </a:cxnLst>
                <a:rect l="0" t="0" r="r" b="b"/>
                <a:pathLst>
                  <a:path w="23" h="24">
                    <a:moveTo>
                      <a:pt x="4" y="22"/>
                    </a:moveTo>
                    <a:cubicBezTo>
                      <a:pt x="11" y="16"/>
                      <a:pt x="17" y="10"/>
                      <a:pt x="22" y="3"/>
                    </a:cubicBezTo>
                    <a:cubicBezTo>
                      <a:pt x="23" y="2"/>
                      <a:pt x="22" y="0"/>
                      <a:pt x="20" y="1"/>
                    </a:cubicBezTo>
                    <a:cubicBezTo>
                      <a:pt x="13" y="6"/>
                      <a:pt x="8" y="13"/>
                      <a:pt x="2" y="20"/>
                    </a:cubicBezTo>
                    <a:cubicBezTo>
                      <a:pt x="0" y="22"/>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520"/>
              <p:cNvSpPr>
                <a:spLocks/>
              </p:cNvSpPr>
              <p:nvPr/>
            </p:nvSpPr>
            <p:spPr bwMode="auto">
              <a:xfrm>
                <a:off x="4251" y="960"/>
                <a:ext cx="28" cy="83"/>
              </a:xfrm>
              <a:custGeom>
                <a:avLst/>
                <a:gdLst>
                  <a:gd name="T0" fmla="*/ 4 w 16"/>
                  <a:gd name="T1" fmla="*/ 45 h 47"/>
                  <a:gd name="T2" fmla="*/ 15 w 16"/>
                  <a:gd name="T3" fmla="*/ 3 h 47"/>
                  <a:gd name="T4" fmla="*/ 12 w 16"/>
                  <a:gd name="T5" fmla="*/ 1 h 47"/>
                  <a:gd name="T6" fmla="*/ 0 w 16"/>
                  <a:gd name="T7" fmla="*/ 45 h 47"/>
                  <a:gd name="T8" fmla="*/ 4 w 16"/>
                  <a:gd name="T9" fmla="*/ 45 h 47"/>
                </a:gdLst>
                <a:ahLst/>
                <a:cxnLst>
                  <a:cxn ang="0">
                    <a:pos x="T0" y="T1"/>
                  </a:cxn>
                  <a:cxn ang="0">
                    <a:pos x="T2" y="T3"/>
                  </a:cxn>
                  <a:cxn ang="0">
                    <a:pos x="T4" y="T5"/>
                  </a:cxn>
                  <a:cxn ang="0">
                    <a:pos x="T6" y="T7"/>
                  </a:cxn>
                  <a:cxn ang="0">
                    <a:pos x="T8" y="T9"/>
                  </a:cxn>
                </a:cxnLst>
                <a:rect l="0" t="0" r="r" b="b"/>
                <a:pathLst>
                  <a:path w="16" h="47">
                    <a:moveTo>
                      <a:pt x="4" y="45"/>
                    </a:moveTo>
                    <a:cubicBezTo>
                      <a:pt x="6" y="30"/>
                      <a:pt x="10" y="17"/>
                      <a:pt x="15" y="3"/>
                    </a:cubicBezTo>
                    <a:cubicBezTo>
                      <a:pt x="16" y="1"/>
                      <a:pt x="13" y="0"/>
                      <a:pt x="12" y="1"/>
                    </a:cubicBezTo>
                    <a:cubicBezTo>
                      <a:pt x="5" y="14"/>
                      <a:pt x="1" y="30"/>
                      <a:pt x="0" y="45"/>
                    </a:cubicBezTo>
                    <a:cubicBezTo>
                      <a:pt x="0" y="47"/>
                      <a:pt x="4"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521"/>
              <p:cNvSpPr>
                <a:spLocks/>
              </p:cNvSpPr>
              <p:nvPr/>
            </p:nvSpPr>
            <p:spPr bwMode="auto">
              <a:xfrm>
                <a:off x="4222" y="967"/>
                <a:ext cx="20" cy="62"/>
              </a:xfrm>
              <a:custGeom>
                <a:avLst/>
                <a:gdLst>
                  <a:gd name="T0" fmla="*/ 8 w 11"/>
                  <a:gd name="T1" fmla="*/ 32 h 35"/>
                  <a:gd name="T2" fmla="*/ 10 w 11"/>
                  <a:gd name="T3" fmla="*/ 3 h 35"/>
                  <a:gd name="T4" fmla="*/ 7 w 11"/>
                  <a:gd name="T5" fmla="*/ 2 h 35"/>
                  <a:gd name="T6" fmla="*/ 5 w 11"/>
                  <a:gd name="T7" fmla="*/ 33 h 35"/>
                  <a:gd name="T8" fmla="*/ 8 w 11"/>
                  <a:gd name="T9" fmla="*/ 32 h 35"/>
                </a:gdLst>
                <a:ahLst/>
                <a:cxnLst>
                  <a:cxn ang="0">
                    <a:pos x="T0" y="T1"/>
                  </a:cxn>
                  <a:cxn ang="0">
                    <a:pos x="T2" y="T3"/>
                  </a:cxn>
                  <a:cxn ang="0">
                    <a:pos x="T4" y="T5"/>
                  </a:cxn>
                  <a:cxn ang="0">
                    <a:pos x="T6" y="T7"/>
                  </a:cxn>
                  <a:cxn ang="0">
                    <a:pos x="T8" y="T9"/>
                  </a:cxn>
                </a:cxnLst>
                <a:rect l="0" t="0" r="r" b="b"/>
                <a:pathLst>
                  <a:path w="11" h="35">
                    <a:moveTo>
                      <a:pt x="8" y="32"/>
                    </a:moveTo>
                    <a:cubicBezTo>
                      <a:pt x="5" y="22"/>
                      <a:pt x="5" y="13"/>
                      <a:pt x="10" y="3"/>
                    </a:cubicBezTo>
                    <a:cubicBezTo>
                      <a:pt x="11" y="2"/>
                      <a:pt x="8" y="0"/>
                      <a:pt x="7" y="2"/>
                    </a:cubicBezTo>
                    <a:cubicBezTo>
                      <a:pt x="1" y="11"/>
                      <a:pt x="0" y="23"/>
                      <a:pt x="5" y="33"/>
                    </a:cubicBezTo>
                    <a:cubicBezTo>
                      <a:pt x="6" y="35"/>
                      <a:pt x="8" y="33"/>
                      <a:pt x="8"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522"/>
              <p:cNvSpPr>
                <a:spLocks/>
              </p:cNvSpPr>
              <p:nvPr/>
            </p:nvSpPr>
            <p:spPr bwMode="auto">
              <a:xfrm>
                <a:off x="4272" y="987"/>
                <a:ext cx="24" cy="52"/>
              </a:xfrm>
              <a:custGeom>
                <a:avLst/>
                <a:gdLst>
                  <a:gd name="T0" fmla="*/ 4 w 14"/>
                  <a:gd name="T1" fmla="*/ 28 h 30"/>
                  <a:gd name="T2" fmla="*/ 13 w 14"/>
                  <a:gd name="T3" fmla="*/ 3 h 30"/>
                  <a:gd name="T4" fmla="*/ 11 w 14"/>
                  <a:gd name="T5" fmla="*/ 1 h 30"/>
                  <a:gd name="T6" fmla="*/ 1 w 14"/>
                  <a:gd name="T7" fmla="*/ 28 h 30"/>
                  <a:gd name="T8" fmla="*/ 4 w 14"/>
                  <a:gd name="T9" fmla="*/ 28 h 30"/>
                </a:gdLst>
                <a:ahLst/>
                <a:cxnLst>
                  <a:cxn ang="0">
                    <a:pos x="T0" y="T1"/>
                  </a:cxn>
                  <a:cxn ang="0">
                    <a:pos x="T2" y="T3"/>
                  </a:cxn>
                  <a:cxn ang="0">
                    <a:pos x="T4" y="T5"/>
                  </a:cxn>
                  <a:cxn ang="0">
                    <a:pos x="T6" y="T7"/>
                  </a:cxn>
                  <a:cxn ang="0">
                    <a:pos x="T8" y="T9"/>
                  </a:cxn>
                </a:cxnLst>
                <a:rect l="0" t="0" r="r" b="b"/>
                <a:pathLst>
                  <a:path w="14" h="30">
                    <a:moveTo>
                      <a:pt x="4" y="28"/>
                    </a:moveTo>
                    <a:cubicBezTo>
                      <a:pt x="5" y="18"/>
                      <a:pt x="9" y="11"/>
                      <a:pt x="13" y="3"/>
                    </a:cubicBezTo>
                    <a:cubicBezTo>
                      <a:pt x="14" y="1"/>
                      <a:pt x="12" y="0"/>
                      <a:pt x="11" y="1"/>
                    </a:cubicBezTo>
                    <a:cubicBezTo>
                      <a:pt x="4" y="8"/>
                      <a:pt x="1" y="18"/>
                      <a:pt x="1" y="28"/>
                    </a:cubicBezTo>
                    <a:cubicBezTo>
                      <a:pt x="0" y="30"/>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523"/>
              <p:cNvSpPr>
                <a:spLocks/>
              </p:cNvSpPr>
              <p:nvPr/>
            </p:nvSpPr>
            <p:spPr bwMode="auto">
              <a:xfrm>
                <a:off x="4300" y="997"/>
                <a:ext cx="28" cy="49"/>
              </a:xfrm>
              <a:custGeom>
                <a:avLst/>
                <a:gdLst>
                  <a:gd name="T0" fmla="*/ 4 w 16"/>
                  <a:gd name="T1" fmla="*/ 26 h 28"/>
                  <a:gd name="T2" fmla="*/ 14 w 16"/>
                  <a:gd name="T3" fmla="*/ 4 h 28"/>
                  <a:gd name="T4" fmla="*/ 13 w 16"/>
                  <a:gd name="T5" fmla="*/ 1 h 28"/>
                  <a:gd name="T6" fmla="*/ 1 w 16"/>
                  <a:gd name="T7" fmla="*/ 26 h 28"/>
                  <a:gd name="T8" fmla="*/ 4 w 16"/>
                  <a:gd name="T9" fmla="*/ 26 h 28"/>
                </a:gdLst>
                <a:ahLst/>
                <a:cxnLst>
                  <a:cxn ang="0">
                    <a:pos x="T0" y="T1"/>
                  </a:cxn>
                  <a:cxn ang="0">
                    <a:pos x="T2" y="T3"/>
                  </a:cxn>
                  <a:cxn ang="0">
                    <a:pos x="T4" y="T5"/>
                  </a:cxn>
                  <a:cxn ang="0">
                    <a:pos x="T6" y="T7"/>
                  </a:cxn>
                  <a:cxn ang="0">
                    <a:pos x="T8" y="T9"/>
                  </a:cxn>
                </a:cxnLst>
                <a:rect l="0" t="0" r="r" b="b"/>
                <a:pathLst>
                  <a:path w="16" h="28">
                    <a:moveTo>
                      <a:pt x="4" y="26"/>
                    </a:moveTo>
                    <a:cubicBezTo>
                      <a:pt x="5" y="17"/>
                      <a:pt x="9" y="10"/>
                      <a:pt x="14" y="4"/>
                    </a:cubicBezTo>
                    <a:cubicBezTo>
                      <a:pt x="16" y="3"/>
                      <a:pt x="14" y="0"/>
                      <a:pt x="13" y="1"/>
                    </a:cubicBezTo>
                    <a:cubicBezTo>
                      <a:pt x="5" y="7"/>
                      <a:pt x="1" y="16"/>
                      <a:pt x="1" y="26"/>
                    </a:cubicBezTo>
                    <a:cubicBezTo>
                      <a:pt x="0" y="28"/>
                      <a:pt x="4"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524"/>
              <p:cNvSpPr>
                <a:spLocks/>
              </p:cNvSpPr>
              <p:nvPr/>
            </p:nvSpPr>
            <p:spPr bwMode="auto">
              <a:xfrm>
                <a:off x="4367" y="1567"/>
                <a:ext cx="65" cy="42"/>
              </a:xfrm>
              <a:custGeom>
                <a:avLst/>
                <a:gdLst>
                  <a:gd name="T0" fmla="*/ 4 w 37"/>
                  <a:gd name="T1" fmla="*/ 22 h 24"/>
                  <a:gd name="T2" fmla="*/ 35 w 37"/>
                  <a:gd name="T3" fmla="*/ 6 h 24"/>
                  <a:gd name="T4" fmla="*/ 35 w 37"/>
                  <a:gd name="T5" fmla="*/ 3 h 24"/>
                  <a:gd name="T6" fmla="*/ 1 w 37"/>
                  <a:gd name="T7" fmla="*/ 21 h 24"/>
                  <a:gd name="T8" fmla="*/ 4 w 37"/>
                  <a:gd name="T9" fmla="*/ 22 h 24"/>
                </a:gdLst>
                <a:ahLst/>
                <a:cxnLst>
                  <a:cxn ang="0">
                    <a:pos x="T0" y="T1"/>
                  </a:cxn>
                  <a:cxn ang="0">
                    <a:pos x="T2" y="T3"/>
                  </a:cxn>
                  <a:cxn ang="0">
                    <a:pos x="T4" y="T5"/>
                  </a:cxn>
                  <a:cxn ang="0">
                    <a:pos x="T6" y="T7"/>
                  </a:cxn>
                  <a:cxn ang="0">
                    <a:pos x="T8" y="T9"/>
                  </a:cxn>
                </a:cxnLst>
                <a:rect l="0" t="0" r="r" b="b"/>
                <a:pathLst>
                  <a:path w="37" h="24">
                    <a:moveTo>
                      <a:pt x="4" y="22"/>
                    </a:moveTo>
                    <a:cubicBezTo>
                      <a:pt x="12" y="12"/>
                      <a:pt x="22" y="7"/>
                      <a:pt x="35" y="6"/>
                    </a:cubicBezTo>
                    <a:cubicBezTo>
                      <a:pt x="37" y="6"/>
                      <a:pt x="37" y="3"/>
                      <a:pt x="35" y="3"/>
                    </a:cubicBezTo>
                    <a:cubicBezTo>
                      <a:pt x="22" y="0"/>
                      <a:pt x="7" y="9"/>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525"/>
              <p:cNvSpPr>
                <a:spLocks/>
              </p:cNvSpPr>
              <p:nvPr/>
            </p:nvSpPr>
            <p:spPr bwMode="auto">
              <a:xfrm>
                <a:off x="4340" y="1620"/>
                <a:ext cx="48" cy="33"/>
              </a:xfrm>
              <a:custGeom>
                <a:avLst/>
                <a:gdLst>
                  <a:gd name="T0" fmla="*/ 3 w 27"/>
                  <a:gd name="T1" fmla="*/ 18 h 19"/>
                  <a:gd name="T2" fmla="*/ 25 w 27"/>
                  <a:gd name="T3" fmla="*/ 3 h 19"/>
                  <a:gd name="T4" fmla="*/ 24 w 27"/>
                  <a:gd name="T5" fmla="*/ 1 h 19"/>
                  <a:gd name="T6" fmla="*/ 2 w 27"/>
                  <a:gd name="T7" fmla="*/ 15 h 19"/>
                  <a:gd name="T8" fmla="*/ 3 w 27"/>
                  <a:gd name="T9" fmla="*/ 18 h 19"/>
                </a:gdLst>
                <a:ahLst/>
                <a:cxnLst>
                  <a:cxn ang="0">
                    <a:pos x="T0" y="T1"/>
                  </a:cxn>
                  <a:cxn ang="0">
                    <a:pos x="T2" y="T3"/>
                  </a:cxn>
                  <a:cxn ang="0">
                    <a:pos x="T4" y="T5"/>
                  </a:cxn>
                  <a:cxn ang="0">
                    <a:pos x="T6" y="T7"/>
                  </a:cxn>
                  <a:cxn ang="0">
                    <a:pos x="T8" y="T9"/>
                  </a:cxn>
                </a:cxnLst>
                <a:rect l="0" t="0" r="r" b="b"/>
                <a:pathLst>
                  <a:path w="27" h="19">
                    <a:moveTo>
                      <a:pt x="3" y="18"/>
                    </a:moveTo>
                    <a:cubicBezTo>
                      <a:pt x="11" y="14"/>
                      <a:pt x="18" y="9"/>
                      <a:pt x="25" y="3"/>
                    </a:cubicBezTo>
                    <a:cubicBezTo>
                      <a:pt x="27" y="2"/>
                      <a:pt x="25" y="0"/>
                      <a:pt x="24" y="1"/>
                    </a:cubicBezTo>
                    <a:cubicBezTo>
                      <a:pt x="16" y="5"/>
                      <a:pt x="9" y="10"/>
                      <a:pt x="2" y="15"/>
                    </a:cubicBezTo>
                    <a:cubicBezTo>
                      <a:pt x="0" y="17"/>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526"/>
              <p:cNvSpPr>
                <a:spLocks/>
              </p:cNvSpPr>
              <p:nvPr/>
            </p:nvSpPr>
            <p:spPr bwMode="auto">
              <a:xfrm>
                <a:off x="4323" y="1669"/>
                <a:ext cx="42" cy="26"/>
              </a:xfrm>
              <a:custGeom>
                <a:avLst/>
                <a:gdLst>
                  <a:gd name="T0" fmla="*/ 4 w 24"/>
                  <a:gd name="T1" fmla="*/ 14 h 15"/>
                  <a:gd name="T2" fmla="*/ 22 w 24"/>
                  <a:gd name="T3" fmla="*/ 3 h 15"/>
                  <a:gd name="T4" fmla="*/ 21 w 24"/>
                  <a:gd name="T5" fmla="*/ 0 h 15"/>
                  <a:gd name="T6" fmla="*/ 1 w 24"/>
                  <a:gd name="T7" fmla="*/ 12 h 15"/>
                  <a:gd name="T8" fmla="*/ 4 w 24"/>
                  <a:gd name="T9" fmla="*/ 14 h 15"/>
                </a:gdLst>
                <a:ahLst/>
                <a:cxnLst>
                  <a:cxn ang="0">
                    <a:pos x="T0" y="T1"/>
                  </a:cxn>
                  <a:cxn ang="0">
                    <a:pos x="T2" y="T3"/>
                  </a:cxn>
                  <a:cxn ang="0">
                    <a:pos x="T4" y="T5"/>
                  </a:cxn>
                  <a:cxn ang="0">
                    <a:pos x="T6" y="T7"/>
                  </a:cxn>
                  <a:cxn ang="0">
                    <a:pos x="T8" y="T9"/>
                  </a:cxn>
                </a:cxnLst>
                <a:rect l="0" t="0" r="r" b="b"/>
                <a:pathLst>
                  <a:path w="24" h="15">
                    <a:moveTo>
                      <a:pt x="4" y="14"/>
                    </a:moveTo>
                    <a:cubicBezTo>
                      <a:pt x="8" y="8"/>
                      <a:pt x="15" y="5"/>
                      <a:pt x="22" y="3"/>
                    </a:cubicBezTo>
                    <a:cubicBezTo>
                      <a:pt x="24" y="3"/>
                      <a:pt x="23" y="0"/>
                      <a:pt x="21" y="0"/>
                    </a:cubicBezTo>
                    <a:cubicBezTo>
                      <a:pt x="13" y="0"/>
                      <a:pt x="5" y="5"/>
                      <a:pt x="1" y="12"/>
                    </a:cubicBezTo>
                    <a:cubicBezTo>
                      <a:pt x="0" y="14"/>
                      <a:pt x="3"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527"/>
              <p:cNvSpPr>
                <a:spLocks/>
              </p:cNvSpPr>
              <p:nvPr/>
            </p:nvSpPr>
            <p:spPr bwMode="auto">
              <a:xfrm>
                <a:off x="4300" y="1713"/>
                <a:ext cx="38" cy="24"/>
              </a:xfrm>
              <a:custGeom>
                <a:avLst/>
                <a:gdLst>
                  <a:gd name="T0" fmla="*/ 4 w 22"/>
                  <a:gd name="T1" fmla="*/ 12 h 14"/>
                  <a:gd name="T2" fmla="*/ 20 w 22"/>
                  <a:gd name="T3" fmla="*/ 4 h 14"/>
                  <a:gd name="T4" fmla="*/ 20 w 22"/>
                  <a:gd name="T5" fmla="*/ 1 h 14"/>
                  <a:gd name="T6" fmla="*/ 1 w 22"/>
                  <a:gd name="T7" fmla="*/ 10 h 14"/>
                  <a:gd name="T8" fmla="*/ 4 w 22"/>
                  <a:gd name="T9" fmla="*/ 12 h 14"/>
                </a:gdLst>
                <a:ahLst/>
                <a:cxnLst>
                  <a:cxn ang="0">
                    <a:pos x="T0" y="T1"/>
                  </a:cxn>
                  <a:cxn ang="0">
                    <a:pos x="T2" y="T3"/>
                  </a:cxn>
                  <a:cxn ang="0">
                    <a:pos x="T4" y="T5"/>
                  </a:cxn>
                  <a:cxn ang="0">
                    <a:pos x="T6" y="T7"/>
                  </a:cxn>
                  <a:cxn ang="0">
                    <a:pos x="T8" y="T9"/>
                  </a:cxn>
                </a:cxnLst>
                <a:rect l="0" t="0" r="r" b="b"/>
                <a:pathLst>
                  <a:path w="22" h="14">
                    <a:moveTo>
                      <a:pt x="4" y="12"/>
                    </a:moveTo>
                    <a:cubicBezTo>
                      <a:pt x="8" y="7"/>
                      <a:pt x="14" y="5"/>
                      <a:pt x="20" y="4"/>
                    </a:cubicBezTo>
                    <a:cubicBezTo>
                      <a:pt x="21" y="4"/>
                      <a:pt x="22" y="1"/>
                      <a:pt x="20" y="1"/>
                    </a:cubicBezTo>
                    <a:cubicBezTo>
                      <a:pt x="13" y="0"/>
                      <a:pt x="5" y="4"/>
                      <a:pt x="1" y="10"/>
                    </a:cubicBezTo>
                    <a:cubicBezTo>
                      <a:pt x="0" y="12"/>
                      <a:pt x="3"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528"/>
              <p:cNvSpPr>
                <a:spLocks/>
              </p:cNvSpPr>
              <p:nvPr/>
            </p:nvSpPr>
            <p:spPr bwMode="auto">
              <a:xfrm>
                <a:off x="4265" y="1767"/>
                <a:ext cx="51" cy="21"/>
              </a:xfrm>
              <a:custGeom>
                <a:avLst/>
                <a:gdLst>
                  <a:gd name="T0" fmla="*/ 4 w 29"/>
                  <a:gd name="T1" fmla="*/ 11 h 12"/>
                  <a:gd name="T2" fmla="*/ 27 w 29"/>
                  <a:gd name="T3" fmla="*/ 5 h 12"/>
                  <a:gd name="T4" fmla="*/ 27 w 29"/>
                  <a:gd name="T5" fmla="*/ 2 h 12"/>
                  <a:gd name="T6" fmla="*/ 2 w 29"/>
                  <a:gd name="T7" fmla="*/ 8 h 12"/>
                  <a:gd name="T8" fmla="*/ 4 w 29"/>
                  <a:gd name="T9" fmla="*/ 11 h 12"/>
                </a:gdLst>
                <a:ahLst/>
                <a:cxnLst>
                  <a:cxn ang="0">
                    <a:pos x="T0" y="T1"/>
                  </a:cxn>
                  <a:cxn ang="0">
                    <a:pos x="T2" y="T3"/>
                  </a:cxn>
                  <a:cxn ang="0">
                    <a:pos x="T4" y="T5"/>
                  </a:cxn>
                  <a:cxn ang="0">
                    <a:pos x="T6" y="T7"/>
                  </a:cxn>
                  <a:cxn ang="0">
                    <a:pos x="T8" y="T9"/>
                  </a:cxn>
                </a:cxnLst>
                <a:rect l="0" t="0" r="r" b="b"/>
                <a:pathLst>
                  <a:path w="29" h="12">
                    <a:moveTo>
                      <a:pt x="4" y="11"/>
                    </a:moveTo>
                    <a:cubicBezTo>
                      <a:pt x="11" y="7"/>
                      <a:pt x="19" y="6"/>
                      <a:pt x="27" y="5"/>
                    </a:cubicBezTo>
                    <a:cubicBezTo>
                      <a:pt x="28" y="5"/>
                      <a:pt x="29" y="3"/>
                      <a:pt x="27" y="2"/>
                    </a:cubicBezTo>
                    <a:cubicBezTo>
                      <a:pt x="19" y="0"/>
                      <a:pt x="9" y="3"/>
                      <a:pt x="2" y="8"/>
                    </a:cubicBezTo>
                    <a:cubicBezTo>
                      <a:pt x="0" y="9"/>
                      <a:pt x="2"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529"/>
              <p:cNvSpPr>
                <a:spLocks/>
              </p:cNvSpPr>
              <p:nvPr/>
            </p:nvSpPr>
            <p:spPr bwMode="auto">
              <a:xfrm>
                <a:off x="4235" y="1803"/>
                <a:ext cx="51" cy="22"/>
              </a:xfrm>
              <a:custGeom>
                <a:avLst/>
                <a:gdLst>
                  <a:gd name="T0" fmla="*/ 4 w 29"/>
                  <a:gd name="T1" fmla="*/ 12 h 13"/>
                  <a:gd name="T2" fmla="*/ 27 w 29"/>
                  <a:gd name="T3" fmla="*/ 7 h 13"/>
                  <a:gd name="T4" fmla="*/ 27 w 29"/>
                  <a:gd name="T5" fmla="*/ 4 h 13"/>
                  <a:gd name="T6" fmla="*/ 2 w 29"/>
                  <a:gd name="T7" fmla="*/ 10 h 13"/>
                  <a:gd name="T8" fmla="*/ 4 w 29"/>
                  <a:gd name="T9" fmla="*/ 12 h 13"/>
                </a:gdLst>
                <a:ahLst/>
                <a:cxnLst>
                  <a:cxn ang="0">
                    <a:pos x="T0" y="T1"/>
                  </a:cxn>
                  <a:cxn ang="0">
                    <a:pos x="T2" y="T3"/>
                  </a:cxn>
                  <a:cxn ang="0">
                    <a:pos x="T4" y="T5"/>
                  </a:cxn>
                  <a:cxn ang="0">
                    <a:pos x="T6" y="T7"/>
                  </a:cxn>
                  <a:cxn ang="0">
                    <a:pos x="T8" y="T9"/>
                  </a:cxn>
                </a:cxnLst>
                <a:rect l="0" t="0" r="r" b="b"/>
                <a:pathLst>
                  <a:path w="29" h="13">
                    <a:moveTo>
                      <a:pt x="4" y="12"/>
                    </a:moveTo>
                    <a:cubicBezTo>
                      <a:pt x="11" y="7"/>
                      <a:pt x="18" y="7"/>
                      <a:pt x="27" y="7"/>
                    </a:cubicBezTo>
                    <a:cubicBezTo>
                      <a:pt x="28" y="7"/>
                      <a:pt x="29" y="4"/>
                      <a:pt x="27" y="4"/>
                    </a:cubicBezTo>
                    <a:cubicBezTo>
                      <a:pt x="19" y="0"/>
                      <a:pt x="8" y="4"/>
                      <a:pt x="2" y="10"/>
                    </a:cubicBezTo>
                    <a:cubicBezTo>
                      <a:pt x="0" y="11"/>
                      <a:pt x="2" y="13"/>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530"/>
              <p:cNvSpPr>
                <a:spLocks/>
              </p:cNvSpPr>
              <p:nvPr/>
            </p:nvSpPr>
            <p:spPr bwMode="auto">
              <a:xfrm>
                <a:off x="4198" y="1843"/>
                <a:ext cx="54" cy="16"/>
              </a:xfrm>
              <a:custGeom>
                <a:avLst/>
                <a:gdLst>
                  <a:gd name="T0" fmla="*/ 3 w 31"/>
                  <a:gd name="T1" fmla="*/ 9 h 9"/>
                  <a:gd name="T2" fmla="*/ 29 w 31"/>
                  <a:gd name="T3" fmla="*/ 5 h 9"/>
                  <a:gd name="T4" fmla="*/ 29 w 31"/>
                  <a:gd name="T5" fmla="*/ 2 h 9"/>
                  <a:gd name="T6" fmla="*/ 2 w 31"/>
                  <a:gd name="T7" fmla="*/ 5 h 9"/>
                  <a:gd name="T8" fmla="*/ 3 w 31"/>
                  <a:gd name="T9" fmla="*/ 9 h 9"/>
                </a:gdLst>
                <a:ahLst/>
                <a:cxnLst>
                  <a:cxn ang="0">
                    <a:pos x="T0" y="T1"/>
                  </a:cxn>
                  <a:cxn ang="0">
                    <a:pos x="T2" y="T3"/>
                  </a:cxn>
                  <a:cxn ang="0">
                    <a:pos x="T4" y="T5"/>
                  </a:cxn>
                  <a:cxn ang="0">
                    <a:pos x="T6" y="T7"/>
                  </a:cxn>
                  <a:cxn ang="0">
                    <a:pos x="T8" y="T9"/>
                  </a:cxn>
                </a:cxnLst>
                <a:rect l="0" t="0" r="r" b="b"/>
                <a:pathLst>
                  <a:path w="31" h="9">
                    <a:moveTo>
                      <a:pt x="3" y="9"/>
                    </a:moveTo>
                    <a:cubicBezTo>
                      <a:pt x="12" y="6"/>
                      <a:pt x="20" y="6"/>
                      <a:pt x="29" y="5"/>
                    </a:cubicBezTo>
                    <a:cubicBezTo>
                      <a:pt x="30" y="5"/>
                      <a:pt x="31" y="2"/>
                      <a:pt x="29" y="2"/>
                    </a:cubicBezTo>
                    <a:cubicBezTo>
                      <a:pt x="20" y="0"/>
                      <a:pt x="10" y="2"/>
                      <a:pt x="2" y="5"/>
                    </a:cubicBezTo>
                    <a:cubicBezTo>
                      <a:pt x="0" y="6"/>
                      <a:pt x="1" y="9"/>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531"/>
              <p:cNvSpPr>
                <a:spLocks/>
              </p:cNvSpPr>
              <p:nvPr/>
            </p:nvSpPr>
            <p:spPr bwMode="auto">
              <a:xfrm>
                <a:off x="4175" y="1876"/>
                <a:ext cx="47" cy="15"/>
              </a:xfrm>
              <a:custGeom>
                <a:avLst/>
                <a:gdLst>
                  <a:gd name="T0" fmla="*/ 4 w 27"/>
                  <a:gd name="T1" fmla="*/ 7 h 8"/>
                  <a:gd name="T2" fmla="*/ 24 w 27"/>
                  <a:gd name="T3" fmla="*/ 5 h 8"/>
                  <a:gd name="T4" fmla="*/ 25 w 27"/>
                  <a:gd name="T5" fmla="*/ 2 h 8"/>
                  <a:gd name="T6" fmla="*/ 2 w 27"/>
                  <a:gd name="T7" fmla="*/ 3 h 8"/>
                  <a:gd name="T8" fmla="*/ 4 w 27"/>
                  <a:gd name="T9" fmla="*/ 7 h 8"/>
                </a:gdLst>
                <a:ahLst/>
                <a:cxnLst>
                  <a:cxn ang="0">
                    <a:pos x="T0" y="T1"/>
                  </a:cxn>
                  <a:cxn ang="0">
                    <a:pos x="T2" y="T3"/>
                  </a:cxn>
                  <a:cxn ang="0">
                    <a:pos x="T4" y="T5"/>
                  </a:cxn>
                  <a:cxn ang="0">
                    <a:pos x="T6" y="T7"/>
                  </a:cxn>
                  <a:cxn ang="0">
                    <a:pos x="T8" y="T9"/>
                  </a:cxn>
                </a:cxnLst>
                <a:rect l="0" t="0" r="r" b="b"/>
                <a:pathLst>
                  <a:path w="27" h="8">
                    <a:moveTo>
                      <a:pt x="4" y="7"/>
                    </a:moveTo>
                    <a:cubicBezTo>
                      <a:pt x="11" y="5"/>
                      <a:pt x="17" y="5"/>
                      <a:pt x="24" y="5"/>
                    </a:cubicBezTo>
                    <a:cubicBezTo>
                      <a:pt x="26" y="5"/>
                      <a:pt x="27" y="3"/>
                      <a:pt x="25" y="2"/>
                    </a:cubicBezTo>
                    <a:cubicBezTo>
                      <a:pt x="18" y="0"/>
                      <a:pt x="10" y="1"/>
                      <a:pt x="2" y="3"/>
                    </a:cubicBezTo>
                    <a:cubicBezTo>
                      <a:pt x="0" y="4"/>
                      <a:pt x="1" y="8"/>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532"/>
              <p:cNvSpPr>
                <a:spLocks/>
              </p:cNvSpPr>
              <p:nvPr/>
            </p:nvSpPr>
            <p:spPr bwMode="auto">
              <a:xfrm>
                <a:off x="4178" y="1898"/>
                <a:ext cx="48" cy="17"/>
              </a:xfrm>
              <a:custGeom>
                <a:avLst/>
                <a:gdLst>
                  <a:gd name="T0" fmla="*/ 4 w 27"/>
                  <a:gd name="T1" fmla="*/ 10 h 10"/>
                  <a:gd name="T2" fmla="*/ 25 w 27"/>
                  <a:gd name="T3" fmla="*/ 3 h 10"/>
                  <a:gd name="T4" fmla="*/ 24 w 27"/>
                  <a:gd name="T5" fmla="*/ 0 h 10"/>
                  <a:gd name="T6" fmla="*/ 3 w 27"/>
                  <a:gd name="T7" fmla="*/ 6 h 10"/>
                  <a:gd name="T8" fmla="*/ 4 w 27"/>
                  <a:gd name="T9" fmla="*/ 10 h 10"/>
                </a:gdLst>
                <a:ahLst/>
                <a:cxnLst>
                  <a:cxn ang="0">
                    <a:pos x="T0" y="T1"/>
                  </a:cxn>
                  <a:cxn ang="0">
                    <a:pos x="T2" y="T3"/>
                  </a:cxn>
                  <a:cxn ang="0">
                    <a:pos x="T4" y="T5"/>
                  </a:cxn>
                  <a:cxn ang="0">
                    <a:pos x="T6" y="T7"/>
                  </a:cxn>
                  <a:cxn ang="0">
                    <a:pos x="T8" y="T9"/>
                  </a:cxn>
                </a:cxnLst>
                <a:rect l="0" t="0" r="r" b="b"/>
                <a:pathLst>
                  <a:path w="27" h="10">
                    <a:moveTo>
                      <a:pt x="4" y="10"/>
                    </a:moveTo>
                    <a:cubicBezTo>
                      <a:pt x="11" y="8"/>
                      <a:pt x="18" y="6"/>
                      <a:pt x="25" y="3"/>
                    </a:cubicBezTo>
                    <a:cubicBezTo>
                      <a:pt x="27" y="2"/>
                      <a:pt x="26" y="0"/>
                      <a:pt x="24" y="0"/>
                    </a:cubicBezTo>
                    <a:cubicBezTo>
                      <a:pt x="17" y="1"/>
                      <a:pt x="10" y="4"/>
                      <a:pt x="3" y="6"/>
                    </a:cubicBezTo>
                    <a:cubicBezTo>
                      <a:pt x="0" y="7"/>
                      <a:pt x="1" y="10"/>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533"/>
              <p:cNvSpPr>
                <a:spLocks/>
              </p:cNvSpPr>
              <p:nvPr/>
            </p:nvSpPr>
            <p:spPr bwMode="auto">
              <a:xfrm>
                <a:off x="4187" y="1929"/>
                <a:ext cx="35" cy="37"/>
              </a:xfrm>
              <a:custGeom>
                <a:avLst/>
                <a:gdLst>
                  <a:gd name="T0" fmla="*/ 4 w 20"/>
                  <a:gd name="T1" fmla="*/ 19 h 21"/>
                  <a:gd name="T2" fmla="*/ 10 w 20"/>
                  <a:gd name="T3" fmla="*/ 9 h 21"/>
                  <a:gd name="T4" fmla="*/ 19 w 20"/>
                  <a:gd name="T5" fmla="*/ 3 h 21"/>
                  <a:gd name="T6" fmla="*/ 17 w 20"/>
                  <a:gd name="T7" fmla="*/ 0 h 21"/>
                  <a:gd name="T8" fmla="*/ 0 w 20"/>
                  <a:gd name="T9" fmla="*/ 18 h 21"/>
                  <a:gd name="T10" fmla="*/ 4 w 20"/>
                  <a:gd name="T11" fmla="*/ 19 h 21"/>
                </a:gdLst>
                <a:ahLst/>
                <a:cxnLst>
                  <a:cxn ang="0">
                    <a:pos x="T0" y="T1"/>
                  </a:cxn>
                  <a:cxn ang="0">
                    <a:pos x="T2" y="T3"/>
                  </a:cxn>
                  <a:cxn ang="0">
                    <a:pos x="T4" y="T5"/>
                  </a:cxn>
                  <a:cxn ang="0">
                    <a:pos x="T6" y="T7"/>
                  </a:cxn>
                  <a:cxn ang="0">
                    <a:pos x="T8" y="T9"/>
                  </a:cxn>
                  <a:cxn ang="0">
                    <a:pos x="T10" y="T11"/>
                  </a:cxn>
                </a:cxnLst>
                <a:rect l="0" t="0" r="r" b="b"/>
                <a:pathLst>
                  <a:path w="20" h="21">
                    <a:moveTo>
                      <a:pt x="4" y="19"/>
                    </a:moveTo>
                    <a:cubicBezTo>
                      <a:pt x="5" y="16"/>
                      <a:pt x="8" y="12"/>
                      <a:pt x="10" y="9"/>
                    </a:cubicBezTo>
                    <a:cubicBezTo>
                      <a:pt x="13" y="7"/>
                      <a:pt x="16" y="5"/>
                      <a:pt x="19" y="3"/>
                    </a:cubicBezTo>
                    <a:cubicBezTo>
                      <a:pt x="20" y="2"/>
                      <a:pt x="19" y="0"/>
                      <a:pt x="17" y="0"/>
                    </a:cubicBezTo>
                    <a:cubicBezTo>
                      <a:pt x="9" y="2"/>
                      <a:pt x="3" y="10"/>
                      <a:pt x="0" y="18"/>
                    </a:cubicBezTo>
                    <a:cubicBezTo>
                      <a:pt x="0" y="20"/>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534"/>
              <p:cNvSpPr>
                <a:spLocks/>
              </p:cNvSpPr>
              <p:nvPr/>
            </p:nvSpPr>
            <p:spPr bwMode="auto">
              <a:xfrm>
                <a:off x="4210" y="1950"/>
                <a:ext cx="30" cy="35"/>
              </a:xfrm>
              <a:custGeom>
                <a:avLst/>
                <a:gdLst>
                  <a:gd name="T0" fmla="*/ 4 w 17"/>
                  <a:gd name="T1" fmla="*/ 17 h 20"/>
                  <a:gd name="T2" fmla="*/ 16 w 17"/>
                  <a:gd name="T3" fmla="*/ 3 h 20"/>
                  <a:gd name="T4" fmla="*/ 15 w 17"/>
                  <a:gd name="T5" fmla="*/ 0 h 20"/>
                  <a:gd name="T6" fmla="*/ 0 w 17"/>
                  <a:gd name="T7" fmla="*/ 16 h 20"/>
                  <a:gd name="T8" fmla="*/ 4 w 17"/>
                  <a:gd name="T9" fmla="*/ 17 h 20"/>
                </a:gdLst>
                <a:ahLst/>
                <a:cxnLst>
                  <a:cxn ang="0">
                    <a:pos x="T0" y="T1"/>
                  </a:cxn>
                  <a:cxn ang="0">
                    <a:pos x="T2" y="T3"/>
                  </a:cxn>
                  <a:cxn ang="0">
                    <a:pos x="T4" y="T5"/>
                  </a:cxn>
                  <a:cxn ang="0">
                    <a:pos x="T6" y="T7"/>
                  </a:cxn>
                  <a:cxn ang="0">
                    <a:pos x="T8" y="T9"/>
                  </a:cxn>
                </a:cxnLst>
                <a:rect l="0" t="0" r="r" b="b"/>
                <a:pathLst>
                  <a:path w="17" h="20">
                    <a:moveTo>
                      <a:pt x="4" y="17"/>
                    </a:moveTo>
                    <a:cubicBezTo>
                      <a:pt x="6" y="11"/>
                      <a:pt x="10" y="7"/>
                      <a:pt x="16" y="3"/>
                    </a:cubicBezTo>
                    <a:cubicBezTo>
                      <a:pt x="17" y="2"/>
                      <a:pt x="17" y="0"/>
                      <a:pt x="15" y="0"/>
                    </a:cubicBezTo>
                    <a:cubicBezTo>
                      <a:pt x="7" y="2"/>
                      <a:pt x="2" y="9"/>
                      <a:pt x="0" y="16"/>
                    </a:cubicBezTo>
                    <a:cubicBezTo>
                      <a:pt x="0" y="19"/>
                      <a:pt x="3" y="20"/>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535"/>
              <p:cNvSpPr>
                <a:spLocks/>
              </p:cNvSpPr>
              <p:nvPr/>
            </p:nvSpPr>
            <p:spPr bwMode="auto">
              <a:xfrm>
                <a:off x="4242" y="1968"/>
                <a:ext cx="24" cy="32"/>
              </a:xfrm>
              <a:custGeom>
                <a:avLst/>
                <a:gdLst>
                  <a:gd name="T0" fmla="*/ 4 w 14"/>
                  <a:gd name="T1" fmla="*/ 16 h 18"/>
                  <a:gd name="T2" fmla="*/ 14 w 14"/>
                  <a:gd name="T3" fmla="*/ 3 h 18"/>
                  <a:gd name="T4" fmla="*/ 11 w 14"/>
                  <a:gd name="T5" fmla="*/ 1 h 18"/>
                  <a:gd name="T6" fmla="*/ 2 w 14"/>
                  <a:gd name="T7" fmla="*/ 14 h 18"/>
                  <a:gd name="T8" fmla="*/ 4 w 14"/>
                  <a:gd name="T9" fmla="*/ 16 h 18"/>
                </a:gdLst>
                <a:ahLst/>
                <a:cxnLst>
                  <a:cxn ang="0">
                    <a:pos x="T0" y="T1"/>
                  </a:cxn>
                  <a:cxn ang="0">
                    <a:pos x="T2" y="T3"/>
                  </a:cxn>
                  <a:cxn ang="0">
                    <a:pos x="T4" y="T5"/>
                  </a:cxn>
                  <a:cxn ang="0">
                    <a:pos x="T6" y="T7"/>
                  </a:cxn>
                  <a:cxn ang="0">
                    <a:pos x="T8" y="T9"/>
                  </a:cxn>
                </a:cxnLst>
                <a:rect l="0" t="0" r="r" b="b"/>
                <a:pathLst>
                  <a:path w="14" h="18">
                    <a:moveTo>
                      <a:pt x="4" y="16"/>
                    </a:moveTo>
                    <a:cubicBezTo>
                      <a:pt x="8" y="12"/>
                      <a:pt x="11" y="8"/>
                      <a:pt x="14" y="3"/>
                    </a:cubicBezTo>
                    <a:cubicBezTo>
                      <a:pt x="14" y="2"/>
                      <a:pt x="12" y="0"/>
                      <a:pt x="11" y="1"/>
                    </a:cubicBezTo>
                    <a:cubicBezTo>
                      <a:pt x="7" y="5"/>
                      <a:pt x="4" y="10"/>
                      <a:pt x="2"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536"/>
              <p:cNvSpPr>
                <a:spLocks/>
              </p:cNvSpPr>
              <p:nvPr/>
            </p:nvSpPr>
            <p:spPr bwMode="auto">
              <a:xfrm>
                <a:off x="4094" y="1862"/>
                <a:ext cx="86" cy="18"/>
              </a:xfrm>
              <a:custGeom>
                <a:avLst/>
                <a:gdLst>
                  <a:gd name="T0" fmla="*/ 47 w 49"/>
                  <a:gd name="T1" fmla="*/ 1 h 10"/>
                  <a:gd name="T2" fmla="*/ 25 w 49"/>
                  <a:gd name="T3" fmla="*/ 3 h 10"/>
                  <a:gd name="T4" fmla="*/ 2 w 49"/>
                  <a:gd name="T5" fmla="*/ 1 h 10"/>
                  <a:gd name="T6" fmla="*/ 2 w 49"/>
                  <a:gd name="T7" fmla="*/ 4 h 10"/>
                  <a:gd name="T8" fmla="*/ 48 w 49"/>
                  <a:gd name="T9" fmla="*/ 4 h 10"/>
                  <a:gd name="T10" fmla="*/ 47 w 49"/>
                  <a:gd name="T11" fmla="*/ 1 h 10"/>
                </a:gdLst>
                <a:ahLst/>
                <a:cxnLst>
                  <a:cxn ang="0">
                    <a:pos x="T0" y="T1"/>
                  </a:cxn>
                  <a:cxn ang="0">
                    <a:pos x="T2" y="T3"/>
                  </a:cxn>
                  <a:cxn ang="0">
                    <a:pos x="T4" y="T5"/>
                  </a:cxn>
                  <a:cxn ang="0">
                    <a:pos x="T6" y="T7"/>
                  </a:cxn>
                  <a:cxn ang="0">
                    <a:pos x="T8" y="T9"/>
                  </a:cxn>
                  <a:cxn ang="0">
                    <a:pos x="T10" y="T11"/>
                  </a:cxn>
                </a:cxnLst>
                <a:rect l="0" t="0" r="r" b="b"/>
                <a:pathLst>
                  <a:path w="49" h="10">
                    <a:moveTo>
                      <a:pt x="47" y="1"/>
                    </a:moveTo>
                    <a:cubicBezTo>
                      <a:pt x="39" y="2"/>
                      <a:pt x="32" y="3"/>
                      <a:pt x="25" y="3"/>
                    </a:cubicBezTo>
                    <a:cubicBezTo>
                      <a:pt x="17" y="3"/>
                      <a:pt x="10" y="1"/>
                      <a:pt x="2" y="1"/>
                    </a:cubicBezTo>
                    <a:cubicBezTo>
                      <a:pt x="1" y="0"/>
                      <a:pt x="0" y="3"/>
                      <a:pt x="2" y="4"/>
                    </a:cubicBezTo>
                    <a:cubicBezTo>
                      <a:pt x="15" y="10"/>
                      <a:pt x="34" y="10"/>
                      <a:pt x="48" y="4"/>
                    </a:cubicBezTo>
                    <a:cubicBezTo>
                      <a:pt x="49" y="3"/>
                      <a:pt x="48" y="1"/>
                      <a:pt x="4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537"/>
              <p:cNvSpPr>
                <a:spLocks/>
              </p:cNvSpPr>
              <p:nvPr/>
            </p:nvSpPr>
            <p:spPr bwMode="auto">
              <a:xfrm>
                <a:off x="4108" y="1883"/>
                <a:ext cx="58" cy="20"/>
              </a:xfrm>
              <a:custGeom>
                <a:avLst/>
                <a:gdLst>
                  <a:gd name="T0" fmla="*/ 31 w 33"/>
                  <a:gd name="T1" fmla="*/ 7 h 11"/>
                  <a:gd name="T2" fmla="*/ 17 w 33"/>
                  <a:gd name="T3" fmla="*/ 4 h 11"/>
                  <a:gd name="T4" fmla="*/ 3 w 33"/>
                  <a:gd name="T5" fmla="*/ 0 h 11"/>
                  <a:gd name="T6" fmla="*/ 2 w 33"/>
                  <a:gd name="T7" fmla="*/ 3 h 11"/>
                  <a:gd name="T8" fmla="*/ 31 w 33"/>
                  <a:gd name="T9" fmla="*/ 10 h 11"/>
                  <a:gd name="T10" fmla="*/ 31 w 33"/>
                  <a:gd name="T11" fmla="*/ 7 h 11"/>
                </a:gdLst>
                <a:ahLst/>
                <a:cxnLst>
                  <a:cxn ang="0">
                    <a:pos x="T0" y="T1"/>
                  </a:cxn>
                  <a:cxn ang="0">
                    <a:pos x="T2" y="T3"/>
                  </a:cxn>
                  <a:cxn ang="0">
                    <a:pos x="T4" y="T5"/>
                  </a:cxn>
                  <a:cxn ang="0">
                    <a:pos x="T6" y="T7"/>
                  </a:cxn>
                  <a:cxn ang="0">
                    <a:pos x="T8" y="T9"/>
                  </a:cxn>
                  <a:cxn ang="0">
                    <a:pos x="T10" y="T11"/>
                  </a:cxn>
                </a:cxnLst>
                <a:rect l="0" t="0" r="r" b="b"/>
                <a:pathLst>
                  <a:path w="33" h="11">
                    <a:moveTo>
                      <a:pt x="31" y="7"/>
                    </a:moveTo>
                    <a:cubicBezTo>
                      <a:pt x="26" y="6"/>
                      <a:pt x="22" y="5"/>
                      <a:pt x="17" y="4"/>
                    </a:cubicBezTo>
                    <a:cubicBezTo>
                      <a:pt x="12" y="3"/>
                      <a:pt x="8" y="1"/>
                      <a:pt x="3" y="0"/>
                    </a:cubicBezTo>
                    <a:cubicBezTo>
                      <a:pt x="2" y="0"/>
                      <a:pt x="0" y="2"/>
                      <a:pt x="2" y="3"/>
                    </a:cubicBezTo>
                    <a:cubicBezTo>
                      <a:pt x="9" y="9"/>
                      <a:pt x="21" y="11"/>
                      <a:pt x="31" y="10"/>
                    </a:cubicBezTo>
                    <a:cubicBezTo>
                      <a:pt x="32" y="9"/>
                      <a:pt x="33" y="7"/>
                      <a:pt x="3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538"/>
              <p:cNvSpPr>
                <a:spLocks/>
              </p:cNvSpPr>
              <p:nvPr/>
            </p:nvSpPr>
            <p:spPr bwMode="auto">
              <a:xfrm>
                <a:off x="4127" y="1834"/>
                <a:ext cx="62" cy="13"/>
              </a:xfrm>
              <a:custGeom>
                <a:avLst/>
                <a:gdLst>
                  <a:gd name="T0" fmla="*/ 32 w 35"/>
                  <a:gd name="T1" fmla="*/ 2 h 7"/>
                  <a:gd name="T2" fmla="*/ 2 w 35"/>
                  <a:gd name="T3" fmla="*/ 0 h 7"/>
                  <a:gd name="T4" fmla="*/ 2 w 35"/>
                  <a:gd name="T5" fmla="*/ 4 h 7"/>
                  <a:gd name="T6" fmla="*/ 33 w 35"/>
                  <a:gd name="T7" fmla="*/ 6 h 7"/>
                  <a:gd name="T8" fmla="*/ 32 w 35"/>
                  <a:gd name="T9" fmla="*/ 2 h 7"/>
                </a:gdLst>
                <a:ahLst/>
                <a:cxnLst>
                  <a:cxn ang="0">
                    <a:pos x="T0" y="T1"/>
                  </a:cxn>
                  <a:cxn ang="0">
                    <a:pos x="T2" y="T3"/>
                  </a:cxn>
                  <a:cxn ang="0">
                    <a:pos x="T4" y="T5"/>
                  </a:cxn>
                  <a:cxn ang="0">
                    <a:pos x="T6" y="T7"/>
                  </a:cxn>
                  <a:cxn ang="0">
                    <a:pos x="T8" y="T9"/>
                  </a:cxn>
                </a:cxnLst>
                <a:rect l="0" t="0" r="r" b="b"/>
                <a:pathLst>
                  <a:path w="35" h="7">
                    <a:moveTo>
                      <a:pt x="32" y="2"/>
                    </a:moveTo>
                    <a:cubicBezTo>
                      <a:pt x="22" y="2"/>
                      <a:pt x="12" y="1"/>
                      <a:pt x="2" y="0"/>
                    </a:cubicBezTo>
                    <a:cubicBezTo>
                      <a:pt x="0" y="0"/>
                      <a:pt x="0" y="3"/>
                      <a:pt x="2" y="4"/>
                    </a:cubicBezTo>
                    <a:cubicBezTo>
                      <a:pt x="12" y="7"/>
                      <a:pt x="23" y="7"/>
                      <a:pt x="33" y="6"/>
                    </a:cubicBezTo>
                    <a:cubicBezTo>
                      <a:pt x="35" y="5"/>
                      <a:pt x="34" y="2"/>
                      <a:pt x="3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539"/>
              <p:cNvSpPr>
                <a:spLocks/>
              </p:cNvSpPr>
              <p:nvPr/>
            </p:nvSpPr>
            <p:spPr bwMode="auto">
              <a:xfrm>
                <a:off x="3723" y="2035"/>
                <a:ext cx="99" cy="30"/>
              </a:xfrm>
              <a:custGeom>
                <a:avLst/>
                <a:gdLst>
                  <a:gd name="T0" fmla="*/ 53 w 56"/>
                  <a:gd name="T1" fmla="*/ 1 h 17"/>
                  <a:gd name="T2" fmla="*/ 2 w 56"/>
                  <a:gd name="T3" fmla="*/ 12 h 17"/>
                  <a:gd name="T4" fmla="*/ 2 w 56"/>
                  <a:gd name="T5" fmla="*/ 15 h 17"/>
                  <a:gd name="T6" fmla="*/ 54 w 56"/>
                  <a:gd name="T7" fmla="*/ 4 h 17"/>
                  <a:gd name="T8" fmla="*/ 53 w 56"/>
                  <a:gd name="T9" fmla="*/ 1 h 17"/>
                </a:gdLst>
                <a:ahLst/>
                <a:cxnLst>
                  <a:cxn ang="0">
                    <a:pos x="T0" y="T1"/>
                  </a:cxn>
                  <a:cxn ang="0">
                    <a:pos x="T2" y="T3"/>
                  </a:cxn>
                  <a:cxn ang="0">
                    <a:pos x="T4" y="T5"/>
                  </a:cxn>
                  <a:cxn ang="0">
                    <a:pos x="T6" y="T7"/>
                  </a:cxn>
                  <a:cxn ang="0">
                    <a:pos x="T8" y="T9"/>
                  </a:cxn>
                </a:cxnLst>
                <a:rect l="0" t="0" r="r" b="b"/>
                <a:pathLst>
                  <a:path w="56" h="17">
                    <a:moveTo>
                      <a:pt x="53" y="1"/>
                    </a:moveTo>
                    <a:cubicBezTo>
                      <a:pt x="36" y="7"/>
                      <a:pt x="20" y="11"/>
                      <a:pt x="2" y="12"/>
                    </a:cubicBezTo>
                    <a:cubicBezTo>
                      <a:pt x="0" y="12"/>
                      <a:pt x="0" y="15"/>
                      <a:pt x="2" y="15"/>
                    </a:cubicBezTo>
                    <a:cubicBezTo>
                      <a:pt x="20" y="17"/>
                      <a:pt x="38" y="13"/>
                      <a:pt x="54" y="4"/>
                    </a:cubicBezTo>
                    <a:cubicBezTo>
                      <a:pt x="56" y="3"/>
                      <a:pt x="55" y="0"/>
                      <a:pt x="5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540"/>
              <p:cNvSpPr>
                <a:spLocks/>
              </p:cNvSpPr>
              <p:nvPr/>
            </p:nvSpPr>
            <p:spPr bwMode="auto">
              <a:xfrm>
                <a:off x="3769" y="2035"/>
                <a:ext cx="68" cy="58"/>
              </a:xfrm>
              <a:custGeom>
                <a:avLst/>
                <a:gdLst>
                  <a:gd name="T0" fmla="*/ 36 w 39"/>
                  <a:gd name="T1" fmla="*/ 1 h 33"/>
                  <a:gd name="T2" fmla="*/ 1 w 39"/>
                  <a:gd name="T3" fmla="*/ 29 h 33"/>
                  <a:gd name="T4" fmla="*/ 2 w 39"/>
                  <a:gd name="T5" fmla="*/ 32 h 33"/>
                  <a:gd name="T6" fmla="*/ 38 w 39"/>
                  <a:gd name="T7" fmla="*/ 3 h 33"/>
                  <a:gd name="T8" fmla="*/ 36 w 39"/>
                  <a:gd name="T9" fmla="*/ 1 h 33"/>
                </a:gdLst>
                <a:ahLst/>
                <a:cxnLst>
                  <a:cxn ang="0">
                    <a:pos x="T0" y="T1"/>
                  </a:cxn>
                  <a:cxn ang="0">
                    <a:pos x="T2" y="T3"/>
                  </a:cxn>
                  <a:cxn ang="0">
                    <a:pos x="T4" y="T5"/>
                  </a:cxn>
                  <a:cxn ang="0">
                    <a:pos x="T6" y="T7"/>
                  </a:cxn>
                  <a:cxn ang="0">
                    <a:pos x="T8" y="T9"/>
                  </a:cxn>
                </a:cxnLst>
                <a:rect l="0" t="0" r="r" b="b"/>
                <a:pathLst>
                  <a:path w="39" h="33">
                    <a:moveTo>
                      <a:pt x="36" y="1"/>
                    </a:moveTo>
                    <a:cubicBezTo>
                      <a:pt x="25" y="13"/>
                      <a:pt x="14" y="21"/>
                      <a:pt x="1" y="29"/>
                    </a:cubicBezTo>
                    <a:cubicBezTo>
                      <a:pt x="0" y="30"/>
                      <a:pt x="1" y="33"/>
                      <a:pt x="2" y="32"/>
                    </a:cubicBezTo>
                    <a:cubicBezTo>
                      <a:pt x="17" y="27"/>
                      <a:pt x="30" y="15"/>
                      <a:pt x="38" y="3"/>
                    </a:cubicBezTo>
                    <a:cubicBezTo>
                      <a:pt x="39" y="1"/>
                      <a:pt x="37" y="0"/>
                      <a:pt x="3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541"/>
              <p:cNvSpPr>
                <a:spLocks/>
              </p:cNvSpPr>
              <p:nvPr/>
            </p:nvSpPr>
            <p:spPr bwMode="auto">
              <a:xfrm>
                <a:off x="3767" y="2100"/>
                <a:ext cx="48" cy="31"/>
              </a:xfrm>
              <a:custGeom>
                <a:avLst/>
                <a:gdLst>
                  <a:gd name="T0" fmla="*/ 23 w 27"/>
                  <a:gd name="T1" fmla="*/ 1 h 18"/>
                  <a:gd name="T2" fmla="*/ 2 w 27"/>
                  <a:gd name="T3" fmla="*/ 14 h 18"/>
                  <a:gd name="T4" fmla="*/ 4 w 27"/>
                  <a:gd name="T5" fmla="*/ 17 h 18"/>
                  <a:gd name="T6" fmla="*/ 25 w 27"/>
                  <a:gd name="T7" fmla="*/ 4 h 18"/>
                  <a:gd name="T8" fmla="*/ 23 w 27"/>
                  <a:gd name="T9" fmla="*/ 1 h 18"/>
                </a:gdLst>
                <a:ahLst/>
                <a:cxnLst>
                  <a:cxn ang="0">
                    <a:pos x="T0" y="T1"/>
                  </a:cxn>
                  <a:cxn ang="0">
                    <a:pos x="T2" y="T3"/>
                  </a:cxn>
                  <a:cxn ang="0">
                    <a:pos x="T4" y="T5"/>
                  </a:cxn>
                  <a:cxn ang="0">
                    <a:pos x="T6" y="T7"/>
                  </a:cxn>
                  <a:cxn ang="0">
                    <a:pos x="T8" y="T9"/>
                  </a:cxn>
                </a:cxnLst>
                <a:rect l="0" t="0" r="r" b="b"/>
                <a:pathLst>
                  <a:path w="27" h="18">
                    <a:moveTo>
                      <a:pt x="23" y="1"/>
                    </a:moveTo>
                    <a:cubicBezTo>
                      <a:pt x="16" y="5"/>
                      <a:pt x="8" y="9"/>
                      <a:pt x="2" y="14"/>
                    </a:cubicBezTo>
                    <a:cubicBezTo>
                      <a:pt x="0" y="16"/>
                      <a:pt x="2" y="18"/>
                      <a:pt x="4" y="17"/>
                    </a:cubicBezTo>
                    <a:cubicBezTo>
                      <a:pt x="11" y="14"/>
                      <a:pt x="18" y="8"/>
                      <a:pt x="25" y="4"/>
                    </a:cubicBezTo>
                    <a:cubicBezTo>
                      <a:pt x="27" y="3"/>
                      <a:pt x="25" y="0"/>
                      <a:pt x="2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542"/>
              <p:cNvSpPr>
                <a:spLocks/>
              </p:cNvSpPr>
              <p:nvPr/>
            </p:nvSpPr>
            <p:spPr bwMode="auto">
              <a:xfrm>
                <a:off x="3732" y="2017"/>
                <a:ext cx="54" cy="16"/>
              </a:xfrm>
              <a:custGeom>
                <a:avLst/>
                <a:gdLst>
                  <a:gd name="T0" fmla="*/ 29 w 31"/>
                  <a:gd name="T1" fmla="*/ 0 h 9"/>
                  <a:gd name="T2" fmla="*/ 15 w 31"/>
                  <a:gd name="T3" fmla="*/ 2 h 9"/>
                  <a:gd name="T4" fmla="*/ 1 w 31"/>
                  <a:gd name="T5" fmla="*/ 6 h 9"/>
                  <a:gd name="T6" fmla="*/ 2 w 31"/>
                  <a:gd name="T7" fmla="*/ 9 h 9"/>
                  <a:gd name="T8" fmla="*/ 15 w 31"/>
                  <a:gd name="T9" fmla="*/ 7 h 9"/>
                  <a:gd name="T10" fmla="*/ 29 w 31"/>
                  <a:gd name="T11" fmla="*/ 2 h 9"/>
                  <a:gd name="T12" fmla="*/ 29 w 3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1" h="9">
                    <a:moveTo>
                      <a:pt x="29" y="0"/>
                    </a:moveTo>
                    <a:cubicBezTo>
                      <a:pt x="24" y="1"/>
                      <a:pt x="19" y="1"/>
                      <a:pt x="15" y="2"/>
                    </a:cubicBezTo>
                    <a:cubicBezTo>
                      <a:pt x="10" y="3"/>
                      <a:pt x="6" y="4"/>
                      <a:pt x="1" y="6"/>
                    </a:cubicBezTo>
                    <a:cubicBezTo>
                      <a:pt x="0" y="7"/>
                      <a:pt x="0" y="9"/>
                      <a:pt x="2" y="9"/>
                    </a:cubicBezTo>
                    <a:cubicBezTo>
                      <a:pt x="6" y="9"/>
                      <a:pt x="10" y="8"/>
                      <a:pt x="15" y="7"/>
                    </a:cubicBezTo>
                    <a:cubicBezTo>
                      <a:pt x="20" y="5"/>
                      <a:pt x="24" y="3"/>
                      <a:pt x="29" y="2"/>
                    </a:cubicBezTo>
                    <a:cubicBezTo>
                      <a:pt x="31" y="2"/>
                      <a:pt x="30"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543"/>
              <p:cNvSpPr>
                <a:spLocks/>
              </p:cNvSpPr>
              <p:nvPr/>
            </p:nvSpPr>
            <p:spPr bwMode="auto">
              <a:xfrm>
                <a:off x="3704" y="1987"/>
                <a:ext cx="54" cy="16"/>
              </a:xfrm>
              <a:custGeom>
                <a:avLst/>
                <a:gdLst>
                  <a:gd name="T0" fmla="*/ 28 w 31"/>
                  <a:gd name="T1" fmla="*/ 0 h 9"/>
                  <a:gd name="T2" fmla="*/ 2 w 31"/>
                  <a:gd name="T3" fmla="*/ 5 h 9"/>
                  <a:gd name="T4" fmla="*/ 3 w 31"/>
                  <a:gd name="T5" fmla="*/ 8 h 9"/>
                  <a:gd name="T6" fmla="*/ 28 w 31"/>
                  <a:gd name="T7" fmla="*/ 3 h 9"/>
                  <a:gd name="T8" fmla="*/ 28 w 31"/>
                  <a:gd name="T9" fmla="*/ 0 h 9"/>
                </a:gdLst>
                <a:ahLst/>
                <a:cxnLst>
                  <a:cxn ang="0">
                    <a:pos x="T0" y="T1"/>
                  </a:cxn>
                  <a:cxn ang="0">
                    <a:pos x="T2" y="T3"/>
                  </a:cxn>
                  <a:cxn ang="0">
                    <a:pos x="T4" y="T5"/>
                  </a:cxn>
                  <a:cxn ang="0">
                    <a:pos x="T6" y="T7"/>
                  </a:cxn>
                  <a:cxn ang="0">
                    <a:pos x="T8" y="T9"/>
                  </a:cxn>
                </a:cxnLst>
                <a:rect l="0" t="0" r="r" b="b"/>
                <a:pathLst>
                  <a:path w="31" h="9">
                    <a:moveTo>
                      <a:pt x="28" y="0"/>
                    </a:moveTo>
                    <a:cubicBezTo>
                      <a:pt x="19" y="1"/>
                      <a:pt x="10" y="2"/>
                      <a:pt x="2" y="5"/>
                    </a:cubicBezTo>
                    <a:cubicBezTo>
                      <a:pt x="0" y="6"/>
                      <a:pt x="1" y="9"/>
                      <a:pt x="3" y="8"/>
                    </a:cubicBezTo>
                    <a:cubicBezTo>
                      <a:pt x="11" y="8"/>
                      <a:pt x="20" y="5"/>
                      <a:pt x="28" y="3"/>
                    </a:cubicBezTo>
                    <a:cubicBezTo>
                      <a:pt x="31" y="3"/>
                      <a:pt x="30"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544"/>
              <p:cNvSpPr>
                <a:spLocks/>
              </p:cNvSpPr>
              <p:nvPr/>
            </p:nvSpPr>
            <p:spPr bwMode="auto">
              <a:xfrm>
                <a:off x="3820" y="2045"/>
                <a:ext cx="82" cy="28"/>
              </a:xfrm>
              <a:custGeom>
                <a:avLst/>
                <a:gdLst>
                  <a:gd name="T0" fmla="*/ 2 w 47"/>
                  <a:gd name="T1" fmla="*/ 5 h 16"/>
                  <a:gd name="T2" fmla="*/ 46 w 47"/>
                  <a:gd name="T3" fmla="*/ 13 h 16"/>
                  <a:gd name="T4" fmla="*/ 45 w 47"/>
                  <a:gd name="T5" fmla="*/ 10 h 16"/>
                  <a:gd name="T6" fmla="*/ 4 w 47"/>
                  <a:gd name="T7" fmla="*/ 1 h 16"/>
                  <a:gd name="T8" fmla="*/ 2 w 47"/>
                  <a:gd name="T9" fmla="*/ 5 h 16"/>
                </a:gdLst>
                <a:ahLst/>
                <a:cxnLst>
                  <a:cxn ang="0">
                    <a:pos x="T0" y="T1"/>
                  </a:cxn>
                  <a:cxn ang="0">
                    <a:pos x="T2" y="T3"/>
                  </a:cxn>
                  <a:cxn ang="0">
                    <a:pos x="T4" y="T5"/>
                  </a:cxn>
                  <a:cxn ang="0">
                    <a:pos x="T6" y="T7"/>
                  </a:cxn>
                  <a:cxn ang="0">
                    <a:pos x="T8" y="T9"/>
                  </a:cxn>
                </a:cxnLst>
                <a:rect l="0" t="0" r="r" b="b"/>
                <a:pathLst>
                  <a:path w="47" h="16">
                    <a:moveTo>
                      <a:pt x="2" y="5"/>
                    </a:moveTo>
                    <a:cubicBezTo>
                      <a:pt x="15" y="13"/>
                      <a:pt x="31" y="16"/>
                      <a:pt x="46" y="13"/>
                    </a:cubicBezTo>
                    <a:cubicBezTo>
                      <a:pt x="47" y="13"/>
                      <a:pt x="47" y="10"/>
                      <a:pt x="45" y="10"/>
                    </a:cubicBezTo>
                    <a:cubicBezTo>
                      <a:pt x="30" y="10"/>
                      <a:pt x="17" y="8"/>
                      <a:pt x="4" y="1"/>
                    </a:cubicBezTo>
                    <a:cubicBezTo>
                      <a:pt x="2" y="0"/>
                      <a:pt x="0" y="3"/>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545"/>
              <p:cNvSpPr>
                <a:spLocks/>
              </p:cNvSpPr>
              <p:nvPr/>
            </p:nvSpPr>
            <p:spPr bwMode="auto">
              <a:xfrm>
                <a:off x="3816" y="2080"/>
                <a:ext cx="53" cy="30"/>
              </a:xfrm>
              <a:custGeom>
                <a:avLst/>
                <a:gdLst>
                  <a:gd name="T0" fmla="*/ 1 w 30"/>
                  <a:gd name="T1" fmla="*/ 4 h 17"/>
                  <a:gd name="T2" fmla="*/ 28 w 30"/>
                  <a:gd name="T3" fmla="*/ 17 h 17"/>
                  <a:gd name="T4" fmla="*/ 29 w 30"/>
                  <a:gd name="T5" fmla="*/ 14 h 17"/>
                  <a:gd name="T6" fmla="*/ 4 w 30"/>
                  <a:gd name="T7" fmla="*/ 2 h 17"/>
                  <a:gd name="T8" fmla="*/ 1 w 30"/>
                  <a:gd name="T9" fmla="*/ 4 h 17"/>
                </a:gdLst>
                <a:ahLst/>
                <a:cxnLst>
                  <a:cxn ang="0">
                    <a:pos x="T0" y="T1"/>
                  </a:cxn>
                  <a:cxn ang="0">
                    <a:pos x="T2" y="T3"/>
                  </a:cxn>
                  <a:cxn ang="0">
                    <a:pos x="T4" y="T5"/>
                  </a:cxn>
                  <a:cxn ang="0">
                    <a:pos x="T6" y="T7"/>
                  </a:cxn>
                  <a:cxn ang="0">
                    <a:pos x="T8" y="T9"/>
                  </a:cxn>
                </a:cxnLst>
                <a:rect l="0" t="0" r="r" b="b"/>
                <a:pathLst>
                  <a:path w="30" h="17">
                    <a:moveTo>
                      <a:pt x="1" y="4"/>
                    </a:moveTo>
                    <a:cubicBezTo>
                      <a:pt x="8" y="11"/>
                      <a:pt x="18" y="17"/>
                      <a:pt x="28" y="17"/>
                    </a:cubicBezTo>
                    <a:cubicBezTo>
                      <a:pt x="30" y="17"/>
                      <a:pt x="30" y="14"/>
                      <a:pt x="29" y="14"/>
                    </a:cubicBezTo>
                    <a:cubicBezTo>
                      <a:pt x="19" y="11"/>
                      <a:pt x="11" y="8"/>
                      <a:pt x="4" y="2"/>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546"/>
              <p:cNvSpPr>
                <a:spLocks/>
              </p:cNvSpPr>
              <p:nvPr/>
            </p:nvSpPr>
            <p:spPr bwMode="auto">
              <a:xfrm>
                <a:off x="3797" y="2114"/>
                <a:ext cx="44" cy="23"/>
              </a:xfrm>
              <a:custGeom>
                <a:avLst/>
                <a:gdLst>
                  <a:gd name="T0" fmla="*/ 2 w 25"/>
                  <a:gd name="T1" fmla="*/ 4 h 13"/>
                  <a:gd name="T2" fmla="*/ 22 w 25"/>
                  <a:gd name="T3" fmla="*/ 13 h 13"/>
                  <a:gd name="T4" fmla="*/ 23 w 25"/>
                  <a:gd name="T5" fmla="*/ 10 h 13"/>
                  <a:gd name="T6" fmla="*/ 4 w 25"/>
                  <a:gd name="T7" fmla="*/ 1 h 13"/>
                  <a:gd name="T8" fmla="*/ 2 w 25"/>
                  <a:gd name="T9" fmla="*/ 4 h 13"/>
                </a:gdLst>
                <a:ahLst/>
                <a:cxnLst>
                  <a:cxn ang="0">
                    <a:pos x="T0" y="T1"/>
                  </a:cxn>
                  <a:cxn ang="0">
                    <a:pos x="T2" y="T3"/>
                  </a:cxn>
                  <a:cxn ang="0">
                    <a:pos x="T4" y="T5"/>
                  </a:cxn>
                  <a:cxn ang="0">
                    <a:pos x="T6" y="T7"/>
                  </a:cxn>
                  <a:cxn ang="0">
                    <a:pos x="T8" y="T9"/>
                  </a:cxn>
                </a:cxnLst>
                <a:rect l="0" t="0" r="r" b="b"/>
                <a:pathLst>
                  <a:path w="25" h="13">
                    <a:moveTo>
                      <a:pt x="2" y="4"/>
                    </a:moveTo>
                    <a:cubicBezTo>
                      <a:pt x="8" y="8"/>
                      <a:pt x="15" y="11"/>
                      <a:pt x="22" y="13"/>
                    </a:cubicBezTo>
                    <a:cubicBezTo>
                      <a:pt x="23" y="13"/>
                      <a:pt x="25" y="11"/>
                      <a:pt x="23" y="10"/>
                    </a:cubicBezTo>
                    <a:cubicBezTo>
                      <a:pt x="17" y="7"/>
                      <a:pt x="10" y="5"/>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547"/>
              <p:cNvSpPr>
                <a:spLocks/>
              </p:cNvSpPr>
              <p:nvPr/>
            </p:nvSpPr>
            <p:spPr bwMode="auto">
              <a:xfrm>
                <a:off x="3533" y="2098"/>
                <a:ext cx="48" cy="100"/>
              </a:xfrm>
              <a:custGeom>
                <a:avLst/>
                <a:gdLst>
                  <a:gd name="T0" fmla="*/ 4 w 27"/>
                  <a:gd name="T1" fmla="*/ 55 h 57"/>
                  <a:gd name="T2" fmla="*/ 26 w 27"/>
                  <a:gd name="T3" fmla="*/ 4 h 57"/>
                  <a:gd name="T4" fmla="*/ 23 w 27"/>
                  <a:gd name="T5" fmla="*/ 2 h 57"/>
                  <a:gd name="T6" fmla="*/ 0 w 27"/>
                  <a:gd name="T7" fmla="*/ 54 h 57"/>
                  <a:gd name="T8" fmla="*/ 4 w 27"/>
                  <a:gd name="T9" fmla="*/ 55 h 57"/>
                </a:gdLst>
                <a:ahLst/>
                <a:cxnLst>
                  <a:cxn ang="0">
                    <a:pos x="T0" y="T1"/>
                  </a:cxn>
                  <a:cxn ang="0">
                    <a:pos x="T2" y="T3"/>
                  </a:cxn>
                  <a:cxn ang="0">
                    <a:pos x="T4" y="T5"/>
                  </a:cxn>
                  <a:cxn ang="0">
                    <a:pos x="T6" y="T7"/>
                  </a:cxn>
                  <a:cxn ang="0">
                    <a:pos x="T8" y="T9"/>
                  </a:cxn>
                </a:cxnLst>
                <a:rect l="0" t="0" r="r" b="b"/>
                <a:pathLst>
                  <a:path w="27" h="57">
                    <a:moveTo>
                      <a:pt x="4" y="55"/>
                    </a:moveTo>
                    <a:cubicBezTo>
                      <a:pt x="8" y="36"/>
                      <a:pt x="16" y="20"/>
                      <a:pt x="26" y="4"/>
                    </a:cubicBezTo>
                    <a:cubicBezTo>
                      <a:pt x="27" y="2"/>
                      <a:pt x="24" y="0"/>
                      <a:pt x="23" y="2"/>
                    </a:cubicBezTo>
                    <a:cubicBezTo>
                      <a:pt x="11" y="16"/>
                      <a:pt x="3" y="35"/>
                      <a:pt x="0" y="54"/>
                    </a:cubicBezTo>
                    <a:cubicBezTo>
                      <a:pt x="0" y="56"/>
                      <a:pt x="3" y="57"/>
                      <a:pt x="4"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548"/>
              <p:cNvSpPr>
                <a:spLocks/>
              </p:cNvSpPr>
              <p:nvPr/>
            </p:nvSpPr>
            <p:spPr bwMode="auto">
              <a:xfrm>
                <a:off x="3570" y="2123"/>
                <a:ext cx="49" cy="77"/>
              </a:xfrm>
              <a:custGeom>
                <a:avLst/>
                <a:gdLst>
                  <a:gd name="T0" fmla="*/ 4 w 28"/>
                  <a:gd name="T1" fmla="*/ 43 h 44"/>
                  <a:gd name="T2" fmla="*/ 27 w 28"/>
                  <a:gd name="T3" fmla="*/ 3 h 44"/>
                  <a:gd name="T4" fmla="*/ 25 w 28"/>
                  <a:gd name="T5" fmla="*/ 1 h 44"/>
                  <a:gd name="T6" fmla="*/ 1 w 28"/>
                  <a:gd name="T7" fmla="*/ 42 h 44"/>
                  <a:gd name="T8" fmla="*/ 4 w 28"/>
                  <a:gd name="T9" fmla="*/ 43 h 44"/>
                </a:gdLst>
                <a:ahLst/>
                <a:cxnLst>
                  <a:cxn ang="0">
                    <a:pos x="T0" y="T1"/>
                  </a:cxn>
                  <a:cxn ang="0">
                    <a:pos x="T2" y="T3"/>
                  </a:cxn>
                  <a:cxn ang="0">
                    <a:pos x="T4" y="T5"/>
                  </a:cxn>
                  <a:cxn ang="0">
                    <a:pos x="T6" y="T7"/>
                  </a:cxn>
                  <a:cxn ang="0">
                    <a:pos x="T8" y="T9"/>
                  </a:cxn>
                </a:cxnLst>
                <a:rect l="0" t="0" r="r" b="b"/>
                <a:pathLst>
                  <a:path w="28" h="44">
                    <a:moveTo>
                      <a:pt x="4" y="43"/>
                    </a:moveTo>
                    <a:cubicBezTo>
                      <a:pt x="11" y="29"/>
                      <a:pt x="18" y="16"/>
                      <a:pt x="27" y="3"/>
                    </a:cubicBezTo>
                    <a:cubicBezTo>
                      <a:pt x="28" y="2"/>
                      <a:pt x="26" y="0"/>
                      <a:pt x="25" y="1"/>
                    </a:cubicBezTo>
                    <a:cubicBezTo>
                      <a:pt x="14" y="12"/>
                      <a:pt x="5" y="27"/>
                      <a:pt x="1" y="42"/>
                    </a:cubicBezTo>
                    <a:cubicBezTo>
                      <a:pt x="0" y="43"/>
                      <a:pt x="3" y="44"/>
                      <a:pt x="4"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549"/>
              <p:cNvSpPr>
                <a:spLocks/>
              </p:cNvSpPr>
              <p:nvPr/>
            </p:nvSpPr>
            <p:spPr bwMode="auto">
              <a:xfrm>
                <a:off x="3605" y="2149"/>
                <a:ext cx="37" cy="60"/>
              </a:xfrm>
              <a:custGeom>
                <a:avLst/>
                <a:gdLst>
                  <a:gd name="T0" fmla="*/ 4 w 21"/>
                  <a:gd name="T1" fmla="*/ 32 h 34"/>
                  <a:gd name="T2" fmla="*/ 20 w 21"/>
                  <a:gd name="T3" fmla="*/ 3 h 34"/>
                  <a:gd name="T4" fmla="*/ 17 w 21"/>
                  <a:gd name="T5" fmla="*/ 1 h 34"/>
                  <a:gd name="T6" fmla="*/ 1 w 21"/>
                  <a:gd name="T7" fmla="*/ 31 h 34"/>
                  <a:gd name="T8" fmla="*/ 4 w 21"/>
                  <a:gd name="T9" fmla="*/ 32 h 34"/>
                </a:gdLst>
                <a:ahLst/>
                <a:cxnLst>
                  <a:cxn ang="0">
                    <a:pos x="T0" y="T1"/>
                  </a:cxn>
                  <a:cxn ang="0">
                    <a:pos x="T2" y="T3"/>
                  </a:cxn>
                  <a:cxn ang="0">
                    <a:pos x="T4" y="T5"/>
                  </a:cxn>
                  <a:cxn ang="0">
                    <a:pos x="T6" y="T7"/>
                  </a:cxn>
                  <a:cxn ang="0">
                    <a:pos x="T8" y="T9"/>
                  </a:cxn>
                </a:cxnLst>
                <a:rect l="0" t="0" r="r" b="b"/>
                <a:pathLst>
                  <a:path w="21" h="34">
                    <a:moveTo>
                      <a:pt x="4" y="32"/>
                    </a:moveTo>
                    <a:cubicBezTo>
                      <a:pt x="8" y="21"/>
                      <a:pt x="13" y="12"/>
                      <a:pt x="20" y="3"/>
                    </a:cubicBezTo>
                    <a:cubicBezTo>
                      <a:pt x="21" y="2"/>
                      <a:pt x="19" y="0"/>
                      <a:pt x="17" y="1"/>
                    </a:cubicBezTo>
                    <a:cubicBezTo>
                      <a:pt x="9" y="9"/>
                      <a:pt x="3" y="20"/>
                      <a:pt x="1" y="31"/>
                    </a:cubicBezTo>
                    <a:cubicBezTo>
                      <a:pt x="0" y="33"/>
                      <a:pt x="3"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550"/>
              <p:cNvSpPr>
                <a:spLocks/>
              </p:cNvSpPr>
              <p:nvPr/>
            </p:nvSpPr>
            <p:spPr bwMode="auto">
              <a:xfrm>
                <a:off x="3649" y="2172"/>
                <a:ext cx="27" cy="47"/>
              </a:xfrm>
              <a:custGeom>
                <a:avLst/>
                <a:gdLst>
                  <a:gd name="T0" fmla="*/ 3 w 15"/>
                  <a:gd name="T1" fmla="*/ 26 h 27"/>
                  <a:gd name="T2" fmla="*/ 13 w 15"/>
                  <a:gd name="T3" fmla="*/ 3 h 27"/>
                  <a:gd name="T4" fmla="*/ 11 w 15"/>
                  <a:gd name="T5" fmla="*/ 1 h 27"/>
                  <a:gd name="T6" fmla="*/ 0 w 15"/>
                  <a:gd name="T7" fmla="*/ 25 h 27"/>
                  <a:gd name="T8" fmla="*/ 3 w 15"/>
                  <a:gd name="T9" fmla="*/ 26 h 27"/>
                </a:gdLst>
                <a:ahLst/>
                <a:cxnLst>
                  <a:cxn ang="0">
                    <a:pos x="T0" y="T1"/>
                  </a:cxn>
                  <a:cxn ang="0">
                    <a:pos x="T2" y="T3"/>
                  </a:cxn>
                  <a:cxn ang="0">
                    <a:pos x="T4" y="T5"/>
                  </a:cxn>
                  <a:cxn ang="0">
                    <a:pos x="T6" y="T7"/>
                  </a:cxn>
                  <a:cxn ang="0">
                    <a:pos x="T8" y="T9"/>
                  </a:cxn>
                </a:cxnLst>
                <a:rect l="0" t="0" r="r" b="b"/>
                <a:pathLst>
                  <a:path w="15" h="27">
                    <a:moveTo>
                      <a:pt x="3" y="26"/>
                    </a:moveTo>
                    <a:cubicBezTo>
                      <a:pt x="4" y="17"/>
                      <a:pt x="8" y="10"/>
                      <a:pt x="13" y="3"/>
                    </a:cubicBezTo>
                    <a:cubicBezTo>
                      <a:pt x="15" y="1"/>
                      <a:pt x="13" y="0"/>
                      <a:pt x="11" y="1"/>
                    </a:cubicBezTo>
                    <a:cubicBezTo>
                      <a:pt x="4" y="7"/>
                      <a:pt x="0" y="16"/>
                      <a:pt x="0" y="25"/>
                    </a:cubicBezTo>
                    <a:cubicBezTo>
                      <a:pt x="0" y="27"/>
                      <a:pt x="2" y="27"/>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551"/>
              <p:cNvSpPr>
                <a:spLocks/>
              </p:cNvSpPr>
              <p:nvPr/>
            </p:nvSpPr>
            <p:spPr bwMode="auto">
              <a:xfrm>
                <a:off x="3670" y="2186"/>
                <a:ext cx="20" cy="39"/>
              </a:xfrm>
              <a:custGeom>
                <a:avLst/>
                <a:gdLst>
                  <a:gd name="T0" fmla="*/ 4 w 11"/>
                  <a:gd name="T1" fmla="*/ 19 h 22"/>
                  <a:gd name="T2" fmla="*/ 11 w 11"/>
                  <a:gd name="T3" fmla="*/ 4 h 22"/>
                  <a:gd name="T4" fmla="*/ 8 w 11"/>
                  <a:gd name="T5" fmla="*/ 1 h 22"/>
                  <a:gd name="T6" fmla="*/ 0 w 11"/>
                  <a:gd name="T7" fmla="*/ 19 h 22"/>
                  <a:gd name="T8" fmla="*/ 4 w 11"/>
                  <a:gd name="T9" fmla="*/ 19 h 22"/>
                </a:gdLst>
                <a:ahLst/>
                <a:cxnLst>
                  <a:cxn ang="0">
                    <a:pos x="T0" y="T1"/>
                  </a:cxn>
                  <a:cxn ang="0">
                    <a:pos x="T2" y="T3"/>
                  </a:cxn>
                  <a:cxn ang="0">
                    <a:pos x="T4" y="T5"/>
                  </a:cxn>
                  <a:cxn ang="0">
                    <a:pos x="T6" y="T7"/>
                  </a:cxn>
                  <a:cxn ang="0">
                    <a:pos x="T8" y="T9"/>
                  </a:cxn>
                </a:cxnLst>
                <a:rect l="0" t="0" r="r" b="b"/>
                <a:pathLst>
                  <a:path w="11" h="22">
                    <a:moveTo>
                      <a:pt x="4" y="19"/>
                    </a:moveTo>
                    <a:cubicBezTo>
                      <a:pt x="5" y="13"/>
                      <a:pt x="7" y="8"/>
                      <a:pt x="11" y="4"/>
                    </a:cubicBezTo>
                    <a:cubicBezTo>
                      <a:pt x="11" y="2"/>
                      <a:pt x="10" y="0"/>
                      <a:pt x="8" y="1"/>
                    </a:cubicBezTo>
                    <a:cubicBezTo>
                      <a:pt x="3" y="6"/>
                      <a:pt x="0" y="12"/>
                      <a:pt x="0" y="19"/>
                    </a:cubicBezTo>
                    <a:cubicBezTo>
                      <a:pt x="0" y="22"/>
                      <a:pt x="4"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552"/>
              <p:cNvSpPr>
                <a:spLocks/>
              </p:cNvSpPr>
              <p:nvPr/>
            </p:nvSpPr>
            <p:spPr bwMode="auto">
              <a:xfrm>
                <a:off x="3699" y="2186"/>
                <a:ext cx="24" cy="42"/>
              </a:xfrm>
              <a:custGeom>
                <a:avLst/>
                <a:gdLst>
                  <a:gd name="T0" fmla="*/ 5 w 14"/>
                  <a:gd name="T1" fmla="*/ 22 h 24"/>
                  <a:gd name="T2" fmla="*/ 14 w 14"/>
                  <a:gd name="T3" fmla="*/ 3 h 24"/>
                  <a:gd name="T4" fmla="*/ 11 w 14"/>
                  <a:gd name="T5" fmla="*/ 2 h 24"/>
                  <a:gd name="T6" fmla="*/ 1 w 14"/>
                  <a:gd name="T7" fmla="*/ 21 h 24"/>
                  <a:gd name="T8" fmla="*/ 5 w 14"/>
                  <a:gd name="T9" fmla="*/ 22 h 24"/>
                </a:gdLst>
                <a:ahLst/>
                <a:cxnLst>
                  <a:cxn ang="0">
                    <a:pos x="T0" y="T1"/>
                  </a:cxn>
                  <a:cxn ang="0">
                    <a:pos x="T2" y="T3"/>
                  </a:cxn>
                  <a:cxn ang="0">
                    <a:pos x="T4" y="T5"/>
                  </a:cxn>
                  <a:cxn ang="0">
                    <a:pos x="T6" y="T7"/>
                  </a:cxn>
                  <a:cxn ang="0">
                    <a:pos x="T8" y="T9"/>
                  </a:cxn>
                </a:cxnLst>
                <a:rect l="0" t="0" r="r" b="b"/>
                <a:pathLst>
                  <a:path w="14" h="24">
                    <a:moveTo>
                      <a:pt x="5" y="22"/>
                    </a:moveTo>
                    <a:cubicBezTo>
                      <a:pt x="8" y="16"/>
                      <a:pt x="12" y="10"/>
                      <a:pt x="14" y="3"/>
                    </a:cubicBezTo>
                    <a:cubicBezTo>
                      <a:pt x="14" y="1"/>
                      <a:pt x="12" y="0"/>
                      <a:pt x="11" y="2"/>
                    </a:cubicBezTo>
                    <a:cubicBezTo>
                      <a:pt x="7" y="8"/>
                      <a:pt x="4" y="14"/>
                      <a:pt x="1" y="21"/>
                    </a:cubicBezTo>
                    <a:cubicBezTo>
                      <a:pt x="0" y="23"/>
                      <a:pt x="4" y="24"/>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553"/>
              <p:cNvSpPr>
                <a:spLocks/>
              </p:cNvSpPr>
              <p:nvPr/>
            </p:nvSpPr>
            <p:spPr bwMode="auto">
              <a:xfrm>
                <a:off x="3512" y="2080"/>
                <a:ext cx="46" cy="81"/>
              </a:xfrm>
              <a:custGeom>
                <a:avLst/>
                <a:gdLst>
                  <a:gd name="T0" fmla="*/ 5 w 26"/>
                  <a:gd name="T1" fmla="*/ 44 h 46"/>
                  <a:gd name="T2" fmla="*/ 26 w 26"/>
                  <a:gd name="T3" fmla="*/ 3 h 46"/>
                  <a:gd name="T4" fmla="*/ 23 w 26"/>
                  <a:gd name="T5" fmla="*/ 2 h 46"/>
                  <a:gd name="T6" fmla="*/ 1 w 26"/>
                  <a:gd name="T7" fmla="*/ 43 h 46"/>
                  <a:gd name="T8" fmla="*/ 5 w 26"/>
                  <a:gd name="T9" fmla="*/ 44 h 46"/>
                </a:gdLst>
                <a:ahLst/>
                <a:cxnLst>
                  <a:cxn ang="0">
                    <a:pos x="T0" y="T1"/>
                  </a:cxn>
                  <a:cxn ang="0">
                    <a:pos x="T2" y="T3"/>
                  </a:cxn>
                  <a:cxn ang="0">
                    <a:pos x="T4" y="T5"/>
                  </a:cxn>
                  <a:cxn ang="0">
                    <a:pos x="T6" y="T7"/>
                  </a:cxn>
                  <a:cxn ang="0">
                    <a:pos x="T8" y="T9"/>
                  </a:cxn>
                </a:cxnLst>
                <a:rect l="0" t="0" r="r" b="b"/>
                <a:pathLst>
                  <a:path w="26" h="46">
                    <a:moveTo>
                      <a:pt x="5" y="44"/>
                    </a:moveTo>
                    <a:cubicBezTo>
                      <a:pt x="10" y="29"/>
                      <a:pt x="17" y="16"/>
                      <a:pt x="26" y="3"/>
                    </a:cubicBezTo>
                    <a:cubicBezTo>
                      <a:pt x="26" y="2"/>
                      <a:pt x="24" y="0"/>
                      <a:pt x="23" y="2"/>
                    </a:cubicBezTo>
                    <a:cubicBezTo>
                      <a:pt x="13" y="13"/>
                      <a:pt x="5" y="28"/>
                      <a:pt x="1" y="43"/>
                    </a:cubicBezTo>
                    <a:cubicBezTo>
                      <a:pt x="0" y="45"/>
                      <a:pt x="4" y="46"/>
                      <a:pt x="5"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554"/>
              <p:cNvSpPr>
                <a:spLocks/>
              </p:cNvSpPr>
              <p:nvPr/>
            </p:nvSpPr>
            <p:spPr bwMode="auto">
              <a:xfrm>
                <a:off x="3498" y="2066"/>
                <a:ext cx="19" cy="46"/>
              </a:xfrm>
              <a:custGeom>
                <a:avLst/>
                <a:gdLst>
                  <a:gd name="T0" fmla="*/ 4 w 11"/>
                  <a:gd name="T1" fmla="*/ 24 h 26"/>
                  <a:gd name="T2" fmla="*/ 10 w 11"/>
                  <a:gd name="T3" fmla="*/ 3 h 26"/>
                  <a:gd name="T4" fmla="*/ 7 w 11"/>
                  <a:gd name="T5" fmla="*/ 1 h 26"/>
                  <a:gd name="T6" fmla="*/ 0 w 11"/>
                  <a:gd name="T7" fmla="*/ 23 h 26"/>
                  <a:gd name="T8" fmla="*/ 4 w 11"/>
                  <a:gd name="T9" fmla="*/ 24 h 26"/>
                </a:gdLst>
                <a:ahLst/>
                <a:cxnLst>
                  <a:cxn ang="0">
                    <a:pos x="T0" y="T1"/>
                  </a:cxn>
                  <a:cxn ang="0">
                    <a:pos x="T2" y="T3"/>
                  </a:cxn>
                  <a:cxn ang="0">
                    <a:pos x="T4" y="T5"/>
                  </a:cxn>
                  <a:cxn ang="0">
                    <a:pos x="T6" y="T7"/>
                  </a:cxn>
                  <a:cxn ang="0">
                    <a:pos x="T8" y="T9"/>
                  </a:cxn>
                </a:cxnLst>
                <a:rect l="0" t="0" r="r" b="b"/>
                <a:pathLst>
                  <a:path w="11" h="26">
                    <a:moveTo>
                      <a:pt x="4" y="24"/>
                    </a:moveTo>
                    <a:cubicBezTo>
                      <a:pt x="5" y="16"/>
                      <a:pt x="8" y="10"/>
                      <a:pt x="10" y="3"/>
                    </a:cubicBezTo>
                    <a:cubicBezTo>
                      <a:pt x="11" y="1"/>
                      <a:pt x="8" y="0"/>
                      <a:pt x="7" y="1"/>
                    </a:cubicBezTo>
                    <a:cubicBezTo>
                      <a:pt x="3" y="8"/>
                      <a:pt x="2" y="16"/>
                      <a:pt x="0"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555"/>
              <p:cNvSpPr>
                <a:spLocks/>
              </p:cNvSpPr>
              <p:nvPr/>
            </p:nvSpPr>
            <p:spPr bwMode="auto">
              <a:xfrm>
                <a:off x="3482" y="2029"/>
                <a:ext cx="35" cy="37"/>
              </a:xfrm>
              <a:custGeom>
                <a:avLst/>
                <a:gdLst>
                  <a:gd name="T0" fmla="*/ 4 w 20"/>
                  <a:gd name="T1" fmla="*/ 20 h 21"/>
                  <a:gd name="T2" fmla="*/ 18 w 20"/>
                  <a:gd name="T3" fmla="*/ 3 h 21"/>
                  <a:gd name="T4" fmla="*/ 17 w 20"/>
                  <a:gd name="T5" fmla="*/ 0 h 21"/>
                  <a:gd name="T6" fmla="*/ 1 w 20"/>
                  <a:gd name="T7" fmla="*/ 18 h 21"/>
                  <a:gd name="T8" fmla="*/ 4 w 20"/>
                  <a:gd name="T9" fmla="*/ 20 h 21"/>
                </a:gdLst>
                <a:ahLst/>
                <a:cxnLst>
                  <a:cxn ang="0">
                    <a:pos x="T0" y="T1"/>
                  </a:cxn>
                  <a:cxn ang="0">
                    <a:pos x="T2" y="T3"/>
                  </a:cxn>
                  <a:cxn ang="0">
                    <a:pos x="T4" y="T5"/>
                  </a:cxn>
                  <a:cxn ang="0">
                    <a:pos x="T6" y="T7"/>
                  </a:cxn>
                  <a:cxn ang="0">
                    <a:pos x="T8" y="T9"/>
                  </a:cxn>
                </a:cxnLst>
                <a:rect l="0" t="0" r="r" b="b"/>
                <a:pathLst>
                  <a:path w="20" h="21">
                    <a:moveTo>
                      <a:pt x="4" y="20"/>
                    </a:moveTo>
                    <a:cubicBezTo>
                      <a:pt x="7" y="13"/>
                      <a:pt x="12" y="8"/>
                      <a:pt x="18" y="3"/>
                    </a:cubicBezTo>
                    <a:cubicBezTo>
                      <a:pt x="20" y="2"/>
                      <a:pt x="19" y="0"/>
                      <a:pt x="17" y="0"/>
                    </a:cubicBezTo>
                    <a:cubicBezTo>
                      <a:pt x="9" y="4"/>
                      <a:pt x="4" y="11"/>
                      <a:pt x="1" y="18"/>
                    </a:cubicBezTo>
                    <a:cubicBezTo>
                      <a:pt x="0" y="20"/>
                      <a:pt x="3"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556"/>
              <p:cNvSpPr>
                <a:spLocks/>
              </p:cNvSpPr>
              <p:nvPr/>
            </p:nvSpPr>
            <p:spPr bwMode="auto">
              <a:xfrm>
                <a:off x="3252" y="2369"/>
                <a:ext cx="104" cy="109"/>
              </a:xfrm>
              <a:custGeom>
                <a:avLst/>
                <a:gdLst>
                  <a:gd name="T0" fmla="*/ 4 w 59"/>
                  <a:gd name="T1" fmla="*/ 60 h 62"/>
                  <a:gd name="T2" fmla="*/ 58 w 59"/>
                  <a:gd name="T3" fmla="*/ 4 h 62"/>
                  <a:gd name="T4" fmla="*/ 56 w 59"/>
                  <a:gd name="T5" fmla="*/ 1 h 62"/>
                  <a:gd name="T6" fmla="*/ 1 w 59"/>
                  <a:gd name="T7" fmla="*/ 59 h 62"/>
                  <a:gd name="T8" fmla="*/ 4 w 59"/>
                  <a:gd name="T9" fmla="*/ 60 h 62"/>
                </a:gdLst>
                <a:ahLst/>
                <a:cxnLst>
                  <a:cxn ang="0">
                    <a:pos x="T0" y="T1"/>
                  </a:cxn>
                  <a:cxn ang="0">
                    <a:pos x="T2" y="T3"/>
                  </a:cxn>
                  <a:cxn ang="0">
                    <a:pos x="T4" y="T5"/>
                  </a:cxn>
                  <a:cxn ang="0">
                    <a:pos x="T6" y="T7"/>
                  </a:cxn>
                  <a:cxn ang="0">
                    <a:pos x="T8" y="T9"/>
                  </a:cxn>
                </a:cxnLst>
                <a:rect l="0" t="0" r="r" b="b"/>
                <a:pathLst>
                  <a:path w="59" h="62">
                    <a:moveTo>
                      <a:pt x="4" y="60"/>
                    </a:moveTo>
                    <a:cubicBezTo>
                      <a:pt x="21" y="40"/>
                      <a:pt x="40" y="23"/>
                      <a:pt x="58" y="4"/>
                    </a:cubicBezTo>
                    <a:cubicBezTo>
                      <a:pt x="59" y="2"/>
                      <a:pt x="58" y="0"/>
                      <a:pt x="56" y="1"/>
                    </a:cubicBezTo>
                    <a:cubicBezTo>
                      <a:pt x="34" y="15"/>
                      <a:pt x="15" y="37"/>
                      <a:pt x="1" y="59"/>
                    </a:cubicBezTo>
                    <a:cubicBezTo>
                      <a:pt x="0" y="60"/>
                      <a:pt x="2" y="62"/>
                      <a:pt x="4"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557"/>
              <p:cNvSpPr>
                <a:spLocks/>
              </p:cNvSpPr>
              <p:nvPr/>
            </p:nvSpPr>
            <p:spPr bwMode="auto">
              <a:xfrm>
                <a:off x="3289" y="2399"/>
                <a:ext cx="74" cy="81"/>
              </a:xfrm>
              <a:custGeom>
                <a:avLst/>
                <a:gdLst>
                  <a:gd name="T0" fmla="*/ 4 w 42"/>
                  <a:gd name="T1" fmla="*/ 44 h 46"/>
                  <a:gd name="T2" fmla="*/ 41 w 42"/>
                  <a:gd name="T3" fmla="*/ 3 h 46"/>
                  <a:gd name="T4" fmla="*/ 39 w 42"/>
                  <a:gd name="T5" fmla="*/ 1 h 46"/>
                  <a:gd name="T6" fmla="*/ 1 w 42"/>
                  <a:gd name="T7" fmla="*/ 43 h 46"/>
                  <a:gd name="T8" fmla="*/ 4 w 42"/>
                  <a:gd name="T9" fmla="*/ 44 h 46"/>
                </a:gdLst>
                <a:ahLst/>
                <a:cxnLst>
                  <a:cxn ang="0">
                    <a:pos x="T0" y="T1"/>
                  </a:cxn>
                  <a:cxn ang="0">
                    <a:pos x="T2" y="T3"/>
                  </a:cxn>
                  <a:cxn ang="0">
                    <a:pos x="T4" y="T5"/>
                  </a:cxn>
                  <a:cxn ang="0">
                    <a:pos x="T6" y="T7"/>
                  </a:cxn>
                  <a:cxn ang="0">
                    <a:pos x="T8" y="T9"/>
                  </a:cxn>
                </a:cxnLst>
                <a:rect l="0" t="0" r="r" b="b"/>
                <a:pathLst>
                  <a:path w="42" h="46">
                    <a:moveTo>
                      <a:pt x="4" y="44"/>
                    </a:moveTo>
                    <a:cubicBezTo>
                      <a:pt x="13" y="27"/>
                      <a:pt x="26" y="15"/>
                      <a:pt x="41" y="3"/>
                    </a:cubicBezTo>
                    <a:cubicBezTo>
                      <a:pt x="42" y="2"/>
                      <a:pt x="41" y="0"/>
                      <a:pt x="39" y="1"/>
                    </a:cubicBezTo>
                    <a:cubicBezTo>
                      <a:pt x="22" y="9"/>
                      <a:pt x="8" y="25"/>
                      <a:pt x="1" y="43"/>
                    </a:cubicBezTo>
                    <a:cubicBezTo>
                      <a:pt x="0" y="44"/>
                      <a:pt x="3" y="46"/>
                      <a:pt x="4"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558"/>
              <p:cNvSpPr>
                <a:spLocks/>
              </p:cNvSpPr>
              <p:nvPr/>
            </p:nvSpPr>
            <p:spPr bwMode="auto">
              <a:xfrm>
                <a:off x="3333" y="2430"/>
                <a:ext cx="39" cy="46"/>
              </a:xfrm>
              <a:custGeom>
                <a:avLst/>
                <a:gdLst>
                  <a:gd name="T0" fmla="*/ 4 w 22"/>
                  <a:gd name="T1" fmla="*/ 24 h 26"/>
                  <a:gd name="T2" fmla="*/ 21 w 22"/>
                  <a:gd name="T3" fmla="*/ 3 h 26"/>
                  <a:gd name="T4" fmla="*/ 19 w 22"/>
                  <a:gd name="T5" fmla="*/ 1 h 26"/>
                  <a:gd name="T6" fmla="*/ 1 w 22"/>
                  <a:gd name="T7" fmla="*/ 22 h 26"/>
                  <a:gd name="T8" fmla="*/ 4 w 22"/>
                  <a:gd name="T9" fmla="*/ 24 h 26"/>
                </a:gdLst>
                <a:ahLst/>
                <a:cxnLst>
                  <a:cxn ang="0">
                    <a:pos x="T0" y="T1"/>
                  </a:cxn>
                  <a:cxn ang="0">
                    <a:pos x="T2" y="T3"/>
                  </a:cxn>
                  <a:cxn ang="0">
                    <a:pos x="T4" y="T5"/>
                  </a:cxn>
                  <a:cxn ang="0">
                    <a:pos x="T6" y="T7"/>
                  </a:cxn>
                  <a:cxn ang="0">
                    <a:pos x="T8" y="T9"/>
                  </a:cxn>
                </a:cxnLst>
                <a:rect l="0" t="0" r="r" b="b"/>
                <a:pathLst>
                  <a:path w="22" h="26">
                    <a:moveTo>
                      <a:pt x="4" y="24"/>
                    </a:moveTo>
                    <a:cubicBezTo>
                      <a:pt x="8" y="16"/>
                      <a:pt x="14" y="9"/>
                      <a:pt x="21" y="3"/>
                    </a:cubicBezTo>
                    <a:cubicBezTo>
                      <a:pt x="22" y="2"/>
                      <a:pt x="20" y="0"/>
                      <a:pt x="19" y="1"/>
                    </a:cubicBezTo>
                    <a:cubicBezTo>
                      <a:pt x="11" y="6"/>
                      <a:pt x="5" y="14"/>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559"/>
              <p:cNvSpPr>
                <a:spLocks/>
              </p:cNvSpPr>
              <p:nvPr/>
            </p:nvSpPr>
            <p:spPr bwMode="auto">
              <a:xfrm>
                <a:off x="3285" y="2342"/>
                <a:ext cx="69" cy="50"/>
              </a:xfrm>
              <a:custGeom>
                <a:avLst/>
                <a:gdLst>
                  <a:gd name="T0" fmla="*/ 4 w 39"/>
                  <a:gd name="T1" fmla="*/ 27 h 28"/>
                  <a:gd name="T2" fmla="*/ 37 w 39"/>
                  <a:gd name="T3" fmla="*/ 3 h 28"/>
                  <a:gd name="T4" fmla="*/ 36 w 39"/>
                  <a:gd name="T5" fmla="*/ 0 h 28"/>
                  <a:gd name="T6" fmla="*/ 1 w 39"/>
                  <a:gd name="T7" fmla="*/ 24 h 28"/>
                  <a:gd name="T8" fmla="*/ 4 w 39"/>
                  <a:gd name="T9" fmla="*/ 27 h 28"/>
                </a:gdLst>
                <a:ahLst/>
                <a:cxnLst>
                  <a:cxn ang="0">
                    <a:pos x="T0" y="T1"/>
                  </a:cxn>
                  <a:cxn ang="0">
                    <a:pos x="T2" y="T3"/>
                  </a:cxn>
                  <a:cxn ang="0">
                    <a:pos x="T4" y="T5"/>
                  </a:cxn>
                  <a:cxn ang="0">
                    <a:pos x="T6" y="T7"/>
                  </a:cxn>
                  <a:cxn ang="0">
                    <a:pos x="T8" y="T9"/>
                  </a:cxn>
                </a:cxnLst>
                <a:rect l="0" t="0" r="r" b="b"/>
                <a:pathLst>
                  <a:path w="39" h="28">
                    <a:moveTo>
                      <a:pt x="4" y="27"/>
                    </a:moveTo>
                    <a:cubicBezTo>
                      <a:pt x="15" y="18"/>
                      <a:pt x="25" y="10"/>
                      <a:pt x="37" y="3"/>
                    </a:cubicBezTo>
                    <a:cubicBezTo>
                      <a:pt x="39" y="2"/>
                      <a:pt x="37" y="0"/>
                      <a:pt x="36" y="0"/>
                    </a:cubicBezTo>
                    <a:cubicBezTo>
                      <a:pt x="23" y="6"/>
                      <a:pt x="11" y="14"/>
                      <a:pt x="1" y="24"/>
                    </a:cubicBezTo>
                    <a:cubicBezTo>
                      <a:pt x="0" y="26"/>
                      <a:pt x="2" y="28"/>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560"/>
              <p:cNvSpPr>
                <a:spLocks/>
              </p:cNvSpPr>
              <p:nvPr/>
            </p:nvSpPr>
            <p:spPr bwMode="auto">
              <a:xfrm>
                <a:off x="4026" y="1905"/>
                <a:ext cx="86" cy="54"/>
              </a:xfrm>
              <a:custGeom>
                <a:avLst/>
                <a:gdLst>
                  <a:gd name="T0" fmla="*/ 47 w 49"/>
                  <a:gd name="T1" fmla="*/ 28 h 31"/>
                  <a:gd name="T2" fmla="*/ 18 w 49"/>
                  <a:gd name="T3" fmla="*/ 18 h 31"/>
                  <a:gd name="T4" fmla="*/ 3 w 49"/>
                  <a:gd name="T5" fmla="*/ 1 h 31"/>
                  <a:gd name="T6" fmla="*/ 1 w 49"/>
                  <a:gd name="T7" fmla="*/ 3 h 31"/>
                  <a:gd name="T8" fmla="*/ 19 w 49"/>
                  <a:gd name="T9" fmla="*/ 24 h 31"/>
                  <a:gd name="T10" fmla="*/ 47 w 49"/>
                  <a:gd name="T11" fmla="*/ 31 h 31"/>
                  <a:gd name="T12" fmla="*/ 47 w 49"/>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49" h="31">
                    <a:moveTo>
                      <a:pt x="47" y="28"/>
                    </a:moveTo>
                    <a:cubicBezTo>
                      <a:pt x="36" y="27"/>
                      <a:pt x="27" y="25"/>
                      <a:pt x="18" y="18"/>
                    </a:cubicBezTo>
                    <a:cubicBezTo>
                      <a:pt x="13" y="13"/>
                      <a:pt x="8" y="7"/>
                      <a:pt x="3" y="1"/>
                    </a:cubicBezTo>
                    <a:cubicBezTo>
                      <a:pt x="2" y="0"/>
                      <a:pt x="0" y="1"/>
                      <a:pt x="1" y="3"/>
                    </a:cubicBezTo>
                    <a:cubicBezTo>
                      <a:pt x="6" y="11"/>
                      <a:pt x="11" y="18"/>
                      <a:pt x="19" y="24"/>
                    </a:cubicBezTo>
                    <a:cubicBezTo>
                      <a:pt x="27" y="30"/>
                      <a:pt x="37" y="31"/>
                      <a:pt x="47" y="31"/>
                    </a:cubicBezTo>
                    <a:cubicBezTo>
                      <a:pt x="49" y="31"/>
                      <a:pt x="49" y="29"/>
                      <a:pt x="4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561"/>
              <p:cNvSpPr>
                <a:spLocks/>
              </p:cNvSpPr>
              <p:nvPr/>
            </p:nvSpPr>
            <p:spPr bwMode="auto">
              <a:xfrm>
                <a:off x="3982" y="1917"/>
                <a:ext cx="86" cy="65"/>
              </a:xfrm>
              <a:custGeom>
                <a:avLst/>
                <a:gdLst>
                  <a:gd name="T0" fmla="*/ 47 w 49"/>
                  <a:gd name="T1" fmla="*/ 34 h 37"/>
                  <a:gd name="T2" fmla="*/ 4 w 49"/>
                  <a:gd name="T3" fmla="*/ 1 h 37"/>
                  <a:gd name="T4" fmla="*/ 1 w 49"/>
                  <a:gd name="T5" fmla="*/ 3 h 37"/>
                  <a:gd name="T6" fmla="*/ 46 w 49"/>
                  <a:gd name="T7" fmla="*/ 37 h 37"/>
                  <a:gd name="T8" fmla="*/ 47 w 49"/>
                  <a:gd name="T9" fmla="*/ 34 h 37"/>
                </a:gdLst>
                <a:ahLst/>
                <a:cxnLst>
                  <a:cxn ang="0">
                    <a:pos x="T0" y="T1"/>
                  </a:cxn>
                  <a:cxn ang="0">
                    <a:pos x="T2" y="T3"/>
                  </a:cxn>
                  <a:cxn ang="0">
                    <a:pos x="T4" y="T5"/>
                  </a:cxn>
                  <a:cxn ang="0">
                    <a:pos x="T6" y="T7"/>
                  </a:cxn>
                  <a:cxn ang="0">
                    <a:pos x="T8" y="T9"/>
                  </a:cxn>
                </a:cxnLst>
                <a:rect l="0" t="0" r="r" b="b"/>
                <a:pathLst>
                  <a:path w="49" h="37">
                    <a:moveTo>
                      <a:pt x="47" y="34"/>
                    </a:moveTo>
                    <a:cubicBezTo>
                      <a:pt x="30" y="26"/>
                      <a:pt x="16" y="15"/>
                      <a:pt x="4" y="1"/>
                    </a:cubicBezTo>
                    <a:cubicBezTo>
                      <a:pt x="3" y="0"/>
                      <a:pt x="0" y="2"/>
                      <a:pt x="1" y="3"/>
                    </a:cubicBezTo>
                    <a:cubicBezTo>
                      <a:pt x="12" y="19"/>
                      <a:pt x="28" y="30"/>
                      <a:pt x="46" y="37"/>
                    </a:cubicBezTo>
                    <a:cubicBezTo>
                      <a:pt x="48" y="37"/>
                      <a:pt x="49" y="34"/>
                      <a:pt x="4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562"/>
              <p:cNvSpPr>
                <a:spLocks/>
              </p:cNvSpPr>
              <p:nvPr/>
            </p:nvSpPr>
            <p:spPr bwMode="auto">
              <a:xfrm>
                <a:off x="4071" y="1906"/>
                <a:ext cx="69" cy="39"/>
              </a:xfrm>
              <a:custGeom>
                <a:avLst/>
                <a:gdLst>
                  <a:gd name="T0" fmla="*/ 37 w 39"/>
                  <a:gd name="T1" fmla="*/ 17 h 22"/>
                  <a:gd name="T2" fmla="*/ 4 w 39"/>
                  <a:gd name="T3" fmla="*/ 1 h 22"/>
                  <a:gd name="T4" fmla="*/ 1 w 39"/>
                  <a:gd name="T5" fmla="*/ 3 h 22"/>
                  <a:gd name="T6" fmla="*/ 37 w 39"/>
                  <a:gd name="T7" fmla="*/ 21 h 22"/>
                  <a:gd name="T8" fmla="*/ 37 w 39"/>
                  <a:gd name="T9" fmla="*/ 17 h 22"/>
                </a:gdLst>
                <a:ahLst/>
                <a:cxnLst>
                  <a:cxn ang="0">
                    <a:pos x="T0" y="T1"/>
                  </a:cxn>
                  <a:cxn ang="0">
                    <a:pos x="T2" y="T3"/>
                  </a:cxn>
                  <a:cxn ang="0">
                    <a:pos x="T4" y="T5"/>
                  </a:cxn>
                  <a:cxn ang="0">
                    <a:pos x="T6" y="T7"/>
                  </a:cxn>
                  <a:cxn ang="0">
                    <a:pos x="T8" y="T9"/>
                  </a:cxn>
                </a:cxnLst>
                <a:rect l="0" t="0" r="r" b="b"/>
                <a:pathLst>
                  <a:path w="39" h="22">
                    <a:moveTo>
                      <a:pt x="37" y="17"/>
                    </a:moveTo>
                    <a:cubicBezTo>
                      <a:pt x="23" y="15"/>
                      <a:pt x="14" y="10"/>
                      <a:pt x="4" y="1"/>
                    </a:cubicBezTo>
                    <a:cubicBezTo>
                      <a:pt x="3" y="0"/>
                      <a:pt x="0" y="2"/>
                      <a:pt x="1" y="3"/>
                    </a:cubicBezTo>
                    <a:cubicBezTo>
                      <a:pt x="9" y="15"/>
                      <a:pt x="23" y="22"/>
                      <a:pt x="37" y="21"/>
                    </a:cubicBezTo>
                    <a:cubicBezTo>
                      <a:pt x="39" y="20"/>
                      <a:pt x="39" y="17"/>
                      <a:pt x="37"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563"/>
              <p:cNvSpPr>
                <a:spLocks/>
              </p:cNvSpPr>
              <p:nvPr/>
            </p:nvSpPr>
            <p:spPr bwMode="auto">
              <a:xfrm>
                <a:off x="3774" y="1956"/>
                <a:ext cx="30" cy="63"/>
              </a:xfrm>
              <a:custGeom>
                <a:avLst/>
                <a:gdLst>
                  <a:gd name="T0" fmla="*/ 16 w 17"/>
                  <a:gd name="T1" fmla="*/ 33 h 36"/>
                  <a:gd name="T2" fmla="*/ 4 w 17"/>
                  <a:gd name="T3" fmla="*/ 1 h 36"/>
                  <a:gd name="T4" fmla="*/ 1 w 17"/>
                  <a:gd name="T5" fmla="*/ 2 h 36"/>
                  <a:gd name="T6" fmla="*/ 13 w 17"/>
                  <a:gd name="T7" fmla="*/ 35 h 36"/>
                  <a:gd name="T8" fmla="*/ 16 w 17"/>
                  <a:gd name="T9" fmla="*/ 33 h 36"/>
                </a:gdLst>
                <a:ahLst/>
                <a:cxnLst>
                  <a:cxn ang="0">
                    <a:pos x="T0" y="T1"/>
                  </a:cxn>
                  <a:cxn ang="0">
                    <a:pos x="T2" y="T3"/>
                  </a:cxn>
                  <a:cxn ang="0">
                    <a:pos x="T4" y="T5"/>
                  </a:cxn>
                  <a:cxn ang="0">
                    <a:pos x="T6" y="T7"/>
                  </a:cxn>
                  <a:cxn ang="0">
                    <a:pos x="T8" y="T9"/>
                  </a:cxn>
                </a:cxnLst>
                <a:rect l="0" t="0" r="r" b="b"/>
                <a:pathLst>
                  <a:path w="17" h="36">
                    <a:moveTo>
                      <a:pt x="16" y="33"/>
                    </a:moveTo>
                    <a:cubicBezTo>
                      <a:pt x="9" y="23"/>
                      <a:pt x="6" y="13"/>
                      <a:pt x="4" y="1"/>
                    </a:cubicBezTo>
                    <a:cubicBezTo>
                      <a:pt x="4" y="0"/>
                      <a:pt x="1" y="0"/>
                      <a:pt x="1" y="2"/>
                    </a:cubicBezTo>
                    <a:cubicBezTo>
                      <a:pt x="0" y="14"/>
                      <a:pt x="6" y="26"/>
                      <a:pt x="13" y="35"/>
                    </a:cubicBezTo>
                    <a:cubicBezTo>
                      <a:pt x="15" y="36"/>
                      <a:pt x="17" y="34"/>
                      <a:pt x="16"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564"/>
              <p:cNvSpPr>
                <a:spLocks/>
              </p:cNvSpPr>
              <p:nvPr/>
            </p:nvSpPr>
            <p:spPr bwMode="auto">
              <a:xfrm>
                <a:off x="3813" y="1973"/>
                <a:ext cx="44" cy="55"/>
              </a:xfrm>
              <a:custGeom>
                <a:avLst/>
                <a:gdLst>
                  <a:gd name="T0" fmla="*/ 23 w 25"/>
                  <a:gd name="T1" fmla="*/ 27 h 31"/>
                  <a:gd name="T2" fmla="*/ 6 w 25"/>
                  <a:gd name="T3" fmla="*/ 2 h 31"/>
                  <a:gd name="T4" fmla="*/ 3 w 25"/>
                  <a:gd name="T5" fmla="*/ 1 h 31"/>
                  <a:gd name="T6" fmla="*/ 23 w 25"/>
                  <a:gd name="T7" fmla="*/ 30 h 31"/>
                  <a:gd name="T8" fmla="*/ 23 w 25"/>
                  <a:gd name="T9" fmla="*/ 27 h 31"/>
                </a:gdLst>
                <a:ahLst/>
                <a:cxnLst>
                  <a:cxn ang="0">
                    <a:pos x="T0" y="T1"/>
                  </a:cxn>
                  <a:cxn ang="0">
                    <a:pos x="T2" y="T3"/>
                  </a:cxn>
                  <a:cxn ang="0">
                    <a:pos x="T4" y="T5"/>
                  </a:cxn>
                  <a:cxn ang="0">
                    <a:pos x="T6" y="T7"/>
                  </a:cxn>
                  <a:cxn ang="0">
                    <a:pos x="T8" y="T9"/>
                  </a:cxn>
                </a:cxnLst>
                <a:rect l="0" t="0" r="r" b="b"/>
                <a:pathLst>
                  <a:path w="25" h="31">
                    <a:moveTo>
                      <a:pt x="23" y="27"/>
                    </a:moveTo>
                    <a:cubicBezTo>
                      <a:pt x="12" y="23"/>
                      <a:pt x="7" y="13"/>
                      <a:pt x="6" y="2"/>
                    </a:cubicBezTo>
                    <a:cubicBezTo>
                      <a:pt x="6" y="0"/>
                      <a:pt x="3" y="0"/>
                      <a:pt x="3" y="1"/>
                    </a:cubicBezTo>
                    <a:cubicBezTo>
                      <a:pt x="0" y="14"/>
                      <a:pt x="10" y="27"/>
                      <a:pt x="23" y="30"/>
                    </a:cubicBezTo>
                    <a:cubicBezTo>
                      <a:pt x="24" y="31"/>
                      <a:pt x="25" y="28"/>
                      <a:pt x="2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565"/>
              <p:cNvSpPr>
                <a:spLocks/>
              </p:cNvSpPr>
              <p:nvPr/>
            </p:nvSpPr>
            <p:spPr bwMode="auto">
              <a:xfrm>
                <a:off x="3853" y="1963"/>
                <a:ext cx="41" cy="58"/>
              </a:xfrm>
              <a:custGeom>
                <a:avLst/>
                <a:gdLst>
                  <a:gd name="T0" fmla="*/ 22 w 23"/>
                  <a:gd name="T1" fmla="*/ 29 h 33"/>
                  <a:gd name="T2" fmla="*/ 11 w 23"/>
                  <a:gd name="T3" fmla="*/ 15 h 33"/>
                  <a:gd name="T4" fmla="*/ 4 w 23"/>
                  <a:gd name="T5" fmla="*/ 1 h 33"/>
                  <a:gd name="T6" fmla="*/ 1 w 23"/>
                  <a:gd name="T7" fmla="*/ 3 h 33"/>
                  <a:gd name="T8" fmla="*/ 19 w 23"/>
                  <a:gd name="T9" fmla="*/ 31 h 33"/>
                  <a:gd name="T10" fmla="*/ 22 w 23"/>
                  <a:gd name="T11" fmla="*/ 29 h 33"/>
                </a:gdLst>
                <a:ahLst/>
                <a:cxnLst>
                  <a:cxn ang="0">
                    <a:pos x="T0" y="T1"/>
                  </a:cxn>
                  <a:cxn ang="0">
                    <a:pos x="T2" y="T3"/>
                  </a:cxn>
                  <a:cxn ang="0">
                    <a:pos x="T4" y="T5"/>
                  </a:cxn>
                  <a:cxn ang="0">
                    <a:pos x="T6" y="T7"/>
                  </a:cxn>
                  <a:cxn ang="0">
                    <a:pos x="T8" y="T9"/>
                  </a:cxn>
                  <a:cxn ang="0">
                    <a:pos x="T10" y="T11"/>
                  </a:cxn>
                </a:cxnLst>
                <a:rect l="0" t="0" r="r" b="b"/>
                <a:pathLst>
                  <a:path w="23" h="33">
                    <a:moveTo>
                      <a:pt x="22" y="29"/>
                    </a:moveTo>
                    <a:cubicBezTo>
                      <a:pt x="18" y="25"/>
                      <a:pt x="14" y="20"/>
                      <a:pt x="11" y="15"/>
                    </a:cubicBezTo>
                    <a:cubicBezTo>
                      <a:pt x="8" y="11"/>
                      <a:pt x="6" y="6"/>
                      <a:pt x="4" y="1"/>
                    </a:cubicBezTo>
                    <a:cubicBezTo>
                      <a:pt x="3" y="0"/>
                      <a:pt x="0" y="1"/>
                      <a:pt x="1" y="3"/>
                    </a:cubicBezTo>
                    <a:cubicBezTo>
                      <a:pt x="2" y="14"/>
                      <a:pt x="11" y="24"/>
                      <a:pt x="19" y="31"/>
                    </a:cubicBezTo>
                    <a:cubicBezTo>
                      <a:pt x="21" y="33"/>
                      <a:pt x="23" y="30"/>
                      <a:pt x="22"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566"/>
              <p:cNvSpPr>
                <a:spLocks/>
              </p:cNvSpPr>
              <p:nvPr/>
            </p:nvSpPr>
            <p:spPr bwMode="auto">
              <a:xfrm>
                <a:off x="3883" y="1966"/>
                <a:ext cx="49" cy="39"/>
              </a:xfrm>
              <a:custGeom>
                <a:avLst/>
                <a:gdLst>
                  <a:gd name="T0" fmla="*/ 26 w 28"/>
                  <a:gd name="T1" fmla="*/ 18 h 22"/>
                  <a:gd name="T2" fmla="*/ 14 w 28"/>
                  <a:gd name="T3" fmla="*/ 10 h 22"/>
                  <a:gd name="T4" fmla="*/ 4 w 28"/>
                  <a:gd name="T5" fmla="*/ 1 h 22"/>
                  <a:gd name="T6" fmla="*/ 1 w 28"/>
                  <a:gd name="T7" fmla="*/ 2 h 22"/>
                  <a:gd name="T8" fmla="*/ 25 w 28"/>
                  <a:gd name="T9" fmla="*/ 21 h 22"/>
                  <a:gd name="T10" fmla="*/ 26 w 28"/>
                  <a:gd name="T11" fmla="*/ 18 h 22"/>
                </a:gdLst>
                <a:ahLst/>
                <a:cxnLst>
                  <a:cxn ang="0">
                    <a:pos x="T0" y="T1"/>
                  </a:cxn>
                  <a:cxn ang="0">
                    <a:pos x="T2" y="T3"/>
                  </a:cxn>
                  <a:cxn ang="0">
                    <a:pos x="T4" y="T5"/>
                  </a:cxn>
                  <a:cxn ang="0">
                    <a:pos x="T6" y="T7"/>
                  </a:cxn>
                  <a:cxn ang="0">
                    <a:pos x="T8" y="T9"/>
                  </a:cxn>
                  <a:cxn ang="0">
                    <a:pos x="T10" y="T11"/>
                  </a:cxn>
                </a:cxnLst>
                <a:rect l="0" t="0" r="r" b="b"/>
                <a:pathLst>
                  <a:path w="28" h="22">
                    <a:moveTo>
                      <a:pt x="26" y="18"/>
                    </a:moveTo>
                    <a:cubicBezTo>
                      <a:pt x="22" y="16"/>
                      <a:pt x="17" y="13"/>
                      <a:pt x="14" y="10"/>
                    </a:cubicBezTo>
                    <a:cubicBezTo>
                      <a:pt x="10" y="7"/>
                      <a:pt x="7" y="4"/>
                      <a:pt x="4" y="1"/>
                    </a:cubicBezTo>
                    <a:cubicBezTo>
                      <a:pt x="3" y="0"/>
                      <a:pt x="0" y="1"/>
                      <a:pt x="1" y="2"/>
                    </a:cubicBezTo>
                    <a:cubicBezTo>
                      <a:pt x="5" y="12"/>
                      <a:pt x="16" y="18"/>
                      <a:pt x="25" y="21"/>
                    </a:cubicBezTo>
                    <a:cubicBezTo>
                      <a:pt x="28" y="22"/>
                      <a:pt x="28" y="18"/>
                      <a:pt x="26"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567"/>
              <p:cNvSpPr>
                <a:spLocks/>
              </p:cNvSpPr>
              <p:nvPr/>
            </p:nvSpPr>
            <p:spPr bwMode="auto">
              <a:xfrm>
                <a:off x="2948" y="2561"/>
                <a:ext cx="54" cy="65"/>
              </a:xfrm>
              <a:custGeom>
                <a:avLst/>
                <a:gdLst>
                  <a:gd name="T0" fmla="*/ 0 w 31"/>
                  <a:gd name="T1" fmla="*/ 3 h 37"/>
                  <a:gd name="T2" fmla="*/ 28 w 31"/>
                  <a:gd name="T3" fmla="*/ 36 h 37"/>
                  <a:gd name="T4" fmla="*/ 30 w 31"/>
                  <a:gd name="T5" fmla="*/ 33 h 37"/>
                  <a:gd name="T6" fmla="*/ 4 w 31"/>
                  <a:gd name="T7" fmla="*/ 2 h 37"/>
                  <a:gd name="T8" fmla="*/ 0 w 31"/>
                  <a:gd name="T9" fmla="*/ 3 h 37"/>
                </a:gdLst>
                <a:ahLst/>
                <a:cxnLst>
                  <a:cxn ang="0">
                    <a:pos x="T0" y="T1"/>
                  </a:cxn>
                  <a:cxn ang="0">
                    <a:pos x="T2" y="T3"/>
                  </a:cxn>
                  <a:cxn ang="0">
                    <a:pos x="T4" y="T5"/>
                  </a:cxn>
                  <a:cxn ang="0">
                    <a:pos x="T6" y="T7"/>
                  </a:cxn>
                  <a:cxn ang="0">
                    <a:pos x="T8" y="T9"/>
                  </a:cxn>
                </a:cxnLst>
                <a:rect l="0" t="0" r="r" b="b"/>
                <a:pathLst>
                  <a:path w="31" h="37">
                    <a:moveTo>
                      <a:pt x="0" y="3"/>
                    </a:moveTo>
                    <a:cubicBezTo>
                      <a:pt x="4" y="17"/>
                      <a:pt x="14" y="31"/>
                      <a:pt x="28" y="36"/>
                    </a:cubicBezTo>
                    <a:cubicBezTo>
                      <a:pt x="30" y="37"/>
                      <a:pt x="31" y="34"/>
                      <a:pt x="30" y="33"/>
                    </a:cubicBezTo>
                    <a:cubicBezTo>
                      <a:pt x="18" y="25"/>
                      <a:pt x="9" y="16"/>
                      <a:pt x="4"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568"/>
              <p:cNvSpPr>
                <a:spLocks/>
              </p:cNvSpPr>
              <p:nvPr/>
            </p:nvSpPr>
            <p:spPr bwMode="auto">
              <a:xfrm>
                <a:off x="2929" y="2585"/>
                <a:ext cx="44" cy="58"/>
              </a:xfrm>
              <a:custGeom>
                <a:avLst/>
                <a:gdLst>
                  <a:gd name="T0" fmla="*/ 1 w 25"/>
                  <a:gd name="T1" fmla="*/ 3 h 33"/>
                  <a:gd name="T2" fmla="*/ 22 w 25"/>
                  <a:gd name="T3" fmla="*/ 32 h 33"/>
                  <a:gd name="T4" fmla="*/ 24 w 25"/>
                  <a:gd name="T5" fmla="*/ 30 h 33"/>
                  <a:gd name="T6" fmla="*/ 13 w 25"/>
                  <a:gd name="T7" fmla="*/ 16 h 33"/>
                  <a:gd name="T8" fmla="*/ 4 w 25"/>
                  <a:gd name="T9" fmla="*/ 2 h 33"/>
                  <a:gd name="T10" fmla="*/ 1 w 25"/>
                  <a:gd name="T11" fmla="*/ 3 h 33"/>
                </a:gdLst>
                <a:ahLst/>
                <a:cxnLst>
                  <a:cxn ang="0">
                    <a:pos x="T0" y="T1"/>
                  </a:cxn>
                  <a:cxn ang="0">
                    <a:pos x="T2" y="T3"/>
                  </a:cxn>
                  <a:cxn ang="0">
                    <a:pos x="T4" y="T5"/>
                  </a:cxn>
                  <a:cxn ang="0">
                    <a:pos x="T6" y="T7"/>
                  </a:cxn>
                  <a:cxn ang="0">
                    <a:pos x="T8" y="T9"/>
                  </a:cxn>
                  <a:cxn ang="0">
                    <a:pos x="T10" y="T11"/>
                  </a:cxn>
                </a:cxnLst>
                <a:rect l="0" t="0" r="r" b="b"/>
                <a:pathLst>
                  <a:path w="25" h="33">
                    <a:moveTo>
                      <a:pt x="1" y="3"/>
                    </a:moveTo>
                    <a:cubicBezTo>
                      <a:pt x="5" y="14"/>
                      <a:pt x="12" y="25"/>
                      <a:pt x="22" y="32"/>
                    </a:cubicBezTo>
                    <a:cubicBezTo>
                      <a:pt x="23" y="33"/>
                      <a:pt x="25" y="31"/>
                      <a:pt x="24" y="30"/>
                    </a:cubicBezTo>
                    <a:cubicBezTo>
                      <a:pt x="20" y="25"/>
                      <a:pt x="17" y="21"/>
                      <a:pt x="13" y="16"/>
                    </a:cubicBezTo>
                    <a:cubicBezTo>
                      <a:pt x="10" y="11"/>
                      <a:pt x="7" y="6"/>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569"/>
              <p:cNvSpPr>
                <a:spLocks/>
              </p:cNvSpPr>
              <p:nvPr/>
            </p:nvSpPr>
            <p:spPr bwMode="auto">
              <a:xfrm>
                <a:off x="2927" y="2627"/>
                <a:ext cx="38" cy="51"/>
              </a:xfrm>
              <a:custGeom>
                <a:avLst/>
                <a:gdLst>
                  <a:gd name="T0" fmla="*/ 1 w 22"/>
                  <a:gd name="T1" fmla="*/ 3 h 29"/>
                  <a:gd name="T2" fmla="*/ 19 w 22"/>
                  <a:gd name="T3" fmla="*/ 29 h 29"/>
                  <a:gd name="T4" fmla="*/ 21 w 22"/>
                  <a:gd name="T5" fmla="*/ 26 h 29"/>
                  <a:gd name="T6" fmla="*/ 11 w 22"/>
                  <a:gd name="T7" fmla="*/ 16 h 29"/>
                  <a:gd name="T8" fmla="*/ 4 w 22"/>
                  <a:gd name="T9" fmla="*/ 2 h 29"/>
                  <a:gd name="T10" fmla="*/ 1 w 22"/>
                  <a:gd name="T11" fmla="*/ 3 h 29"/>
                </a:gdLst>
                <a:ahLst/>
                <a:cxnLst>
                  <a:cxn ang="0">
                    <a:pos x="T0" y="T1"/>
                  </a:cxn>
                  <a:cxn ang="0">
                    <a:pos x="T2" y="T3"/>
                  </a:cxn>
                  <a:cxn ang="0">
                    <a:pos x="T4" y="T5"/>
                  </a:cxn>
                  <a:cxn ang="0">
                    <a:pos x="T6" y="T7"/>
                  </a:cxn>
                  <a:cxn ang="0">
                    <a:pos x="T8" y="T9"/>
                  </a:cxn>
                  <a:cxn ang="0">
                    <a:pos x="T10" y="T11"/>
                  </a:cxn>
                </a:cxnLst>
                <a:rect l="0" t="0" r="r" b="b"/>
                <a:pathLst>
                  <a:path w="22" h="29">
                    <a:moveTo>
                      <a:pt x="1" y="3"/>
                    </a:moveTo>
                    <a:cubicBezTo>
                      <a:pt x="2" y="13"/>
                      <a:pt x="9" y="25"/>
                      <a:pt x="19" y="29"/>
                    </a:cubicBezTo>
                    <a:cubicBezTo>
                      <a:pt x="21" y="29"/>
                      <a:pt x="22" y="27"/>
                      <a:pt x="21" y="26"/>
                    </a:cubicBezTo>
                    <a:cubicBezTo>
                      <a:pt x="18" y="23"/>
                      <a:pt x="14" y="20"/>
                      <a:pt x="11" y="16"/>
                    </a:cubicBezTo>
                    <a:cubicBezTo>
                      <a:pt x="7" y="12"/>
                      <a:pt x="5" y="7"/>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570"/>
              <p:cNvSpPr>
                <a:spLocks/>
              </p:cNvSpPr>
              <p:nvPr/>
            </p:nvSpPr>
            <p:spPr bwMode="auto">
              <a:xfrm>
                <a:off x="2927" y="2680"/>
                <a:ext cx="38" cy="48"/>
              </a:xfrm>
              <a:custGeom>
                <a:avLst/>
                <a:gdLst>
                  <a:gd name="T0" fmla="*/ 1 w 22"/>
                  <a:gd name="T1" fmla="*/ 3 h 27"/>
                  <a:gd name="T2" fmla="*/ 19 w 22"/>
                  <a:gd name="T3" fmla="*/ 26 h 27"/>
                  <a:gd name="T4" fmla="*/ 21 w 22"/>
                  <a:gd name="T5" fmla="*/ 24 h 27"/>
                  <a:gd name="T6" fmla="*/ 11 w 22"/>
                  <a:gd name="T7" fmla="*/ 13 h 27"/>
                  <a:gd name="T8" fmla="*/ 4 w 22"/>
                  <a:gd name="T9" fmla="*/ 1 h 27"/>
                  <a:gd name="T10" fmla="*/ 1 w 22"/>
                  <a:gd name="T11" fmla="*/ 3 h 27"/>
                </a:gdLst>
                <a:ahLst/>
                <a:cxnLst>
                  <a:cxn ang="0">
                    <a:pos x="T0" y="T1"/>
                  </a:cxn>
                  <a:cxn ang="0">
                    <a:pos x="T2" y="T3"/>
                  </a:cxn>
                  <a:cxn ang="0">
                    <a:pos x="T4" y="T5"/>
                  </a:cxn>
                  <a:cxn ang="0">
                    <a:pos x="T6" y="T7"/>
                  </a:cxn>
                  <a:cxn ang="0">
                    <a:pos x="T8" y="T9"/>
                  </a:cxn>
                  <a:cxn ang="0">
                    <a:pos x="T10" y="T11"/>
                  </a:cxn>
                </a:cxnLst>
                <a:rect l="0" t="0" r="r" b="b"/>
                <a:pathLst>
                  <a:path w="22" h="27">
                    <a:moveTo>
                      <a:pt x="1" y="3"/>
                    </a:moveTo>
                    <a:cubicBezTo>
                      <a:pt x="4" y="11"/>
                      <a:pt x="10" y="22"/>
                      <a:pt x="19" y="26"/>
                    </a:cubicBezTo>
                    <a:cubicBezTo>
                      <a:pt x="21" y="27"/>
                      <a:pt x="22" y="25"/>
                      <a:pt x="21" y="24"/>
                    </a:cubicBezTo>
                    <a:cubicBezTo>
                      <a:pt x="18" y="20"/>
                      <a:pt x="14" y="17"/>
                      <a:pt x="11" y="13"/>
                    </a:cubicBezTo>
                    <a:cubicBezTo>
                      <a:pt x="8" y="9"/>
                      <a:pt x="6" y="5"/>
                      <a:pt x="4" y="1"/>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571"/>
              <p:cNvSpPr>
                <a:spLocks/>
              </p:cNvSpPr>
              <p:nvPr/>
            </p:nvSpPr>
            <p:spPr bwMode="auto">
              <a:xfrm>
                <a:off x="2939" y="2731"/>
                <a:ext cx="41" cy="32"/>
              </a:xfrm>
              <a:custGeom>
                <a:avLst/>
                <a:gdLst>
                  <a:gd name="T0" fmla="*/ 2 w 23"/>
                  <a:gd name="T1" fmla="*/ 4 h 18"/>
                  <a:gd name="T2" fmla="*/ 21 w 23"/>
                  <a:gd name="T3" fmla="*/ 17 h 18"/>
                  <a:gd name="T4" fmla="*/ 22 w 23"/>
                  <a:gd name="T5" fmla="*/ 15 h 18"/>
                  <a:gd name="T6" fmla="*/ 4 w 23"/>
                  <a:gd name="T7" fmla="*/ 2 h 18"/>
                  <a:gd name="T8" fmla="*/ 2 w 23"/>
                  <a:gd name="T9" fmla="*/ 4 h 18"/>
                </a:gdLst>
                <a:ahLst/>
                <a:cxnLst>
                  <a:cxn ang="0">
                    <a:pos x="T0" y="T1"/>
                  </a:cxn>
                  <a:cxn ang="0">
                    <a:pos x="T2" y="T3"/>
                  </a:cxn>
                  <a:cxn ang="0">
                    <a:pos x="T4" y="T5"/>
                  </a:cxn>
                  <a:cxn ang="0">
                    <a:pos x="T6" y="T7"/>
                  </a:cxn>
                  <a:cxn ang="0">
                    <a:pos x="T8" y="T9"/>
                  </a:cxn>
                </a:cxnLst>
                <a:rect l="0" t="0" r="r" b="b"/>
                <a:pathLst>
                  <a:path w="23" h="18">
                    <a:moveTo>
                      <a:pt x="2" y="4"/>
                    </a:moveTo>
                    <a:cubicBezTo>
                      <a:pt x="6" y="10"/>
                      <a:pt x="13" y="15"/>
                      <a:pt x="21" y="17"/>
                    </a:cubicBezTo>
                    <a:cubicBezTo>
                      <a:pt x="22" y="18"/>
                      <a:pt x="23" y="15"/>
                      <a:pt x="22" y="15"/>
                    </a:cubicBezTo>
                    <a:cubicBezTo>
                      <a:pt x="15" y="11"/>
                      <a:pt x="9" y="7"/>
                      <a:pt x="4" y="2"/>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572"/>
              <p:cNvSpPr>
                <a:spLocks/>
              </p:cNvSpPr>
              <p:nvPr/>
            </p:nvSpPr>
            <p:spPr bwMode="auto">
              <a:xfrm>
                <a:off x="2976" y="2545"/>
                <a:ext cx="46" cy="47"/>
              </a:xfrm>
              <a:custGeom>
                <a:avLst/>
                <a:gdLst>
                  <a:gd name="T0" fmla="*/ 1 w 26"/>
                  <a:gd name="T1" fmla="*/ 3 h 27"/>
                  <a:gd name="T2" fmla="*/ 24 w 26"/>
                  <a:gd name="T3" fmla="*/ 27 h 27"/>
                  <a:gd name="T4" fmla="*/ 25 w 26"/>
                  <a:gd name="T5" fmla="*/ 24 h 27"/>
                  <a:gd name="T6" fmla="*/ 4 w 26"/>
                  <a:gd name="T7" fmla="*/ 1 h 27"/>
                  <a:gd name="T8" fmla="*/ 1 w 26"/>
                  <a:gd name="T9" fmla="*/ 3 h 27"/>
                </a:gdLst>
                <a:ahLst/>
                <a:cxnLst>
                  <a:cxn ang="0">
                    <a:pos x="T0" y="T1"/>
                  </a:cxn>
                  <a:cxn ang="0">
                    <a:pos x="T2" y="T3"/>
                  </a:cxn>
                  <a:cxn ang="0">
                    <a:pos x="T4" y="T5"/>
                  </a:cxn>
                  <a:cxn ang="0">
                    <a:pos x="T6" y="T7"/>
                  </a:cxn>
                  <a:cxn ang="0">
                    <a:pos x="T8" y="T9"/>
                  </a:cxn>
                </a:cxnLst>
                <a:rect l="0" t="0" r="r" b="b"/>
                <a:pathLst>
                  <a:path w="26" h="27">
                    <a:moveTo>
                      <a:pt x="1" y="3"/>
                    </a:moveTo>
                    <a:cubicBezTo>
                      <a:pt x="5" y="13"/>
                      <a:pt x="13" y="23"/>
                      <a:pt x="24" y="27"/>
                    </a:cubicBezTo>
                    <a:cubicBezTo>
                      <a:pt x="26" y="27"/>
                      <a:pt x="26" y="25"/>
                      <a:pt x="25" y="24"/>
                    </a:cubicBezTo>
                    <a:cubicBezTo>
                      <a:pt x="16" y="18"/>
                      <a:pt x="9" y="11"/>
                      <a:pt x="4" y="1"/>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573"/>
              <p:cNvSpPr>
                <a:spLocks/>
              </p:cNvSpPr>
              <p:nvPr/>
            </p:nvSpPr>
            <p:spPr bwMode="auto">
              <a:xfrm>
                <a:off x="3011" y="2531"/>
                <a:ext cx="34" cy="38"/>
              </a:xfrm>
              <a:custGeom>
                <a:avLst/>
                <a:gdLst>
                  <a:gd name="T0" fmla="*/ 1 w 19"/>
                  <a:gd name="T1" fmla="*/ 4 h 22"/>
                  <a:gd name="T2" fmla="*/ 16 w 19"/>
                  <a:gd name="T3" fmla="*/ 22 h 22"/>
                  <a:gd name="T4" fmla="*/ 18 w 19"/>
                  <a:gd name="T5" fmla="*/ 19 h 22"/>
                  <a:gd name="T6" fmla="*/ 4 w 19"/>
                  <a:gd name="T7" fmla="*/ 2 h 22"/>
                  <a:gd name="T8" fmla="*/ 1 w 19"/>
                  <a:gd name="T9" fmla="*/ 4 h 22"/>
                </a:gdLst>
                <a:ahLst/>
                <a:cxnLst>
                  <a:cxn ang="0">
                    <a:pos x="T0" y="T1"/>
                  </a:cxn>
                  <a:cxn ang="0">
                    <a:pos x="T2" y="T3"/>
                  </a:cxn>
                  <a:cxn ang="0">
                    <a:pos x="T4" y="T5"/>
                  </a:cxn>
                  <a:cxn ang="0">
                    <a:pos x="T6" y="T7"/>
                  </a:cxn>
                  <a:cxn ang="0">
                    <a:pos x="T8" y="T9"/>
                  </a:cxn>
                </a:cxnLst>
                <a:rect l="0" t="0" r="r" b="b"/>
                <a:pathLst>
                  <a:path w="19" h="22">
                    <a:moveTo>
                      <a:pt x="1" y="4"/>
                    </a:moveTo>
                    <a:cubicBezTo>
                      <a:pt x="3" y="11"/>
                      <a:pt x="9" y="18"/>
                      <a:pt x="16" y="22"/>
                    </a:cubicBezTo>
                    <a:cubicBezTo>
                      <a:pt x="18" y="22"/>
                      <a:pt x="19" y="21"/>
                      <a:pt x="18" y="19"/>
                    </a:cubicBezTo>
                    <a:cubicBezTo>
                      <a:pt x="12" y="14"/>
                      <a:pt x="8" y="9"/>
                      <a:pt x="4" y="2"/>
                    </a:cubicBezTo>
                    <a:cubicBezTo>
                      <a:pt x="4"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574"/>
              <p:cNvSpPr>
                <a:spLocks/>
              </p:cNvSpPr>
              <p:nvPr/>
            </p:nvSpPr>
            <p:spPr bwMode="auto">
              <a:xfrm>
                <a:off x="3046" y="2531"/>
                <a:ext cx="28" cy="23"/>
              </a:xfrm>
              <a:custGeom>
                <a:avLst/>
                <a:gdLst>
                  <a:gd name="T0" fmla="*/ 2 w 16"/>
                  <a:gd name="T1" fmla="*/ 5 h 13"/>
                  <a:gd name="T2" fmla="*/ 13 w 16"/>
                  <a:gd name="T3" fmla="*/ 12 h 13"/>
                  <a:gd name="T4" fmla="*/ 15 w 16"/>
                  <a:gd name="T5" fmla="*/ 10 h 13"/>
                  <a:gd name="T6" fmla="*/ 4 w 16"/>
                  <a:gd name="T7" fmla="*/ 1 h 13"/>
                  <a:gd name="T8" fmla="*/ 2 w 16"/>
                  <a:gd name="T9" fmla="*/ 5 h 13"/>
                </a:gdLst>
                <a:ahLst/>
                <a:cxnLst>
                  <a:cxn ang="0">
                    <a:pos x="T0" y="T1"/>
                  </a:cxn>
                  <a:cxn ang="0">
                    <a:pos x="T2" y="T3"/>
                  </a:cxn>
                  <a:cxn ang="0">
                    <a:pos x="T4" y="T5"/>
                  </a:cxn>
                  <a:cxn ang="0">
                    <a:pos x="T6" y="T7"/>
                  </a:cxn>
                  <a:cxn ang="0">
                    <a:pos x="T8" y="T9"/>
                  </a:cxn>
                </a:cxnLst>
                <a:rect l="0" t="0" r="r" b="b"/>
                <a:pathLst>
                  <a:path w="16" h="13">
                    <a:moveTo>
                      <a:pt x="2" y="5"/>
                    </a:moveTo>
                    <a:cubicBezTo>
                      <a:pt x="5" y="7"/>
                      <a:pt x="9" y="10"/>
                      <a:pt x="13" y="12"/>
                    </a:cubicBezTo>
                    <a:cubicBezTo>
                      <a:pt x="15" y="13"/>
                      <a:pt x="16" y="11"/>
                      <a:pt x="15" y="10"/>
                    </a:cubicBezTo>
                    <a:cubicBezTo>
                      <a:pt x="12" y="6"/>
                      <a:pt x="8" y="4"/>
                      <a:pt x="4" y="1"/>
                    </a:cubicBezTo>
                    <a:cubicBezTo>
                      <a:pt x="2" y="0"/>
                      <a:pt x="0" y="3"/>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575"/>
              <p:cNvSpPr>
                <a:spLocks/>
              </p:cNvSpPr>
              <p:nvPr/>
            </p:nvSpPr>
            <p:spPr bwMode="auto">
              <a:xfrm>
                <a:off x="3085" y="2522"/>
                <a:ext cx="25" cy="24"/>
              </a:xfrm>
              <a:custGeom>
                <a:avLst/>
                <a:gdLst>
                  <a:gd name="T0" fmla="*/ 1 w 14"/>
                  <a:gd name="T1" fmla="*/ 3 h 14"/>
                  <a:gd name="T2" fmla="*/ 12 w 14"/>
                  <a:gd name="T3" fmla="*/ 14 h 14"/>
                  <a:gd name="T4" fmla="*/ 13 w 14"/>
                  <a:gd name="T5" fmla="*/ 12 h 14"/>
                  <a:gd name="T6" fmla="*/ 4 w 14"/>
                  <a:gd name="T7" fmla="*/ 2 h 14"/>
                  <a:gd name="T8" fmla="*/ 1 w 14"/>
                  <a:gd name="T9" fmla="*/ 3 h 14"/>
                </a:gdLst>
                <a:ahLst/>
                <a:cxnLst>
                  <a:cxn ang="0">
                    <a:pos x="T0" y="T1"/>
                  </a:cxn>
                  <a:cxn ang="0">
                    <a:pos x="T2" y="T3"/>
                  </a:cxn>
                  <a:cxn ang="0">
                    <a:pos x="T4" y="T5"/>
                  </a:cxn>
                  <a:cxn ang="0">
                    <a:pos x="T6" y="T7"/>
                  </a:cxn>
                  <a:cxn ang="0">
                    <a:pos x="T8" y="T9"/>
                  </a:cxn>
                </a:cxnLst>
                <a:rect l="0" t="0" r="r" b="b"/>
                <a:pathLst>
                  <a:path w="14" h="14">
                    <a:moveTo>
                      <a:pt x="1" y="3"/>
                    </a:moveTo>
                    <a:cubicBezTo>
                      <a:pt x="3" y="8"/>
                      <a:pt x="7" y="12"/>
                      <a:pt x="12" y="14"/>
                    </a:cubicBezTo>
                    <a:cubicBezTo>
                      <a:pt x="13" y="14"/>
                      <a:pt x="14" y="12"/>
                      <a:pt x="13" y="12"/>
                    </a:cubicBezTo>
                    <a:cubicBezTo>
                      <a:pt x="9" y="9"/>
                      <a:pt x="6" y="6"/>
                      <a:pt x="4" y="2"/>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576"/>
              <p:cNvSpPr>
                <a:spLocks/>
              </p:cNvSpPr>
              <p:nvPr/>
            </p:nvSpPr>
            <p:spPr bwMode="auto">
              <a:xfrm>
                <a:off x="2763" y="2437"/>
                <a:ext cx="46" cy="51"/>
              </a:xfrm>
              <a:custGeom>
                <a:avLst/>
                <a:gdLst>
                  <a:gd name="T0" fmla="*/ 23 w 26"/>
                  <a:gd name="T1" fmla="*/ 25 h 29"/>
                  <a:gd name="T2" fmla="*/ 3 w 26"/>
                  <a:gd name="T3" fmla="*/ 2 h 29"/>
                  <a:gd name="T4" fmla="*/ 0 w 26"/>
                  <a:gd name="T5" fmla="*/ 2 h 29"/>
                  <a:gd name="T6" fmla="*/ 23 w 26"/>
                  <a:gd name="T7" fmla="*/ 28 h 29"/>
                  <a:gd name="T8" fmla="*/ 23 w 26"/>
                  <a:gd name="T9" fmla="*/ 25 h 29"/>
                </a:gdLst>
                <a:ahLst/>
                <a:cxnLst>
                  <a:cxn ang="0">
                    <a:pos x="T0" y="T1"/>
                  </a:cxn>
                  <a:cxn ang="0">
                    <a:pos x="T2" y="T3"/>
                  </a:cxn>
                  <a:cxn ang="0">
                    <a:pos x="T4" y="T5"/>
                  </a:cxn>
                  <a:cxn ang="0">
                    <a:pos x="T6" y="T7"/>
                  </a:cxn>
                  <a:cxn ang="0">
                    <a:pos x="T8" y="T9"/>
                  </a:cxn>
                </a:cxnLst>
                <a:rect l="0" t="0" r="r" b="b"/>
                <a:pathLst>
                  <a:path w="26" h="29">
                    <a:moveTo>
                      <a:pt x="23" y="25"/>
                    </a:moveTo>
                    <a:cubicBezTo>
                      <a:pt x="13" y="21"/>
                      <a:pt x="6" y="12"/>
                      <a:pt x="3" y="2"/>
                    </a:cubicBezTo>
                    <a:cubicBezTo>
                      <a:pt x="2" y="0"/>
                      <a:pt x="0" y="0"/>
                      <a:pt x="0" y="2"/>
                    </a:cubicBezTo>
                    <a:cubicBezTo>
                      <a:pt x="1" y="15"/>
                      <a:pt x="10" y="25"/>
                      <a:pt x="23" y="28"/>
                    </a:cubicBezTo>
                    <a:cubicBezTo>
                      <a:pt x="25" y="29"/>
                      <a:pt x="26" y="25"/>
                      <a:pt x="2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577"/>
              <p:cNvSpPr>
                <a:spLocks/>
              </p:cNvSpPr>
              <p:nvPr/>
            </p:nvSpPr>
            <p:spPr bwMode="auto">
              <a:xfrm>
                <a:off x="2728" y="2444"/>
                <a:ext cx="39" cy="48"/>
              </a:xfrm>
              <a:custGeom>
                <a:avLst/>
                <a:gdLst>
                  <a:gd name="T0" fmla="*/ 20 w 22"/>
                  <a:gd name="T1" fmla="*/ 23 h 27"/>
                  <a:gd name="T2" fmla="*/ 3 w 22"/>
                  <a:gd name="T3" fmla="*/ 2 h 27"/>
                  <a:gd name="T4" fmla="*/ 0 w 22"/>
                  <a:gd name="T5" fmla="*/ 2 h 27"/>
                  <a:gd name="T6" fmla="*/ 19 w 22"/>
                  <a:gd name="T7" fmla="*/ 27 h 27"/>
                  <a:gd name="T8" fmla="*/ 20 w 22"/>
                  <a:gd name="T9" fmla="*/ 23 h 27"/>
                </a:gdLst>
                <a:ahLst/>
                <a:cxnLst>
                  <a:cxn ang="0">
                    <a:pos x="T0" y="T1"/>
                  </a:cxn>
                  <a:cxn ang="0">
                    <a:pos x="T2" y="T3"/>
                  </a:cxn>
                  <a:cxn ang="0">
                    <a:pos x="T4" y="T5"/>
                  </a:cxn>
                  <a:cxn ang="0">
                    <a:pos x="T6" y="T7"/>
                  </a:cxn>
                  <a:cxn ang="0">
                    <a:pos x="T8" y="T9"/>
                  </a:cxn>
                </a:cxnLst>
                <a:rect l="0" t="0" r="r" b="b"/>
                <a:pathLst>
                  <a:path w="22" h="27">
                    <a:moveTo>
                      <a:pt x="20" y="23"/>
                    </a:moveTo>
                    <a:cubicBezTo>
                      <a:pt x="10" y="20"/>
                      <a:pt x="5" y="11"/>
                      <a:pt x="3" y="2"/>
                    </a:cubicBezTo>
                    <a:cubicBezTo>
                      <a:pt x="3" y="0"/>
                      <a:pt x="0" y="1"/>
                      <a:pt x="0" y="2"/>
                    </a:cubicBezTo>
                    <a:cubicBezTo>
                      <a:pt x="0" y="14"/>
                      <a:pt x="8" y="23"/>
                      <a:pt x="19" y="27"/>
                    </a:cubicBezTo>
                    <a:cubicBezTo>
                      <a:pt x="21" y="27"/>
                      <a:pt x="22" y="24"/>
                      <a:pt x="2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578"/>
              <p:cNvSpPr>
                <a:spLocks/>
              </p:cNvSpPr>
              <p:nvPr/>
            </p:nvSpPr>
            <p:spPr bwMode="auto">
              <a:xfrm>
                <a:off x="2797" y="2425"/>
                <a:ext cx="35" cy="62"/>
              </a:xfrm>
              <a:custGeom>
                <a:avLst/>
                <a:gdLst>
                  <a:gd name="T0" fmla="*/ 18 w 20"/>
                  <a:gd name="T1" fmla="*/ 30 h 35"/>
                  <a:gd name="T2" fmla="*/ 4 w 20"/>
                  <a:gd name="T3" fmla="*/ 2 h 35"/>
                  <a:gd name="T4" fmla="*/ 0 w 20"/>
                  <a:gd name="T5" fmla="*/ 2 h 35"/>
                  <a:gd name="T6" fmla="*/ 16 w 20"/>
                  <a:gd name="T7" fmla="*/ 33 h 35"/>
                  <a:gd name="T8" fmla="*/ 18 w 20"/>
                  <a:gd name="T9" fmla="*/ 30 h 35"/>
                </a:gdLst>
                <a:ahLst/>
                <a:cxnLst>
                  <a:cxn ang="0">
                    <a:pos x="T0" y="T1"/>
                  </a:cxn>
                  <a:cxn ang="0">
                    <a:pos x="T2" y="T3"/>
                  </a:cxn>
                  <a:cxn ang="0">
                    <a:pos x="T4" y="T5"/>
                  </a:cxn>
                  <a:cxn ang="0">
                    <a:pos x="T6" y="T7"/>
                  </a:cxn>
                  <a:cxn ang="0">
                    <a:pos x="T8" y="T9"/>
                  </a:cxn>
                </a:cxnLst>
                <a:rect l="0" t="0" r="r" b="b"/>
                <a:pathLst>
                  <a:path w="20" h="35">
                    <a:moveTo>
                      <a:pt x="18" y="30"/>
                    </a:moveTo>
                    <a:cubicBezTo>
                      <a:pt x="10" y="22"/>
                      <a:pt x="6" y="13"/>
                      <a:pt x="4" y="2"/>
                    </a:cubicBezTo>
                    <a:cubicBezTo>
                      <a:pt x="3" y="0"/>
                      <a:pt x="1" y="0"/>
                      <a:pt x="0" y="2"/>
                    </a:cubicBezTo>
                    <a:cubicBezTo>
                      <a:pt x="0" y="14"/>
                      <a:pt x="7" y="25"/>
                      <a:pt x="16" y="33"/>
                    </a:cubicBezTo>
                    <a:cubicBezTo>
                      <a:pt x="18" y="35"/>
                      <a:pt x="20" y="32"/>
                      <a:pt x="18"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579"/>
              <p:cNvSpPr>
                <a:spLocks/>
              </p:cNvSpPr>
              <p:nvPr/>
            </p:nvSpPr>
            <p:spPr bwMode="auto">
              <a:xfrm>
                <a:off x="2837" y="2450"/>
                <a:ext cx="28" cy="51"/>
              </a:xfrm>
              <a:custGeom>
                <a:avLst/>
                <a:gdLst>
                  <a:gd name="T0" fmla="*/ 15 w 16"/>
                  <a:gd name="T1" fmla="*/ 25 h 29"/>
                  <a:gd name="T2" fmla="*/ 4 w 16"/>
                  <a:gd name="T3" fmla="*/ 2 h 29"/>
                  <a:gd name="T4" fmla="*/ 1 w 16"/>
                  <a:gd name="T5" fmla="*/ 2 h 29"/>
                  <a:gd name="T6" fmla="*/ 12 w 16"/>
                  <a:gd name="T7" fmla="*/ 28 h 29"/>
                  <a:gd name="T8" fmla="*/ 15 w 16"/>
                  <a:gd name="T9" fmla="*/ 25 h 29"/>
                </a:gdLst>
                <a:ahLst/>
                <a:cxnLst>
                  <a:cxn ang="0">
                    <a:pos x="T0" y="T1"/>
                  </a:cxn>
                  <a:cxn ang="0">
                    <a:pos x="T2" y="T3"/>
                  </a:cxn>
                  <a:cxn ang="0">
                    <a:pos x="T4" y="T5"/>
                  </a:cxn>
                  <a:cxn ang="0">
                    <a:pos x="T6" y="T7"/>
                  </a:cxn>
                  <a:cxn ang="0">
                    <a:pos x="T8" y="T9"/>
                  </a:cxn>
                </a:cxnLst>
                <a:rect l="0" t="0" r="r" b="b"/>
                <a:pathLst>
                  <a:path w="16" h="29">
                    <a:moveTo>
                      <a:pt x="15" y="25"/>
                    </a:moveTo>
                    <a:cubicBezTo>
                      <a:pt x="9" y="18"/>
                      <a:pt x="6" y="10"/>
                      <a:pt x="4" y="2"/>
                    </a:cubicBezTo>
                    <a:cubicBezTo>
                      <a:pt x="3" y="0"/>
                      <a:pt x="1" y="1"/>
                      <a:pt x="1" y="2"/>
                    </a:cubicBezTo>
                    <a:cubicBezTo>
                      <a:pt x="0" y="12"/>
                      <a:pt x="6" y="21"/>
                      <a:pt x="12" y="28"/>
                    </a:cubicBezTo>
                    <a:cubicBezTo>
                      <a:pt x="14" y="29"/>
                      <a:pt x="16" y="27"/>
                      <a:pt x="1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580"/>
              <p:cNvSpPr>
                <a:spLocks/>
              </p:cNvSpPr>
              <p:nvPr/>
            </p:nvSpPr>
            <p:spPr bwMode="auto">
              <a:xfrm>
                <a:off x="2858" y="2457"/>
                <a:ext cx="28" cy="63"/>
              </a:xfrm>
              <a:custGeom>
                <a:avLst/>
                <a:gdLst>
                  <a:gd name="T0" fmla="*/ 15 w 16"/>
                  <a:gd name="T1" fmla="*/ 32 h 36"/>
                  <a:gd name="T2" fmla="*/ 6 w 16"/>
                  <a:gd name="T3" fmla="*/ 3 h 36"/>
                  <a:gd name="T4" fmla="*/ 3 w 16"/>
                  <a:gd name="T5" fmla="*/ 2 h 36"/>
                  <a:gd name="T6" fmla="*/ 12 w 16"/>
                  <a:gd name="T7" fmla="*/ 35 h 36"/>
                  <a:gd name="T8" fmla="*/ 15 w 16"/>
                  <a:gd name="T9" fmla="*/ 32 h 36"/>
                </a:gdLst>
                <a:ahLst/>
                <a:cxnLst>
                  <a:cxn ang="0">
                    <a:pos x="T0" y="T1"/>
                  </a:cxn>
                  <a:cxn ang="0">
                    <a:pos x="T2" y="T3"/>
                  </a:cxn>
                  <a:cxn ang="0">
                    <a:pos x="T4" y="T5"/>
                  </a:cxn>
                  <a:cxn ang="0">
                    <a:pos x="T6" y="T7"/>
                  </a:cxn>
                  <a:cxn ang="0">
                    <a:pos x="T8" y="T9"/>
                  </a:cxn>
                </a:cxnLst>
                <a:rect l="0" t="0" r="r" b="b"/>
                <a:pathLst>
                  <a:path w="16" h="36">
                    <a:moveTo>
                      <a:pt x="15" y="32"/>
                    </a:moveTo>
                    <a:cubicBezTo>
                      <a:pt x="9" y="23"/>
                      <a:pt x="7" y="13"/>
                      <a:pt x="6" y="3"/>
                    </a:cubicBezTo>
                    <a:cubicBezTo>
                      <a:pt x="6" y="1"/>
                      <a:pt x="3" y="0"/>
                      <a:pt x="3" y="2"/>
                    </a:cubicBezTo>
                    <a:cubicBezTo>
                      <a:pt x="0" y="14"/>
                      <a:pt x="5" y="26"/>
                      <a:pt x="12" y="35"/>
                    </a:cubicBezTo>
                    <a:cubicBezTo>
                      <a:pt x="14" y="36"/>
                      <a:pt x="16" y="34"/>
                      <a:pt x="1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581"/>
              <p:cNvSpPr>
                <a:spLocks/>
              </p:cNvSpPr>
              <p:nvPr/>
            </p:nvSpPr>
            <p:spPr bwMode="auto">
              <a:xfrm>
                <a:off x="2893" y="2490"/>
                <a:ext cx="29" cy="62"/>
              </a:xfrm>
              <a:custGeom>
                <a:avLst/>
                <a:gdLst>
                  <a:gd name="T0" fmla="*/ 15 w 16"/>
                  <a:gd name="T1" fmla="*/ 31 h 35"/>
                  <a:gd name="T2" fmla="*/ 6 w 16"/>
                  <a:gd name="T3" fmla="*/ 2 h 35"/>
                  <a:gd name="T4" fmla="*/ 3 w 16"/>
                  <a:gd name="T5" fmla="*/ 2 h 35"/>
                  <a:gd name="T6" fmla="*/ 11 w 16"/>
                  <a:gd name="T7" fmla="*/ 33 h 35"/>
                  <a:gd name="T8" fmla="*/ 15 w 16"/>
                  <a:gd name="T9" fmla="*/ 31 h 35"/>
                </a:gdLst>
                <a:ahLst/>
                <a:cxnLst>
                  <a:cxn ang="0">
                    <a:pos x="T0" y="T1"/>
                  </a:cxn>
                  <a:cxn ang="0">
                    <a:pos x="T2" y="T3"/>
                  </a:cxn>
                  <a:cxn ang="0">
                    <a:pos x="T4" y="T5"/>
                  </a:cxn>
                  <a:cxn ang="0">
                    <a:pos x="T6" y="T7"/>
                  </a:cxn>
                  <a:cxn ang="0">
                    <a:pos x="T8" y="T9"/>
                  </a:cxn>
                </a:cxnLst>
                <a:rect l="0" t="0" r="r" b="b"/>
                <a:pathLst>
                  <a:path w="16" h="35">
                    <a:moveTo>
                      <a:pt x="15" y="31"/>
                    </a:moveTo>
                    <a:cubicBezTo>
                      <a:pt x="8" y="22"/>
                      <a:pt x="6" y="13"/>
                      <a:pt x="6" y="2"/>
                    </a:cubicBezTo>
                    <a:cubicBezTo>
                      <a:pt x="6" y="0"/>
                      <a:pt x="3" y="0"/>
                      <a:pt x="3" y="2"/>
                    </a:cubicBezTo>
                    <a:cubicBezTo>
                      <a:pt x="0" y="13"/>
                      <a:pt x="4" y="25"/>
                      <a:pt x="11" y="33"/>
                    </a:cubicBezTo>
                    <a:cubicBezTo>
                      <a:pt x="13" y="35"/>
                      <a:pt x="16" y="33"/>
                      <a:pt x="1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582"/>
              <p:cNvSpPr>
                <a:spLocks/>
              </p:cNvSpPr>
              <p:nvPr/>
            </p:nvSpPr>
            <p:spPr bwMode="auto">
              <a:xfrm>
                <a:off x="2920" y="2499"/>
                <a:ext cx="30" cy="58"/>
              </a:xfrm>
              <a:custGeom>
                <a:avLst/>
                <a:gdLst>
                  <a:gd name="T0" fmla="*/ 15 w 17"/>
                  <a:gd name="T1" fmla="*/ 29 h 33"/>
                  <a:gd name="T2" fmla="*/ 4 w 17"/>
                  <a:gd name="T3" fmla="*/ 2 h 33"/>
                  <a:gd name="T4" fmla="*/ 0 w 17"/>
                  <a:gd name="T5" fmla="*/ 3 h 33"/>
                  <a:gd name="T6" fmla="*/ 12 w 17"/>
                  <a:gd name="T7" fmla="*/ 31 h 33"/>
                  <a:gd name="T8" fmla="*/ 15 w 17"/>
                  <a:gd name="T9" fmla="*/ 29 h 33"/>
                </a:gdLst>
                <a:ahLst/>
                <a:cxnLst>
                  <a:cxn ang="0">
                    <a:pos x="T0" y="T1"/>
                  </a:cxn>
                  <a:cxn ang="0">
                    <a:pos x="T2" y="T3"/>
                  </a:cxn>
                  <a:cxn ang="0">
                    <a:pos x="T4" y="T5"/>
                  </a:cxn>
                  <a:cxn ang="0">
                    <a:pos x="T6" y="T7"/>
                  </a:cxn>
                  <a:cxn ang="0">
                    <a:pos x="T8" y="T9"/>
                  </a:cxn>
                </a:cxnLst>
                <a:rect l="0" t="0" r="r" b="b"/>
                <a:pathLst>
                  <a:path w="17" h="33">
                    <a:moveTo>
                      <a:pt x="15" y="29"/>
                    </a:moveTo>
                    <a:cubicBezTo>
                      <a:pt x="9" y="21"/>
                      <a:pt x="6" y="12"/>
                      <a:pt x="4" y="2"/>
                    </a:cubicBezTo>
                    <a:cubicBezTo>
                      <a:pt x="3" y="0"/>
                      <a:pt x="0" y="1"/>
                      <a:pt x="0" y="3"/>
                    </a:cubicBezTo>
                    <a:cubicBezTo>
                      <a:pt x="0" y="13"/>
                      <a:pt x="5" y="23"/>
                      <a:pt x="12" y="31"/>
                    </a:cubicBezTo>
                    <a:cubicBezTo>
                      <a:pt x="14" y="33"/>
                      <a:pt x="17" y="30"/>
                      <a:pt x="15"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583"/>
              <p:cNvSpPr>
                <a:spLocks/>
              </p:cNvSpPr>
              <p:nvPr/>
            </p:nvSpPr>
            <p:spPr bwMode="auto">
              <a:xfrm>
                <a:off x="2960" y="2490"/>
                <a:ext cx="27" cy="55"/>
              </a:xfrm>
              <a:custGeom>
                <a:avLst/>
                <a:gdLst>
                  <a:gd name="T0" fmla="*/ 14 w 15"/>
                  <a:gd name="T1" fmla="*/ 26 h 31"/>
                  <a:gd name="T2" fmla="*/ 3 w 15"/>
                  <a:gd name="T3" fmla="*/ 2 h 31"/>
                  <a:gd name="T4" fmla="*/ 0 w 15"/>
                  <a:gd name="T5" fmla="*/ 2 h 31"/>
                  <a:gd name="T6" fmla="*/ 11 w 15"/>
                  <a:gd name="T7" fmla="*/ 29 h 31"/>
                  <a:gd name="T8" fmla="*/ 14 w 15"/>
                  <a:gd name="T9" fmla="*/ 26 h 31"/>
                </a:gdLst>
                <a:ahLst/>
                <a:cxnLst>
                  <a:cxn ang="0">
                    <a:pos x="T0" y="T1"/>
                  </a:cxn>
                  <a:cxn ang="0">
                    <a:pos x="T2" y="T3"/>
                  </a:cxn>
                  <a:cxn ang="0">
                    <a:pos x="T4" y="T5"/>
                  </a:cxn>
                  <a:cxn ang="0">
                    <a:pos x="T6" y="T7"/>
                  </a:cxn>
                  <a:cxn ang="0">
                    <a:pos x="T8" y="T9"/>
                  </a:cxn>
                </a:cxnLst>
                <a:rect l="0" t="0" r="r" b="b"/>
                <a:pathLst>
                  <a:path w="15" h="31">
                    <a:moveTo>
                      <a:pt x="14" y="26"/>
                    </a:moveTo>
                    <a:cubicBezTo>
                      <a:pt x="8" y="19"/>
                      <a:pt x="5" y="11"/>
                      <a:pt x="3" y="2"/>
                    </a:cubicBezTo>
                    <a:cubicBezTo>
                      <a:pt x="3" y="0"/>
                      <a:pt x="0" y="0"/>
                      <a:pt x="0" y="2"/>
                    </a:cubicBezTo>
                    <a:cubicBezTo>
                      <a:pt x="0" y="12"/>
                      <a:pt x="4" y="22"/>
                      <a:pt x="11" y="29"/>
                    </a:cubicBezTo>
                    <a:cubicBezTo>
                      <a:pt x="13" y="31"/>
                      <a:pt x="15" y="28"/>
                      <a:pt x="1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584"/>
              <p:cNvSpPr>
                <a:spLocks/>
              </p:cNvSpPr>
              <p:nvPr/>
            </p:nvSpPr>
            <p:spPr bwMode="auto">
              <a:xfrm>
                <a:off x="2999" y="2487"/>
                <a:ext cx="24" cy="47"/>
              </a:xfrm>
              <a:custGeom>
                <a:avLst/>
                <a:gdLst>
                  <a:gd name="T0" fmla="*/ 13 w 14"/>
                  <a:gd name="T1" fmla="*/ 23 h 27"/>
                  <a:gd name="T2" fmla="*/ 4 w 14"/>
                  <a:gd name="T3" fmla="*/ 2 h 27"/>
                  <a:gd name="T4" fmla="*/ 1 w 14"/>
                  <a:gd name="T5" fmla="*/ 3 h 27"/>
                  <a:gd name="T6" fmla="*/ 10 w 14"/>
                  <a:gd name="T7" fmla="*/ 25 h 27"/>
                  <a:gd name="T8" fmla="*/ 13 w 14"/>
                  <a:gd name="T9" fmla="*/ 23 h 27"/>
                </a:gdLst>
                <a:ahLst/>
                <a:cxnLst>
                  <a:cxn ang="0">
                    <a:pos x="T0" y="T1"/>
                  </a:cxn>
                  <a:cxn ang="0">
                    <a:pos x="T2" y="T3"/>
                  </a:cxn>
                  <a:cxn ang="0">
                    <a:pos x="T4" y="T5"/>
                  </a:cxn>
                  <a:cxn ang="0">
                    <a:pos x="T6" y="T7"/>
                  </a:cxn>
                  <a:cxn ang="0">
                    <a:pos x="T8" y="T9"/>
                  </a:cxn>
                </a:cxnLst>
                <a:rect l="0" t="0" r="r" b="b"/>
                <a:pathLst>
                  <a:path w="14" h="27">
                    <a:moveTo>
                      <a:pt x="13" y="23"/>
                    </a:moveTo>
                    <a:cubicBezTo>
                      <a:pt x="8" y="16"/>
                      <a:pt x="6" y="10"/>
                      <a:pt x="4" y="2"/>
                    </a:cubicBezTo>
                    <a:cubicBezTo>
                      <a:pt x="4" y="0"/>
                      <a:pt x="1" y="1"/>
                      <a:pt x="1" y="3"/>
                    </a:cubicBezTo>
                    <a:cubicBezTo>
                      <a:pt x="0" y="11"/>
                      <a:pt x="5" y="19"/>
                      <a:pt x="10" y="25"/>
                    </a:cubicBezTo>
                    <a:cubicBezTo>
                      <a:pt x="12" y="27"/>
                      <a:pt x="14" y="25"/>
                      <a:pt x="1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585"/>
              <p:cNvSpPr>
                <a:spLocks/>
              </p:cNvSpPr>
              <p:nvPr/>
            </p:nvSpPr>
            <p:spPr bwMode="auto">
              <a:xfrm>
                <a:off x="3041" y="2487"/>
                <a:ext cx="21" cy="44"/>
              </a:xfrm>
              <a:custGeom>
                <a:avLst/>
                <a:gdLst>
                  <a:gd name="T0" fmla="*/ 11 w 12"/>
                  <a:gd name="T1" fmla="*/ 21 h 25"/>
                  <a:gd name="T2" fmla="*/ 4 w 12"/>
                  <a:gd name="T3" fmla="*/ 2 h 25"/>
                  <a:gd name="T4" fmla="*/ 1 w 12"/>
                  <a:gd name="T5" fmla="*/ 2 h 25"/>
                  <a:gd name="T6" fmla="*/ 7 w 12"/>
                  <a:gd name="T7" fmla="*/ 23 h 25"/>
                  <a:gd name="T8" fmla="*/ 11 w 12"/>
                  <a:gd name="T9" fmla="*/ 21 h 25"/>
                </a:gdLst>
                <a:ahLst/>
                <a:cxnLst>
                  <a:cxn ang="0">
                    <a:pos x="T0" y="T1"/>
                  </a:cxn>
                  <a:cxn ang="0">
                    <a:pos x="T2" y="T3"/>
                  </a:cxn>
                  <a:cxn ang="0">
                    <a:pos x="T4" y="T5"/>
                  </a:cxn>
                  <a:cxn ang="0">
                    <a:pos x="T6" y="T7"/>
                  </a:cxn>
                  <a:cxn ang="0">
                    <a:pos x="T8" y="T9"/>
                  </a:cxn>
                </a:cxnLst>
                <a:rect l="0" t="0" r="r" b="b"/>
                <a:pathLst>
                  <a:path w="12" h="25">
                    <a:moveTo>
                      <a:pt x="11" y="21"/>
                    </a:moveTo>
                    <a:cubicBezTo>
                      <a:pt x="8" y="15"/>
                      <a:pt x="6" y="9"/>
                      <a:pt x="4" y="2"/>
                    </a:cubicBezTo>
                    <a:cubicBezTo>
                      <a:pt x="4" y="1"/>
                      <a:pt x="1" y="0"/>
                      <a:pt x="1" y="2"/>
                    </a:cubicBezTo>
                    <a:cubicBezTo>
                      <a:pt x="0" y="9"/>
                      <a:pt x="3" y="17"/>
                      <a:pt x="7" y="23"/>
                    </a:cubicBezTo>
                    <a:cubicBezTo>
                      <a:pt x="9" y="25"/>
                      <a:pt x="12" y="23"/>
                      <a:pt x="11"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586"/>
              <p:cNvSpPr>
                <a:spLocks/>
              </p:cNvSpPr>
              <p:nvPr/>
            </p:nvSpPr>
            <p:spPr bwMode="auto">
              <a:xfrm>
                <a:off x="3076" y="2487"/>
                <a:ext cx="18" cy="35"/>
              </a:xfrm>
              <a:custGeom>
                <a:avLst/>
                <a:gdLst>
                  <a:gd name="T0" fmla="*/ 9 w 10"/>
                  <a:gd name="T1" fmla="*/ 16 h 20"/>
                  <a:gd name="T2" fmla="*/ 5 w 10"/>
                  <a:gd name="T3" fmla="*/ 3 h 20"/>
                  <a:gd name="T4" fmla="*/ 1 w 10"/>
                  <a:gd name="T5" fmla="*/ 2 h 20"/>
                  <a:gd name="T6" fmla="*/ 6 w 10"/>
                  <a:gd name="T7" fmla="*/ 18 h 20"/>
                  <a:gd name="T8" fmla="*/ 9 w 10"/>
                  <a:gd name="T9" fmla="*/ 16 h 20"/>
                </a:gdLst>
                <a:ahLst/>
                <a:cxnLst>
                  <a:cxn ang="0">
                    <a:pos x="T0" y="T1"/>
                  </a:cxn>
                  <a:cxn ang="0">
                    <a:pos x="T2" y="T3"/>
                  </a:cxn>
                  <a:cxn ang="0">
                    <a:pos x="T4" y="T5"/>
                  </a:cxn>
                  <a:cxn ang="0">
                    <a:pos x="T6" y="T7"/>
                  </a:cxn>
                  <a:cxn ang="0">
                    <a:pos x="T8" y="T9"/>
                  </a:cxn>
                </a:cxnLst>
                <a:rect l="0" t="0" r="r" b="b"/>
                <a:pathLst>
                  <a:path w="10" h="20">
                    <a:moveTo>
                      <a:pt x="9" y="16"/>
                    </a:moveTo>
                    <a:cubicBezTo>
                      <a:pt x="6" y="12"/>
                      <a:pt x="5" y="7"/>
                      <a:pt x="5" y="3"/>
                    </a:cubicBezTo>
                    <a:cubicBezTo>
                      <a:pt x="4" y="1"/>
                      <a:pt x="2" y="0"/>
                      <a:pt x="1" y="2"/>
                    </a:cubicBezTo>
                    <a:cubicBezTo>
                      <a:pt x="0" y="8"/>
                      <a:pt x="2" y="14"/>
                      <a:pt x="6" y="18"/>
                    </a:cubicBezTo>
                    <a:cubicBezTo>
                      <a:pt x="7" y="20"/>
                      <a:pt x="10" y="18"/>
                      <a:pt x="9"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587"/>
              <p:cNvSpPr>
                <a:spLocks/>
              </p:cNvSpPr>
              <p:nvPr/>
            </p:nvSpPr>
            <p:spPr bwMode="auto">
              <a:xfrm>
                <a:off x="2702" y="2935"/>
                <a:ext cx="56" cy="49"/>
              </a:xfrm>
              <a:custGeom>
                <a:avLst/>
                <a:gdLst>
                  <a:gd name="T0" fmla="*/ 1 w 32"/>
                  <a:gd name="T1" fmla="*/ 2 h 28"/>
                  <a:gd name="T2" fmla="*/ 30 w 32"/>
                  <a:gd name="T3" fmla="*/ 28 h 28"/>
                  <a:gd name="T4" fmla="*/ 30 w 32"/>
                  <a:gd name="T5" fmla="*/ 25 h 28"/>
                  <a:gd name="T6" fmla="*/ 4 w 32"/>
                  <a:gd name="T7" fmla="*/ 2 h 28"/>
                  <a:gd name="T8" fmla="*/ 1 w 32"/>
                  <a:gd name="T9" fmla="*/ 2 h 28"/>
                </a:gdLst>
                <a:ahLst/>
                <a:cxnLst>
                  <a:cxn ang="0">
                    <a:pos x="T0" y="T1"/>
                  </a:cxn>
                  <a:cxn ang="0">
                    <a:pos x="T2" y="T3"/>
                  </a:cxn>
                  <a:cxn ang="0">
                    <a:pos x="T4" y="T5"/>
                  </a:cxn>
                  <a:cxn ang="0">
                    <a:pos x="T6" y="T7"/>
                  </a:cxn>
                  <a:cxn ang="0">
                    <a:pos x="T8" y="T9"/>
                  </a:cxn>
                </a:cxnLst>
                <a:rect l="0" t="0" r="r" b="b"/>
                <a:pathLst>
                  <a:path w="32" h="28">
                    <a:moveTo>
                      <a:pt x="1" y="2"/>
                    </a:moveTo>
                    <a:cubicBezTo>
                      <a:pt x="3" y="16"/>
                      <a:pt x="16" y="28"/>
                      <a:pt x="30" y="28"/>
                    </a:cubicBezTo>
                    <a:cubicBezTo>
                      <a:pt x="31" y="28"/>
                      <a:pt x="32" y="25"/>
                      <a:pt x="30" y="25"/>
                    </a:cubicBezTo>
                    <a:cubicBezTo>
                      <a:pt x="17" y="22"/>
                      <a:pt x="8" y="14"/>
                      <a:pt x="4" y="2"/>
                    </a:cubicBezTo>
                    <a:cubicBezTo>
                      <a:pt x="3" y="0"/>
                      <a:pt x="0"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588"/>
              <p:cNvSpPr>
                <a:spLocks/>
              </p:cNvSpPr>
              <p:nvPr/>
            </p:nvSpPr>
            <p:spPr bwMode="auto">
              <a:xfrm>
                <a:off x="2948" y="2814"/>
                <a:ext cx="77" cy="121"/>
              </a:xfrm>
              <a:custGeom>
                <a:avLst/>
                <a:gdLst>
                  <a:gd name="T0" fmla="*/ 0 w 44"/>
                  <a:gd name="T1" fmla="*/ 3 h 69"/>
                  <a:gd name="T2" fmla="*/ 41 w 44"/>
                  <a:gd name="T3" fmla="*/ 68 h 69"/>
                  <a:gd name="T4" fmla="*/ 43 w 44"/>
                  <a:gd name="T5" fmla="*/ 65 h 69"/>
                  <a:gd name="T6" fmla="*/ 3 w 44"/>
                  <a:gd name="T7" fmla="*/ 2 h 69"/>
                  <a:gd name="T8" fmla="*/ 0 w 44"/>
                  <a:gd name="T9" fmla="*/ 3 h 69"/>
                </a:gdLst>
                <a:ahLst/>
                <a:cxnLst>
                  <a:cxn ang="0">
                    <a:pos x="T0" y="T1"/>
                  </a:cxn>
                  <a:cxn ang="0">
                    <a:pos x="T2" y="T3"/>
                  </a:cxn>
                  <a:cxn ang="0">
                    <a:pos x="T4" y="T5"/>
                  </a:cxn>
                  <a:cxn ang="0">
                    <a:pos x="T6" y="T7"/>
                  </a:cxn>
                  <a:cxn ang="0">
                    <a:pos x="T8" y="T9"/>
                  </a:cxn>
                </a:cxnLst>
                <a:rect l="0" t="0" r="r" b="b"/>
                <a:pathLst>
                  <a:path w="44" h="69">
                    <a:moveTo>
                      <a:pt x="0" y="3"/>
                    </a:moveTo>
                    <a:cubicBezTo>
                      <a:pt x="4" y="29"/>
                      <a:pt x="19" y="54"/>
                      <a:pt x="41" y="68"/>
                    </a:cubicBezTo>
                    <a:cubicBezTo>
                      <a:pt x="43" y="69"/>
                      <a:pt x="44" y="67"/>
                      <a:pt x="43" y="65"/>
                    </a:cubicBezTo>
                    <a:cubicBezTo>
                      <a:pt x="23" y="47"/>
                      <a:pt x="11" y="28"/>
                      <a:pt x="3"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589"/>
              <p:cNvSpPr>
                <a:spLocks/>
              </p:cNvSpPr>
              <p:nvPr/>
            </p:nvSpPr>
            <p:spPr bwMode="auto">
              <a:xfrm>
                <a:off x="3333" y="2896"/>
                <a:ext cx="39" cy="111"/>
              </a:xfrm>
              <a:custGeom>
                <a:avLst/>
                <a:gdLst>
                  <a:gd name="T0" fmla="*/ 1 w 22"/>
                  <a:gd name="T1" fmla="*/ 3 h 63"/>
                  <a:gd name="T2" fmla="*/ 18 w 22"/>
                  <a:gd name="T3" fmla="*/ 61 h 63"/>
                  <a:gd name="T4" fmla="*/ 21 w 22"/>
                  <a:gd name="T5" fmla="*/ 61 h 63"/>
                  <a:gd name="T6" fmla="*/ 4 w 22"/>
                  <a:gd name="T7" fmla="*/ 2 h 63"/>
                  <a:gd name="T8" fmla="*/ 1 w 22"/>
                  <a:gd name="T9" fmla="*/ 3 h 63"/>
                </a:gdLst>
                <a:ahLst/>
                <a:cxnLst>
                  <a:cxn ang="0">
                    <a:pos x="T0" y="T1"/>
                  </a:cxn>
                  <a:cxn ang="0">
                    <a:pos x="T2" y="T3"/>
                  </a:cxn>
                  <a:cxn ang="0">
                    <a:pos x="T4" y="T5"/>
                  </a:cxn>
                  <a:cxn ang="0">
                    <a:pos x="T6" y="T7"/>
                  </a:cxn>
                  <a:cxn ang="0">
                    <a:pos x="T8" y="T9"/>
                  </a:cxn>
                </a:cxnLst>
                <a:rect l="0" t="0" r="r" b="b"/>
                <a:pathLst>
                  <a:path w="22" h="63">
                    <a:moveTo>
                      <a:pt x="1" y="3"/>
                    </a:moveTo>
                    <a:cubicBezTo>
                      <a:pt x="8" y="23"/>
                      <a:pt x="13" y="41"/>
                      <a:pt x="18" y="61"/>
                    </a:cubicBezTo>
                    <a:cubicBezTo>
                      <a:pt x="19" y="63"/>
                      <a:pt x="21" y="63"/>
                      <a:pt x="21" y="61"/>
                    </a:cubicBezTo>
                    <a:cubicBezTo>
                      <a:pt x="22" y="41"/>
                      <a:pt x="14" y="19"/>
                      <a:pt x="4" y="2"/>
                    </a:cubicBezTo>
                    <a:cubicBezTo>
                      <a:pt x="3" y="0"/>
                      <a:pt x="0" y="2"/>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590"/>
              <p:cNvSpPr>
                <a:spLocks/>
              </p:cNvSpPr>
              <p:nvPr/>
            </p:nvSpPr>
            <p:spPr bwMode="auto">
              <a:xfrm>
                <a:off x="3314" y="2939"/>
                <a:ext cx="19" cy="70"/>
              </a:xfrm>
              <a:custGeom>
                <a:avLst/>
                <a:gdLst>
                  <a:gd name="T0" fmla="*/ 0 w 11"/>
                  <a:gd name="T1" fmla="*/ 4 h 40"/>
                  <a:gd name="T2" fmla="*/ 8 w 11"/>
                  <a:gd name="T3" fmla="*/ 39 h 40"/>
                  <a:gd name="T4" fmla="*/ 11 w 11"/>
                  <a:gd name="T5" fmla="*/ 38 h 40"/>
                  <a:gd name="T6" fmla="*/ 4 w 11"/>
                  <a:gd name="T7" fmla="*/ 3 h 40"/>
                  <a:gd name="T8" fmla="*/ 0 w 11"/>
                  <a:gd name="T9" fmla="*/ 4 h 40"/>
                </a:gdLst>
                <a:ahLst/>
                <a:cxnLst>
                  <a:cxn ang="0">
                    <a:pos x="T0" y="T1"/>
                  </a:cxn>
                  <a:cxn ang="0">
                    <a:pos x="T2" y="T3"/>
                  </a:cxn>
                  <a:cxn ang="0">
                    <a:pos x="T4" y="T5"/>
                  </a:cxn>
                  <a:cxn ang="0">
                    <a:pos x="T6" y="T7"/>
                  </a:cxn>
                  <a:cxn ang="0">
                    <a:pos x="T8" y="T9"/>
                  </a:cxn>
                </a:cxnLst>
                <a:rect l="0" t="0" r="r" b="b"/>
                <a:pathLst>
                  <a:path w="11" h="40">
                    <a:moveTo>
                      <a:pt x="0" y="4"/>
                    </a:moveTo>
                    <a:cubicBezTo>
                      <a:pt x="3" y="15"/>
                      <a:pt x="5" y="27"/>
                      <a:pt x="8" y="39"/>
                    </a:cubicBezTo>
                    <a:cubicBezTo>
                      <a:pt x="8" y="40"/>
                      <a:pt x="11" y="40"/>
                      <a:pt x="11" y="38"/>
                    </a:cubicBezTo>
                    <a:cubicBezTo>
                      <a:pt x="11" y="26"/>
                      <a:pt x="8" y="14"/>
                      <a:pt x="4" y="3"/>
                    </a:cubicBezTo>
                    <a:cubicBezTo>
                      <a:pt x="3" y="0"/>
                      <a:pt x="0" y="1"/>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591"/>
              <p:cNvSpPr>
                <a:spLocks/>
              </p:cNvSpPr>
              <p:nvPr/>
            </p:nvSpPr>
            <p:spPr bwMode="auto">
              <a:xfrm>
                <a:off x="3284" y="2986"/>
                <a:ext cx="12" cy="49"/>
              </a:xfrm>
              <a:custGeom>
                <a:avLst/>
                <a:gdLst>
                  <a:gd name="T0" fmla="*/ 1 w 7"/>
                  <a:gd name="T1" fmla="*/ 3 h 28"/>
                  <a:gd name="T2" fmla="*/ 4 w 7"/>
                  <a:gd name="T3" fmla="*/ 26 h 28"/>
                  <a:gd name="T4" fmla="*/ 7 w 7"/>
                  <a:gd name="T5" fmla="*/ 26 h 28"/>
                  <a:gd name="T6" fmla="*/ 4 w 7"/>
                  <a:gd name="T7" fmla="*/ 2 h 28"/>
                  <a:gd name="T8" fmla="*/ 1 w 7"/>
                  <a:gd name="T9" fmla="*/ 3 h 28"/>
                </a:gdLst>
                <a:ahLst/>
                <a:cxnLst>
                  <a:cxn ang="0">
                    <a:pos x="T0" y="T1"/>
                  </a:cxn>
                  <a:cxn ang="0">
                    <a:pos x="T2" y="T3"/>
                  </a:cxn>
                  <a:cxn ang="0">
                    <a:pos x="T4" y="T5"/>
                  </a:cxn>
                  <a:cxn ang="0">
                    <a:pos x="T6" y="T7"/>
                  </a:cxn>
                  <a:cxn ang="0">
                    <a:pos x="T8" y="T9"/>
                  </a:cxn>
                </a:cxnLst>
                <a:rect l="0" t="0" r="r" b="b"/>
                <a:pathLst>
                  <a:path w="7" h="28">
                    <a:moveTo>
                      <a:pt x="1" y="3"/>
                    </a:moveTo>
                    <a:cubicBezTo>
                      <a:pt x="2" y="10"/>
                      <a:pt x="2" y="19"/>
                      <a:pt x="4" y="26"/>
                    </a:cubicBezTo>
                    <a:cubicBezTo>
                      <a:pt x="5" y="28"/>
                      <a:pt x="7" y="27"/>
                      <a:pt x="7" y="26"/>
                    </a:cubicBezTo>
                    <a:cubicBezTo>
                      <a:pt x="7" y="18"/>
                      <a:pt x="6" y="10"/>
                      <a:pt x="4" y="2"/>
                    </a:cubicBezTo>
                    <a:cubicBezTo>
                      <a:pt x="4"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592"/>
              <p:cNvSpPr>
                <a:spLocks/>
              </p:cNvSpPr>
              <p:nvPr/>
            </p:nvSpPr>
            <p:spPr bwMode="auto">
              <a:xfrm>
                <a:off x="3254" y="3016"/>
                <a:ext cx="10" cy="39"/>
              </a:xfrm>
              <a:custGeom>
                <a:avLst/>
                <a:gdLst>
                  <a:gd name="T0" fmla="*/ 0 w 6"/>
                  <a:gd name="T1" fmla="*/ 3 h 22"/>
                  <a:gd name="T2" fmla="*/ 3 w 6"/>
                  <a:gd name="T3" fmla="*/ 20 h 22"/>
                  <a:gd name="T4" fmla="*/ 6 w 6"/>
                  <a:gd name="T5" fmla="*/ 20 h 22"/>
                  <a:gd name="T6" fmla="*/ 3 w 6"/>
                  <a:gd name="T7" fmla="*/ 2 h 22"/>
                  <a:gd name="T8" fmla="*/ 0 w 6"/>
                  <a:gd name="T9" fmla="*/ 3 h 22"/>
                </a:gdLst>
                <a:ahLst/>
                <a:cxnLst>
                  <a:cxn ang="0">
                    <a:pos x="T0" y="T1"/>
                  </a:cxn>
                  <a:cxn ang="0">
                    <a:pos x="T2" y="T3"/>
                  </a:cxn>
                  <a:cxn ang="0">
                    <a:pos x="T4" y="T5"/>
                  </a:cxn>
                  <a:cxn ang="0">
                    <a:pos x="T6" y="T7"/>
                  </a:cxn>
                  <a:cxn ang="0">
                    <a:pos x="T8" y="T9"/>
                  </a:cxn>
                </a:cxnLst>
                <a:rect l="0" t="0" r="r" b="b"/>
                <a:pathLst>
                  <a:path w="6" h="22">
                    <a:moveTo>
                      <a:pt x="0" y="3"/>
                    </a:moveTo>
                    <a:cubicBezTo>
                      <a:pt x="1" y="9"/>
                      <a:pt x="1" y="15"/>
                      <a:pt x="3" y="20"/>
                    </a:cubicBezTo>
                    <a:cubicBezTo>
                      <a:pt x="4" y="22"/>
                      <a:pt x="6" y="22"/>
                      <a:pt x="6" y="20"/>
                    </a:cubicBezTo>
                    <a:cubicBezTo>
                      <a:pt x="6" y="14"/>
                      <a:pt x="4" y="8"/>
                      <a:pt x="3"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593"/>
              <p:cNvSpPr>
                <a:spLocks/>
              </p:cNvSpPr>
              <p:nvPr/>
            </p:nvSpPr>
            <p:spPr bwMode="auto">
              <a:xfrm>
                <a:off x="3210" y="3041"/>
                <a:ext cx="12" cy="31"/>
              </a:xfrm>
              <a:custGeom>
                <a:avLst/>
                <a:gdLst>
                  <a:gd name="T0" fmla="*/ 1 w 7"/>
                  <a:gd name="T1" fmla="*/ 4 h 18"/>
                  <a:gd name="T2" fmla="*/ 4 w 7"/>
                  <a:gd name="T3" fmla="*/ 17 h 18"/>
                  <a:gd name="T4" fmla="*/ 7 w 7"/>
                  <a:gd name="T5" fmla="*/ 16 h 18"/>
                  <a:gd name="T6" fmla="*/ 4 w 7"/>
                  <a:gd name="T7" fmla="*/ 3 h 18"/>
                  <a:gd name="T8" fmla="*/ 1 w 7"/>
                  <a:gd name="T9" fmla="*/ 4 h 18"/>
                </a:gdLst>
                <a:ahLst/>
                <a:cxnLst>
                  <a:cxn ang="0">
                    <a:pos x="T0" y="T1"/>
                  </a:cxn>
                  <a:cxn ang="0">
                    <a:pos x="T2" y="T3"/>
                  </a:cxn>
                  <a:cxn ang="0">
                    <a:pos x="T4" y="T5"/>
                  </a:cxn>
                  <a:cxn ang="0">
                    <a:pos x="T6" y="T7"/>
                  </a:cxn>
                  <a:cxn ang="0">
                    <a:pos x="T8" y="T9"/>
                  </a:cxn>
                </a:cxnLst>
                <a:rect l="0" t="0" r="r" b="b"/>
                <a:pathLst>
                  <a:path w="7" h="18">
                    <a:moveTo>
                      <a:pt x="1" y="4"/>
                    </a:moveTo>
                    <a:cubicBezTo>
                      <a:pt x="2" y="8"/>
                      <a:pt x="2" y="13"/>
                      <a:pt x="4" y="17"/>
                    </a:cubicBezTo>
                    <a:cubicBezTo>
                      <a:pt x="5" y="18"/>
                      <a:pt x="7" y="17"/>
                      <a:pt x="7" y="16"/>
                    </a:cubicBezTo>
                    <a:cubicBezTo>
                      <a:pt x="7" y="11"/>
                      <a:pt x="5" y="7"/>
                      <a:pt x="4" y="3"/>
                    </a:cubicBezTo>
                    <a:cubicBezTo>
                      <a:pt x="3" y="0"/>
                      <a:pt x="0" y="1"/>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594"/>
              <p:cNvSpPr>
                <a:spLocks/>
              </p:cNvSpPr>
              <p:nvPr/>
            </p:nvSpPr>
            <p:spPr bwMode="auto">
              <a:xfrm>
                <a:off x="3155" y="3065"/>
                <a:ext cx="9" cy="35"/>
              </a:xfrm>
              <a:custGeom>
                <a:avLst/>
                <a:gdLst>
                  <a:gd name="T0" fmla="*/ 0 w 5"/>
                  <a:gd name="T1" fmla="*/ 2 h 20"/>
                  <a:gd name="T2" fmla="*/ 2 w 5"/>
                  <a:gd name="T3" fmla="*/ 18 h 20"/>
                  <a:gd name="T4" fmla="*/ 5 w 5"/>
                  <a:gd name="T5" fmla="*/ 18 h 20"/>
                  <a:gd name="T6" fmla="*/ 4 w 5"/>
                  <a:gd name="T7" fmla="*/ 2 h 20"/>
                  <a:gd name="T8" fmla="*/ 0 w 5"/>
                  <a:gd name="T9" fmla="*/ 2 h 20"/>
                </a:gdLst>
                <a:ahLst/>
                <a:cxnLst>
                  <a:cxn ang="0">
                    <a:pos x="T0" y="T1"/>
                  </a:cxn>
                  <a:cxn ang="0">
                    <a:pos x="T2" y="T3"/>
                  </a:cxn>
                  <a:cxn ang="0">
                    <a:pos x="T4" y="T5"/>
                  </a:cxn>
                  <a:cxn ang="0">
                    <a:pos x="T6" y="T7"/>
                  </a:cxn>
                  <a:cxn ang="0">
                    <a:pos x="T8" y="T9"/>
                  </a:cxn>
                </a:cxnLst>
                <a:rect l="0" t="0" r="r" b="b"/>
                <a:pathLst>
                  <a:path w="5" h="20">
                    <a:moveTo>
                      <a:pt x="0" y="2"/>
                    </a:moveTo>
                    <a:cubicBezTo>
                      <a:pt x="1" y="7"/>
                      <a:pt x="1" y="13"/>
                      <a:pt x="2" y="18"/>
                    </a:cubicBezTo>
                    <a:cubicBezTo>
                      <a:pt x="3" y="20"/>
                      <a:pt x="5" y="19"/>
                      <a:pt x="5" y="18"/>
                    </a:cubicBezTo>
                    <a:cubicBezTo>
                      <a:pt x="5" y="12"/>
                      <a:pt x="5" y="7"/>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595"/>
              <p:cNvSpPr>
                <a:spLocks/>
              </p:cNvSpPr>
              <p:nvPr/>
            </p:nvSpPr>
            <p:spPr bwMode="auto">
              <a:xfrm>
                <a:off x="3097" y="3072"/>
                <a:ext cx="13" cy="30"/>
              </a:xfrm>
              <a:custGeom>
                <a:avLst/>
                <a:gdLst>
                  <a:gd name="T0" fmla="*/ 0 w 7"/>
                  <a:gd name="T1" fmla="*/ 2 h 17"/>
                  <a:gd name="T2" fmla="*/ 4 w 7"/>
                  <a:gd name="T3" fmla="*/ 16 h 17"/>
                  <a:gd name="T4" fmla="*/ 7 w 7"/>
                  <a:gd name="T5" fmla="*/ 15 h 17"/>
                  <a:gd name="T6" fmla="*/ 4 w 7"/>
                  <a:gd name="T7" fmla="*/ 2 h 17"/>
                  <a:gd name="T8" fmla="*/ 0 w 7"/>
                  <a:gd name="T9" fmla="*/ 2 h 17"/>
                </a:gdLst>
                <a:ahLst/>
                <a:cxnLst>
                  <a:cxn ang="0">
                    <a:pos x="T0" y="T1"/>
                  </a:cxn>
                  <a:cxn ang="0">
                    <a:pos x="T2" y="T3"/>
                  </a:cxn>
                  <a:cxn ang="0">
                    <a:pos x="T4" y="T5"/>
                  </a:cxn>
                  <a:cxn ang="0">
                    <a:pos x="T6" y="T7"/>
                  </a:cxn>
                  <a:cxn ang="0">
                    <a:pos x="T8" y="T9"/>
                  </a:cxn>
                </a:cxnLst>
                <a:rect l="0" t="0" r="r" b="b"/>
                <a:pathLst>
                  <a:path w="7" h="17">
                    <a:moveTo>
                      <a:pt x="0" y="2"/>
                    </a:moveTo>
                    <a:cubicBezTo>
                      <a:pt x="0" y="7"/>
                      <a:pt x="1" y="12"/>
                      <a:pt x="4" y="16"/>
                    </a:cubicBezTo>
                    <a:cubicBezTo>
                      <a:pt x="5" y="17"/>
                      <a:pt x="7" y="16"/>
                      <a:pt x="7" y="15"/>
                    </a:cubicBezTo>
                    <a:cubicBezTo>
                      <a:pt x="5" y="10"/>
                      <a:pt x="4" y="7"/>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596"/>
              <p:cNvSpPr>
                <a:spLocks/>
              </p:cNvSpPr>
              <p:nvPr/>
            </p:nvSpPr>
            <p:spPr bwMode="auto">
              <a:xfrm>
                <a:off x="3386" y="2912"/>
                <a:ext cx="31" cy="67"/>
              </a:xfrm>
              <a:custGeom>
                <a:avLst/>
                <a:gdLst>
                  <a:gd name="T0" fmla="*/ 0 w 18"/>
                  <a:gd name="T1" fmla="*/ 3 h 38"/>
                  <a:gd name="T2" fmla="*/ 14 w 18"/>
                  <a:gd name="T3" fmla="*/ 36 h 38"/>
                  <a:gd name="T4" fmla="*/ 17 w 18"/>
                  <a:gd name="T5" fmla="*/ 35 h 38"/>
                  <a:gd name="T6" fmla="*/ 3 w 18"/>
                  <a:gd name="T7" fmla="*/ 2 h 38"/>
                  <a:gd name="T8" fmla="*/ 0 w 18"/>
                  <a:gd name="T9" fmla="*/ 3 h 38"/>
                </a:gdLst>
                <a:ahLst/>
                <a:cxnLst>
                  <a:cxn ang="0">
                    <a:pos x="T0" y="T1"/>
                  </a:cxn>
                  <a:cxn ang="0">
                    <a:pos x="T2" y="T3"/>
                  </a:cxn>
                  <a:cxn ang="0">
                    <a:pos x="T4" y="T5"/>
                  </a:cxn>
                  <a:cxn ang="0">
                    <a:pos x="T6" y="T7"/>
                  </a:cxn>
                  <a:cxn ang="0">
                    <a:pos x="T8" y="T9"/>
                  </a:cxn>
                </a:cxnLst>
                <a:rect l="0" t="0" r="r" b="b"/>
                <a:pathLst>
                  <a:path w="18" h="38">
                    <a:moveTo>
                      <a:pt x="0" y="3"/>
                    </a:moveTo>
                    <a:cubicBezTo>
                      <a:pt x="2" y="14"/>
                      <a:pt x="7" y="27"/>
                      <a:pt x="14" y="36"/>
                    </a:cubicBezTo>
                    <a:cubicBezTo>
                      <a:pt x="15" y="38"/>
                      <a:pt x="18" y="36"/>
                      <a:pt x="17" y="35"/>
                    </a:cubicBezTo>
                    <a:cubicBezTo>
                      <a:pt x="13" y="24"/>
                      <a:pt x="8" y="13"/>
                      <a:pt x="3" y="2"/>
                    </a:cubicBezTo>
                    <a:cubicBezTo>
                      <a:pt x="3" y="0"/>
                      <a:pt x="0" y="0"/>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597"/>
              <p:cNvSpPr>
                <a:spLocks/>
              </p:cNvSpPr>
              <p:nvPr/>
            </p:nvSpPr>
            <p:spPr bwMode="auto">
              <a:xfrm>
                <a:off x="3435" y="2918"/>
                <a:ext cx="14" cy="42"/>
              </a:xfrm>
              <a:custGeom>
                <a:avLst/>
                <a:gdLst>
                  <a:gd name="T0" fmla="*/ 0 w 8"/>
                  <a:gd name="T1" fmla="*/ 2 h 24"/>
                  <a:gd name="T2" fmla="*/ 5 w 8"/>
                  <a:gd name="T3" fmla="*/ 22 h 24"/>
                  <a:gd name="T4" fmla="*/ 8 w 8"/>
                  <a:gd name="T5" fmla="*/ 22 h 24"/>
                  <a:gd name="T6" fmla="*/ 4 w 8"/>
                  <a:gd name="T7" fmla="*/ 2 h 24"/>
                  <a:gd name="T8" fmla="*/ 0 w 8"/>
                  <a:gd name="T9" fmla="*/ 2 h 24"/>
                </a:gdLst>
                <a:ahLst/>
                <a:cxnLst>
                  <a:cxn ang="0">
                    <a:pos x="T0" y="T1"/>
                  </a:cxn>
                  <a:cxn ang="0">
                    <a:pos x="T2" y="T3"/>
                  </a:cxn>
                  <a:cxn ang="0">
                    <a:pos x="T4" y="T5"/>
                  </a:cxn>
                  <a:cxn ang="0">
                    <a:pos x="T6" y="T7"/>
                  </a:cxn>
                  <a:cxn ang="0">
                    <a:pos x="T8" y="T9"/>
                  </a:cxn>
                </a:cxnLst>
                <a:rect l="0" t="0" r="r" b="b"/>
                <a:pathLst>
                  <a:path w="8" h="24">
                    <a:moveTo>
                      <a:pt x="0" y="2"/>
                    </a:moveTo>
                    <a:cubicBezTo>
                      <a:pt x="1" y="9"/>
                      <a:pt x="2" y="16"/>
                      <a:pt x="5" y="22"/>
                    </a:cubicBezTo>
                    <a:cubicBezTo>
                      <a:pt x="5" y="24"/>
                      <a:pt x="8" y="24"/>
                      <a:pt x="8" y="22"/>
                    </a:cubicBezTo>
                    <a:cubicBezTo>
                      <a:pt x="7" y="15"/>
                      <a:pt x="6" y="8"/>
                      <a:pt x="4" y="2"/>
                    </a:cubicBezTo>
                    <a:cubicBezTo>
                      <a:pt x="3"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598"/>
              <p:cNvSpPr>
                <a:spLocks/>
              </p:cNvSpPr>
              <p:nvPr/>
            </p:nvSpPr>
            <p:spPr bwMode="auto">
              <a:xfrm>
                <a:off x="3474" y="2911"/>
                <a:ext cx="12" cy="31"/>
              </a:xfrm>
              <a:custGeom>
                <a:avLst/>
                <a:gdLst>
                  <a:gd name="T0" fmla="*/ 1 w 7"/>
                  <a:gd name="T1" fmla="*/ 4 h 18"/>
                  <a:gd name="T2" fmla="*/ 4 w 7"/>
                  <a:gd name="T3" fmla="*/ 17 h 18"/>
                  <a:gd name="T4" fmla="*/ 7 w 7"/>
                  <a:gd name="T5" fmla="*/ 16 h 18"/>
                  <a:gd name="T6" fmla="*/ 4 w 7"/>
                  <a:gd name="T7" fmla="*/ 3 h 18"/>
                  <a:gd name="T8" fmla="*/ 1 w 7"/>
                  <a:gd name="T9" fmla="*/ 4 h 18"/>
                </a:gdLst>
                <a:ahLst/>
                <a:cxnLst>
                  <a:cxn ang="0">
                    <a:pos x="T0" y="T1"/>
                  </a:cxn>
                  <a:cxn ang="0">
                    <a:pos x="T2" y="T3"/>
                  </a:cxn>
                  <a:cxn ang="0">
                    <a:pos x="T4" y="T5"/>
                  </a:cxn>
                  <a:cxn ang="0">
                    <a:pos x="T6" y="T7"/>
                  </a:cxn>
                  <a:cxn ang="0">
                    <a:pos x="T8" y="T9"/>
                  </a:cxn>
                </a:cxnLst>
                <a:rect l="0" t="0" r="r" b="b"/>
                <a:pathLst>
                  <a:path w="7" h="18">
                    <a:moveTo>
                      <a:pt x="1" y="4"/>
                    </a:moveTo>
                    <a:cubicBezTo>
                      <a:pt x="1" y="8"/>
                      <a:pt x="2" y="13"/>
                      <a:pt x="4" y="17"/>
                    </a:cubicBezTo>
                    <a:cubicBezTo>
                      <a:pt x="5" y="18"/>
                      <a:pt x="7" y="18"/>
                      <a:pt x="7" y="16"/>
                    </a:cubicBezTo>
                    <a:cubicBezTo>
                      <a:pt x="7" y="12"/>
                      <a:pt x="5" y="7"/>
                      <a:pt x="4" y="3"/>
                    </a:cubicBezTo>
                    <a:cubicBezTo>
                      <a:pt x="4" y="0"/>
                      <a:pt x="0" y="1"/>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599"/>
              <p:cNvSpPr>
                <a:spLocks/>
              </p:cNvSpPr>
              <p:nvPr/>
            </p:nvSpPr>
            <p:spPr bwMode="auto">
              <a:xfrm>
                <a:off x="3505" y="2911"/>
                <a:ext cx="21" cy="24"/>
              </a:xfrm>
              <a:custGeom>
                <a:avLst/>
                <a:gdLst>
                  <a:gd name="T0" fmla="*/ 2 w 12"/>
                  <a:gd name="T1" fmla="*/ 4 h 14"/>
                  <a:gd name="T2" fmla="*/ 10 w 12"/>
                  <a:gd name="T3" fmla="*/ 13 h 14"/>
                  <a:gd name="T4" fmla="*/ 12 w 12"/>
                  <a:gd name="T5" fmla="*/ 11 h 14"/>
                  <a:gd name="T6" fmla="*/ 5 w 12"/>
                  <a:gd name="T7" fmla="*/ 2 h 14"/>
                  <a:gd name="T8" fmla="*/ 2 w 12"/>
                  <a:gd name="T9" fmla="*/ 4 h 14"/>
                </a:gdLst>
                <a:ahLst/>
                <a:cxnLst>
                  <a:cxn ang="0">
                    <a:pos x="T0" y="T1"/>
                  </a:cxn>
                  <a:cxn ang="0">
                    <a:pos x="T2" y="T3"/>
                  </a:cxn>
                  <a:cxn ang="0">
                    <a:pos x="T4" y="T5"/>
                  </a:cxn>
                  <a:cxn ang="0">
                    <a:pos x="T6" y="T7"/>
                  </a:cxn>
                  <a:cxn ang="0">
                    <a:pos x="T8" y="T9"/>
                  </a:cxn>
                </a:cxnLst>
                <a:rect l="0" t="0" r="r" b="b"/>
                <a:pathLst>
                  <a:path w="12" h="14">
                    <a:moveTo>
                      <a:pt x="2" y="4"/>
                    </a:moveTo>
                    <a:cubicBezTo>
                      <a:pt x="4" y="7"/>
                      <a:pt x="6" y="11"/>
                      <a:pt x="10" y="13"/>
                    </a:cubicBezTo>
                    <a:cubicBezTo>
                      <a:pt x="11" y="14"/>
                      <a:pt x="12" y="12"/>
                      <a:pt x="12" y="11"/>
                    </a:cubicBezTo>
                    <a:cubicBezTo>
                      <a:pt x="10" y="7"/>
                      <a:pt x="7" y="5"/>
                      <a:pt x="5" y="2"/>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600"/>
              <p:cNvSpPr>
                <a:spLocks/>
              </p:cNvSpPr>
              <p:nvPr/>
            </p:nvSpPr>
            <p:spPr bwMode="auto">
              <a:xfrm>
                <a:off x="3523" y="2671"/>
                <a:ext cx="24" cy="88"/>
              </a:xfrm>
              <a:custGeom>
                <a:avLst/>
                <a:gdLst>
                  <a:gd name="T0" fmla="*/ 5 w 14"/>
                  <a:gd name="T1" fmla="*/ 48 h 50"/>
                  <a:gd name="T2" fmla="*/ 13 w 14"/>
                  <a:gd name="T3" fmla="*/ 3 h 50"/>
                  <a:gd name="T4" fmla="*/ 10 w 14"/>
                  <a:gd name="T5" fmla="*/ 2 h 50"/>
                  <a:gd name="T6" fmla="*/ 2 w 14"/>
                  <a:gd name="T7" fmla="*/ 48 h 50"/>
                  <a:gd name="T8" fmla="*/ 5 w 14"/>
                  <a:gd name="T9" fmla="*/ 48 h 50"/>
                </a:gdLst>
                <a:ahLst/>
                <a:cxnLst>
                  <a:cxn ang="0">
                    <a:pos x="T0" y="T1"/>
                  </a:cxn>
                  <a:cxn ang="0">
                    <a:pos x="T2" y="T3"/>
                  </a:cxn>
                  <a:cxn ang="0">
                    <a:pos x="T4" y="T5"/>
                  </a:cxn>
                  <a:cxn ang="0">
                    <a:pos x="T6" y="T7"/>
                  </a:cxn>
                  <a:cxn ang="0">
                    <a:pos x="T8" y="T9"/>
                  </a:cxn>
                </a:cxnLst>
                <a:rect l="0" t="0" r="r" b="b"/>
                <a:pathLst>
                  <a:path w="14" h="50">
                    <a:moveTo>
                      <a:pt x="5" y="48"/>
                    </a:moveTo>
                    <a:cubicBezTo>
                      <a:pt x="6" y="33"/>
                      <a:pt x="9" y="18"/>
                      <a:pt x="13" y="3"/>
                    </a:cubicBezTo>
                    <a:cubicBezTo>
                      <a:pt x="14" y="1"/>
                      <a:pt x="11" y="0"/>
                      <a:pt x="10" y="2"/>
                    </a:cubicBezTo>
                    <a:cubicBezTo>
                      <a:pt x="4" y="16"/>
                      <a:pt x="0" y="33"/>
                      <a:pt x="2" y="48"/>
                    </a:cubicBezTo>
                    <a:cubicBezTo>
                      <a:pt x="2" y="50"/>
                      <a:pt x="5" y="50"/>
                      <a:pt x="5"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601"/>
              <p:cNvSpPr>
                <a:spLocks/>
              </p:cNvSpPr>
              <p:nvPr/>
            </p:nvSpPr>
            <p:spPr bwMode="auto">
              <a:xfrm>
                <a:off x="3560" y="2687"/>
                <a:ext cx="17" cy="49"/>
              </a:xfrm>
              <a:custGeom>
                <a:avLst/>
                <a:gdLst>
                  <a:gd name="T0" fmla="*/ 4 w 10"/>
                  <a:gd name="T1" fmla="*/ 26 h 28"/>
                  <a:gd name="T2" fmla="*/ 9 w 10"/>
                  <a:gd name="T3" fmla="*/ 3 h 28"/>
                  <a:gd name="T4" fmla="*/ 6 w 10"/>
                  <a:gd name="T5" fmla="*/ 1 h 28"/>
                  <a:gd name="T6" fmla="*/ 1 w 10"/>
                  <a:gd name="T7" fmla="*/ 26 h 28"/>
                  <a:gd name="T8" fmla="*/ 4 w 10"/>
                  <a:gd name="T9" fmla="*/ 26 h 28"/>
                </a:gdLst>
                <a:ahLst/>
                <a:cxnLst>
                  <a:cxn ang="0">
                    <a:pos x="T0" y="T1"/>
                  </a:cxn>
                  <a:cxn ang="0">
                    <a:pos x="T2" y="T3"/>
                  </a:cxn>
                  <a:cxn ang="0">
                    <a:pos x="T4" y="T5"/>
                  </a:cxn>
                  <a:cxn ang="0">
                    <a:pos x="T6" y="T7"/>
                  </a:cxn>
                  <a:cxn ang="0">
                    <a:pos x="T8" y="T9"/>
                  </a:cxn>
                </a:cxnLst>
                <a:rect l="0" t="0" r="r" b="b"/>
                <a:pathLst>
                  <a:path w="10" h="28">
                    <a:moveTo>
                      <a:pt x="4" y="26"/>
                    </a:moveTo>
                    <a:cubicBezTo>
                      <a:pt x="5" y="18"/>
                      <a:pt x="7" y="11"/>
                      <a:pt x="9" y="3"/>
                    </a:cubicBezTo>
                    <a:cubicBezTo>
                      <a:pt x="10" y="1"/>
                      <a:pt x="7" y="0"/>
                      <a:pt x="6" y="1"/>
                    </a:cubicBezTo>
                    <a:cubicBezTo>
                      <a:pt x="2" y="9"/>
                      <a:pt x="0" y="18"/>
                      <a:pt x="1" y="26"/>
                    </a:cubicBezTo>
                    <a:cubicBezTo>
                      <a:pt x="1" y="28"/>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602"/>
              <p:cNvSpPr>
                <a:spLocks/>
              </p:cNvSpPr>
              <p:nvPr/>
            </p:nvSpPr>
            <p:spPr bwMode="auto">
              <a:xfrm>
                <a:off x="3598" y="2692"/>
                <a:ext cx="14" cy="41"/>
              </a:xfrm>
              <a:custGeom>
                <a:avLst/>
                <a:gdLst>
                  <a:gd name="T0" fmla="*/ 5 w 8"/>
                  <a:gd name="T1" fmla="*/ 21 h 23"/>
                  <a:gd name="T2" fmla="*/ 7 w 8"/>
                  <a:gd name="T3" fmla="*/ 3 h 23"/>
                  <a:gd name="T4" fmla="*/ 4 w 8"/>
                  <a:gd name="T5" fmla="*/ 1 h 23"/>
                  <a:gd name="T6" fmla="*/ 1 w 8"/>
                  <a:gd name="T7" fmla="*/ 21 h 23"/>
                  <a:gd name="T8" fmla="*/ 5 w 8"/>
                  <a:gd name="T9" fmla="*/ 21 h 23"/>
                </a:gdLst>
                <a:ahLst/>
                <a:cxnLst>
                  <a:cxn ang="0">
                    <a:pos x="T0" y="T1"/>
                  </a:cxn>
                  <a:cxn ang="0">
                    <a:pos x="T2" y="T3"/>
                  </a:cxn>
                  <a:cxn ang="0">
                    <a:pos x="T4" y="T5"/>
                  </a:cxn>
                  <a:cxn ang="0">
                    <a:pos x="T6" y="T7"/>
                  </a:cxn>
                  <a:cxn ang="0">
                    <a:pos x="T8" y="T9"/>
                  </a:cxn>
                </a:cxnLst>
                <a:rect l="0" t="0" r="r" b="b"/>
                <a:pathLst>
                  <a:path w="8" h="23">
                    <a:moveTo>
                      <a:pt x="5" y="21"/>
                    </a:moveTo>
                    <a:cubicBezTo>
                      <a:pt x="4" y="14"/>
                      <a:pt x="6" y="9"/>
                      <a:pt x="7" y="3"/>
                    </a:cubicBezTo>
                    <a:cubicBezTo>
                      <a:pt x="8" y="1"/>
                      <a:pt x="5" y="0"/>
                      <a:pt x="4" y="1"/>
                    </a:cubicBezTo>
                    <a:cubicBezTo>
                      <a:pt x="1" y="7"/>
                      <a:pt x="0" y="14"/>
                      <a:pt x="1" y="21"/>
                    </a:cubicBezTo>
                    <a:cubicBezTo>
                      <a:pt x="1" y="23"/>
                      <a:pt x="5" y="23"/>
                      <a:pt x="5"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603"/>
              <p:cNvSpPr>
                <a:spLocks/>
              </p:cNvSpPr>
              <p:nvPr/>
            </p:nvSpPr>
            <p:spPr bwMode="auto">
              <a:xfrm>
                <a:off x="3626" y="2696"/>
                <a:ext cx="18" cy="42"/>
              </a:xfrm>
              <a:custGeom>
                <a:avLst/>
                <a:gdLst>
                  <a:gd name="T0" fmla="*/ 4 w 10"/>
                  <a:gd name="T1" fmla="*/ 21 h 24"/>
                  <a:gd name="T2" fmla="*/ 10 w 10"/>
                  <a:gd name="T3" fmla="*/ 2 h 24"/>
                  <a:gd name="T4" fmla="*/ 7 w 10"/>
                  <a:gd name="T5" fmla="*/ 1 h 24"/>
                  <a:gd name="T6" fmla="*/ 0 w 10"/>
                  <a:gd name="T7" fmla="*/ 21 h 24"/>
                  <a:gd name="T8" fmla="*/ 4 w 10"/>
                  <a:gd name="T9" fmla="*/ 21 h 24"/>
                </a:gdLst>
                <a:ahLst/>
                <a:cxnLst>
                  <a:cxn ang="0">
                    <a:pos x="T0" y="T1"/>
                  </a:cxn>
                  <a:cxn ang="0">
                    <a:pos x="T2" y="T3"/>
                  </a:cxn>
                  <a:cxn ang="0">
                    <a:pos x="T4" y="T5"/>
                  </a:cxn>
                  <a:cxn ang="0">
                    <a:pos x="T6" y="T7"/>
                  </a:cxn>
                  <a:cxn ang="0">
                    <a:pos x="T8" y="T9"/>
                  </a:cxn>
                </a:cxnLst>
                <a:rect l="0" t="0" r="r" b="b"/>
                <a:pathLst>
                  <a:path w="10" h="24">
                    <a:moveTo>
                      <a:pt x="4" y="21"/>
                    </a:moveTo>
                    <a:cubicBezTo>
                      <a:pt x="5" y="15"/>
                      <a:pt x="7" y="8"/>
                      <a:pt x="10" y="2"/>
                    </a:cubicBezTo>
                    <a:cubicBezTo>
                      <a:pt x="10" y="0"/>
                      <a:pt x="8" y="0"/>
                      <a:pt x="7" y="1"/>
                    </a:cubicBezTo>
                    <a:cubicBezTo>
                      <a:pt x="3" y="7"/>
                      <a:pt x="1" y="14"/>
                      <a:pt x="0" y="21"/>
                    </a:cubicBezTo>
                    <a:cubicBezTo>
                      <a:pt x="0" y="24"/>
                      <a:pt x="4" y="24"/>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604"/>
              <p:cNvSpPr>
                <a:spLocks/>
              </p:cNvSpPr>
              <p:nvPr/>
            </p:nvSpPr>
            <p:spPr bwMode="auto">
              <a:xfrm>
                <a:off x="3669" y="2684"/>
                <a:ext cx="15" cy="47"/>
              </a:xfrm>
              <a:custGeom>
                <a:avLst/>
                <a:gdLst>
                  <a:gd name="T0" fmla="*/ 4 w 9"/>
                  <a:gd name="T1" fmla="*/ 25 h 27"/>
                  <a:gd name="T2" fmla="*/ 9 w 9"/>
                  <a:gd name="T3" fmla="*/ 1 h 27"/>
                  <a:gd name="T4" fmla="*/ 6 w 9"/>
                  <a:gd name="T5" fmla="*/ 1 h 27"/>
                  <a:gd name="T6" fmla="*/ 1 w 9"/>
                  <a:gd name="T7" fmla="*/ 24 h 27"/>
                  <a:gd name="T8" fmla="*/ 4 w 9"/>
                  <a:gd name="T9" fmla="*/ 25 h 27"/>
                </a:gdLst>
                <a:ahLst/>
                <a:cxnLst>
                  <a:cxn ang="0">
                    <a:pos x="T0" y="T1"/>
                  </a:cxn>
                  <a:cxn ang="0">
                    <a:pos x="T2" y="T3"/>
                  </a:cxn>
                  <a:cxn ang="0">
                    <a:pos x="T4" y="T5"/>
                  </a:cxn>
                  <a:cxn ang="0">
                    <a:pos x="T6" y="T7"/>
                  </a:cxn>
                  <a:cxn ang="0">
                    <a:pos x="T8" y="T9"/>
                  </a:cxn>
                </a:cxnLst>
                <a:rect l="0" t="0" r="r" b="b"/>
                <a:pathLst>
                  <a:path w="9" h="27">
                    <a:moveTo>
                      <a:pt x="4" y="25"/>
                    </a:moveTo>
                    <a:cubicBezTo>
                      <a:pt x="6" y="17"/>
                      <a:pt x="8" y="9"/>
                      <a:pt x="9" y="1"/>
                    </a:cubicBezTo>
                    <a:cubicBezTo>
                      <a:pt x="9" y="0"/>
                      <a:pt x="6" y="0"/>
                      <a:pt x="6" y="1"/>
                    </a:cubicBezTo>
                    <a:cubicBezTo>
                      <a:pt x="3" y="8"/>
                      <a:pt x="2" y="16"/>
                      <a:pt x="1" y="24"/>
                    </a:cubicBezTo>
                    <a:cubicBezTo>
                      <a:pt x="0" y="26"/>
                      <a:pt x="4"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605"/>
              <p:cNvSpPr>
                <a:spLocks/>
              </p:cNvSpPr>
              <p:nvPr/>
            </p:nvSpPr>
            <p:spPr bwMode="auto">
              <a:xfrm>
                <a:off x="3716" y="2682"/>
                <a:ext cx="14" cy="28"/>
              </a:xfrm>
              <a:custGeom>
                <a:avLst/>
                <a:gdLst>
                  <a:gd name="T0" fmla="*/ 4 w 8"/>
                  <a:gd name="T1" fmla="*/ 14 h 16"/>
                  <a:gd name="T2" fmla="*/ 8 w 8"/>
                  <a:gd name="T3" fmla="*/ 2 h 16"/>
                  <a:gd name="T4" fmla="*/ 5 w 8"/>
                  <a:gd name="T5" fmla="*/ 1 h 16"/>
                  <a:gd name="T6" fmla="*/ 0 w 8"/>
                  <a:gd name="T7" fmla="*/ 13 h 16"/>
                  <a:gd name="T8" fmla="*/ 4 w 8"/>
                  <a:gd name="T9" fmla="*/ 14 h 16"/>
                </a:gdLst>
                <a:ahLst/>
                <a:cxnLst>
                  <a:cxn ang="0">
                    <a:pos x="T0" y="T1"/>
                  </a:cxn>
                  <a:cxn ang="0">
                    <a:pos x="T2" y="T3"/>
                  </a:cxn>
                  <a:cxn ang="0">
                    <a:pos x="T4" y="T5"/>
                  </a:cxn>
                  <a:cxn ang="0">
                    <a:pos x="T6" y="T7"/>
                  </a:cxn>
                  <a:cxn ang="0">
                    <a:pos x="T8" y="T9"/>
                  </a:cxn>
                </a:cxnLst>
                <a:rect l="0" t="0" r="r" b="b"/>
                <a:pathLst>
                  <a:path w="8" h="16">
                    <a:moveTo>
                      <a:pt x="4" y="14"/>
                    </a:moveTo>
                    <a:cubicBezTo>
                      <a:pt x="6" y="10"/>
                      <a:pt x="8" y="6"/>
                      <a:pt x="8" y="2"/>
                    </a:cubicBezTo>
                    <a:cubicBezTo>
                      <a:pt x="8" y="1"/>
                      <a:pt x="6" y="0"/>
                      <a:pt x="5" y="1"/>
                    </a:cubicBezTo>
                    <a:cubicBezTo>
                      <a:pt x="3" y="5"/>
                      <a:pt x="2" y="9"/>
                      <a:pt x="0" y="13"/>
                    </a:cubicBezTo>
                    <a:cubicBezTo>
                      <a:pt x="0" y="16"/>
                      <a:pt x="3"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606"/>
              <p:cNvSpPr>
                <a:spLocks/>
              </p:cNvSpPr>
              <p:nvPr/>
            </p:nvSpPr>
            <p:spPr bwMode="auto">
              <a:xfrm>
                <a:off x="3762" y="2668"/>
                <a:ext cx="19" cy="31"/>
              </a:xfrm>
              <a:custGeom>
                <a:avLst/>
                <a:gdLst>
                  <a:gd name="T0" fmla="*/ 5 w 11"/>
                  <a:gd name="T1" fmla="*/ 16 h 18"/>
                  <a:gd name="T2" fmla="*/ 10 w 11"/>
                  <a:gd name="T3" fmla="*/ 1 h 18"/>
                  <a:gd name="T4" fmla="*/ 7 w 11"/>
                  <a:gd name="T5" fmla="*/ 1 h 18"/>
                  <a:gd name="T6" fmla="*/ 2 w 11"/>
                  <a:gd name="T7" fmla="*/ 14 h 18"/>
                  <a:gd name="T8" fmla="*/ 5 w 11"/>
                  <a:gd name="T9" fmla="*/ 16 h 18"/>
                </a:gdLst>
                <a:ahLst/>
                <a:cxnLst>
                  <a:cxn ang="0">
                    <a:pos x="T0" y="T1"/>
                  </a:cxn>
                  <a:cxn ang="0">
                    <a:pos x="T2" y="T3"/>
                  </a:cxn>
                  <a:cxn ang="0">
                    <a:pos x="T4" y="T5"/>
                  </a:cxn>
                  <a:cxn ang="0">
                    <a:pos x="T6" y="T7"/>
                  </a:cxn>
                  <a:cxn ang="0">
                    <a:pos x="T8" y="T9"/>
                  </a:cxn>
                </a:cxnLst>
                <a:rect l="0" t="0" r="r" b="b"/>
                <a:pathLst>
                  <a:path w="11" h="18">
                    <a:moveTo>
                      <a:pt x="5" y="16"/>
                    </a:moveTo>
                    <a:cubicBezTo>
                      <a:pt x="8" y="12"/>
                      <a:pt x="11" y="7"/>
                      <a:pt x="10" y="1"/>
                    </a:cubicBezTo>
                    <a:cubicBezTo>
                      <a:pt x="9" y="0"/>
                      <a:pt x="7" y="0"/>
                      <a:pt x="7" y="1"/>
                    </a:cubicBezTo>
                    <a:cubicBezTo>
                      <a:pt x="5" y="6"/>
                      <a:pt x="4" y="10"/>
                      <a:pt x="2" y="14"/>
                    </a:cubicBezTo>
                    <a:cubicBezTo>
                      <a:pt x="0" y="15"/>
                      <a:pt x="3"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808"/>
            <p:cNvGrpSpPr>
              <a:grpSpLocks/>
            </p:cNvGrpSpPr>
            <p:nvPr/>
          </p:nvGrpSpPr>
          <p:grpSpPr bwMode="auto">
            <a:xfrm>
              <a:off x="1322" y="566"/>
              <a:ext cx="4477" cy="2742"/>
              <a:chOff x="1322" y="566"/>
              <a:chExt cx="4477" cy="2742"/>
            </a:xfrm>
            <a:grpFill/>
          </p:grpSpPr>
          <p:sp>
            <p:nvSpPr>
              <p:cNvPr id="372" name="Freeform 608"/>
              <p:cNvSpPr>
                <a:spLocks/>
              </p:cNvSpPr>
              <p:nvPr/>
            </p:nvSpPr>
            <p:spPr bwMode="auto">
              <a:xfrm>
                <a:off x="3484" y="2654"/>
                <a:ext cx="14" cy="49"/>
              </a:xfrm>
              <a:custGeom>
                <a:avLst/>
                <a:gdLst>
                  <a:gd name="T0" fmla="*/ 6 w 8"/>
                  <a:gd name="T1" fmla="*/ 26 h 28"/>
                  <a:gd name="T2" fmla="*/ 8 w 8"/>
                  <a:gd name="T3" fmla="*/ 3 h 28"/>
                  <a:gd name="T4" fmla="*/ 5 w 8"/>
                  <a:gd name="T5" fmla="*/ 2 h 28"/>
                  <a:gd name="T6" fmla="*/ 2 w 8"/>
                  <a:gd name="T7" fmla="*/ 26 h 28"/>
                  <a:gd name="T8" fmla="*/ 6 w 8"/>
                  <a:gd name="T9" fmla="*/ 26 h 28"/>
                </a:gdLst>
                <a:ahLst/>
                <a:cxnLst>
                  <a:cxn ang="0">
                    <a:pos x="T0" y="T1"/>
                  </a:cxn>
                  <a:cxn ang="0">
                    <a:pos x="T2" y="T3"/>
                  </a:cxn>
                  <a:cxn ang="0">
                    <a:pos x="T4" y="T5"/>
                  </a:cxn>
                  <a:cxn ang="0">
                    <a:pos x="T6" y="T7"/>
                  </a:cxn>
                  <a:cxn ang="0">
                    <a:pos x="T8" y="T9"/>
                  </a:cxn>
                </a:cxnLst>
                <a:rect l="0" t="0" r="r" b="b"/>
                <a:pathLst>
                  <a:path w="8" h="28">
                    <a:moveTo>
                      <a:pt x="6" y="26"/>
                    </a:moveTo>
                    <a:cubicBezTo>
                      <a:pt x="6" y="18"/>
                      <a:pt x="6" y="11"/>
                      <a:pt x="8" y="3"/>
                    </a:cubicBezTo>
                    <a:cubicBezTo>
                      <a:pt x="8" y="1"/>
                      <a:pt x="6" y="0"/>
                      <a:pt x="5" y="2"/>
                    </a:cubicBezTo>
                    <a:cubicBezTo>
                      <a:pt x="2" y="9"/>
                      <a:pt x="0" y="18"/>
                      <a:pt x="2" y="26"/>
                    </a:cubicBezTo>
                    <a:cubicBezTo>
                      <a:pt x="3" y="28"/>
                      <a:pt x="6" y="27"/>
                      <a:pt x="6"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609"/>
              <p:cNvSpPr>
                <a:spLocks/>
              </p:cNvSpPr>
              <p:nvPr/>
            </p:nvSpPr>
            <p:spPr bwMode="auto">
              <a:xfrm>
                <a:off x="3437" y="2627"/>
                <a:ext cx="8" cy="39"/>
              </a:xfrm>
              <a:custGeom>
                <a:avLst/>
                <a:gdLst>
                  <a:gd name="T0" fmla="*/ 4 w 5"/>
                  <a:gd name="T1" fmla="*/ 20 h 22"/>
                  <a:gd name="T2" fmla="*/ 3 w 5"/>
                  <a:gd name="T3" fmla="*/ 2 h 22"/>
                  <a:gd name="T4" fmla="*/ 0 w 5"/>
                  <a:gd name="T5" fmla="*/ 2 h 22"/>
                  <a:gd name="T6" fmla="*/ 0 w 5"/>
                  <a:gd name="T7" fmla="*/ 19 h 22"/>
                  <a:gd name="T8" fmla="*/ 4 w 5"/>
                  <a:gd name="T9" fmla="*/ 20 h 22"/>
                </a:gdLst>
                <a:ahLst/>
                <a:cxnLst>
                  <a:cxn ang="0">
                    <a:pos x="T0" y="T1"/>
                  </a:cxn>
                  <a:cxn ang="0">
                    <a:pos x="T2" y="T3"/>
                  </a:cxn>
                  <a:cxn ang="0">
                    <a:pos x="T4" y="T5"/>
                  </a:cxn>
                  <a:cxn ang="0">
                    <a:pos x="T6" y="T7"/>
                  </a:cxn>
                  <a:cxn ang="0">
                    <a:pos x="T8" y="T9"/>
                  </a:cxn>
                </a:cxnLst>
                <a:rect l="0" t="0" r="r" b="b"/>
                <a:pathLst>
                  <a:path w="5" h="22">
                    <a:moveTo>
                      <a:pt x="4" y="20"/>
                    </a:moveTo>
                    <a:cubicBezTo>
                      <a:pt x="5" y="14"/>
                      <a:pt x="5" y="8"/>
                      <a:pt x="3" y="2"/>
                    </a:cubicBezTo>
                    <a:cubicBezTo>
                      <a:pt x="2" y="0"/>
                      <a:pt x="0" y="1"/>
                      <a:pt x="0" y="2"/>
                    </a:cubicBezTo>
                    <a:cubicBezTo>
                      <a:pt x="1" y="8"/>
                      <a:pt x="1" y="14"/>
                      <a:pt x="0" y="19"/>
                    </a:cubicBezTo>
                    <a:cubicBezTo>
                      <a:pt x="0" y="21"/>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610"/>
              <p:cNvSpPr>
                <a:spLocks/>
              </p:cNvSpPr>
              <p:nvPr/>
            </p:nvSpPr>
            <p:spPr bwMode="auto">
              <a:xfrm>
                <a:off x="3387" y="2612"/>
                <a:ext cx="13" cy="33"/>
              </a:xfrm>
              <a:custGeom>
                <a:avLst/>
                <a:gdLst>
                  <a:gd name="T0" fmla="*/ 6 w 7"/>
                  <a:gd name="T1" fmla="*/ 15 h 19"/>
                  <a:gd name="T2" fmla="*/ 6 w 7"/>
                  <a:gd name="T3" fmla="*/ 3 h 19"/>
                  <a:gd name="T4" fmla="*/ 3 w 7"/>
                  <a:gd name="T5" fmla="*/ 2 h 19"/>
                  <a:gd name="T6" fmla="*/ 3 w 7"/>
                  <a:gd name="T7" fmla="*/ 16 h 19"/>
                  <a:gd name="T8" fmla="*/ 6 w 7"/>
                  <a:gd name="T9" fmla="*/ 15 h 19"/>
                </a:gdLst>
                <a:ahLst/>
                <a:cxnLst>
                  <a:cxn ang="0">
                    <a:pos x="T0" y="T1"/>
                  </a:cxn>
                  <a:cxn ang="0">
                    <a:pos x="T2" y="T3"/>
                  </a:cxn>
                  <a:cxn ang="0">
                    <a:pos x="T4" y="T5"/>
                  </a:cxn>
                  <a:cxn ang="0">
                    <a:pos x="T6" y="T7"/>
                  </a:cxn>
                  <a:cxn ang="0">
                    <a:pos x="T8" y="T9"/>
                  </a:cxn>
                </a:cxnLst>
                <a:rect l="0" t="0" r="r" b="b"/>
                <a:pathLst>
                  <a:path w="7" h="19">
                    <a:moveTo>
                      <a:pt x="6" y="15"/>
                    </a:moveTo>
                    <a:cubicBezTo>
                      <a:pt x="5" y="11"/>
                      <a:pt x="5" y="7"/>
                      <a:pt x="6" y="3"/>
                    </a:cubicBezTo>
                    <a:cubicBezTo>
                      <a:pt x="7" y="1"/>
                      <a:pt x="4" y="0"/>
                      <a:pt x="3" y="2"/>
                    </a:cubicBezTo>
                    <a:cubicBezTo>
                      <a:pt x="0" y="6"/>
                      <a:pt x="1" y="12"/>
                      <a:pt x="3" y="16"/>
                    </a:cubicBezTo>
                    <a:cubicBezTo>
                      <a:pt x="4" y="19"/>
                      <a:pt x="7" y="17"/>
                      <a:pt x="6"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611"/>
              <p:cNvSpPr>
                <a:spLocks/>
              </p:cNvSpPr>
              <p:nvPr/>
            </p:nvSpPr>
            <p:spPr bwMode="auto">
              <a:xfrm>
                <a:off x="3860" y="2520"/>
                <a:ext cx="57" cy="48"/>
              </a:xfrm>
              <a:custGeom>
                <a:avLst/>
                <a:gdLst>
                  <a:gd name="T0" fmla="*/ 4 w 32"/>
                  <a:gd name="T1" fmla="*/ 25 h 27"/>
                  <a:gd name="T2" fmla="*/ 17 w 32"/>
                  <a:gd name="T3" fmla="*/ 12 h 27"/>
                  <a:gd name="T4" fmla="*/ 31 w 32"/>
                  <a:gd name="T5" fmla="*/ 3 h 27"/>
                  <a:gd name="T6" fmla="*/ 30 w 32"/>
                  <a:gd name="T7" fmla="*/ 1 h 27"/>
                  <a:gd name="T8" fmla="*/ 1 w 32"/>
                  <a:gd name="T9" fmla="*/ 24 h 27"/>
                  <a:gd name="T10" fmla="*/ 4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4" y="25"/>
                    </a:moveTo>
                    <a:cubicBezTo>
                      <a:pt x="8" y="20"/>
                      <a:pt x="12" y="16"/>
                      <a:pt x="17" y="12"/>
                    </a:cubicBezTo>
                    <a:cubicBezTo>
                      <a:pt x="21" y="9"/>
                      <a:pt x="26" y="6"/>
                      <a:pt x="31" y="3"/>
                    </a:cubicBezTo>
                    <a:cubicBezTo>
                      <a:pt x="32" y="3"/>
                      <a:pt x="31" y="0"/>
                      <a:pt x="30" y="1"/>
                    </a:cubicBezTo>
                    <a:cubicBezTo>
                      <a:pt x="18" y="3"/>
                      <a:pt x="7" y="13"/>
                      <a:pt x="1" y="24"/>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612"/>
              <p:cNvSpPr>
                <a:spLocks/>
              </p:cNvSpPr>
              <p:nvPr/>
            </p:nvSpPr>
            <p:spPr bwMode="auto">
              <a:xfrm>
                <a:off x="3855" y="2555"/>
                <a:ext cx="55" cy="46"/>
              </a:xfrm>
              <a:custGeom>
                <a:avLst/>
                <a:gdLst>
                  <a:gd name="T0" fmla="*/ 5 w 31"/>
                  <a:gd name="T1" fmla="*/ 25 h 26"/>
                  <a:gd name="T2" fmla="*/ 30 w 31"/>
                  <a:gd name="T3" fmla="*/ 3 h 26"/>
                  <a:gd name="T4" fmla="*/ 28 w 31"/>
                  <a:gd name="T5" fmla="*/ 1 h 26"/>
                  <a:gd name="T6" fmla="*/ 2 w 31"/>
                  <a:gd name="T7" fmla="*/ 22 h 26"/>
                  <a:gd name="T8" fmla="*/ 5 w 31"/>
                  <a:gd name="T9" fmla="*/ 25 h 26"/>
                </a:gdLst>
                <a:ahLst/>
                <a:cxnLst>
                  <a:cxn ang="0">
                    <a:pos x="T0" y="T1"/>
                  </a:cxn>
                  <a:cxn ang="0">
                    <a:pos x="T2" y="T3"/>
                  </a:cxn>
                  <a:cxn ang="0">
                    <a:pos x="T4" y="T5"/>
                  </a:cxn>
                  <a:cxn ang="0">
                    <a:pos x="T6" y="T7"/>
                  </a:cxn>
                  <a:cxn ang="0">
                    <a:pos x="T8" y="T9"/>
                  </a:cxn>
                </a:cxnLst>
                <a:rect l="0" t="0" r="r" b="b"/>
                <a:pathLst>
                  <a:path w="31" h="26">
                    <a:moveTo>
                      <a:pt x="5" y="25"/>
                    </a:moveTo>
                    <a:cubicBezTo>
                      <a:pt x="12" y="16"/>
                      <a:pt x="21" y="10"/>
                      <a:pt x="30" y="3"/>
                    </a:cubicBezTo>
                    <a:cubicBezTo>
                      <a:pt x="31" y="2"/>
                      <a:pt x="30" y="0"/>
                      <a:pt x="28" y="1"/>
                    </a:cubicBezTo>
                    <a:cubicBezTo>
                      <a:pt x="18" y="4"/>
                      <a:pt x="8" y="13"/>
                      <a:pt x="2" y="22"/>
                    </a:cubicBezTo>
                    <a:cubicBezTo>
                      <a:pt x="0" y="24"/>
                      <a:pt x="3" y="26"/>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613"/>
              <p:cNvSpPr>
                <a:spLocks/>
              </p:cNvSpPr>
              <p:nvPr/>
            </p:nvSpPr>
            <p:spPr bwMode="auto">
              <a:xfrm>
                <a:off x="3859" y="2592"/>
                <a:ext cx="43" cy="41"/>
              </a:xfrm>
              <a:custGeom>
                <a:avLst/>
                <a:gdLst>
                  <a:gd name="T0" fmla="*/ 4 w 25"/>
                  <a:gd name="T1" fmla="*/ 22 h 23"/>
                  <a:gd name="T2" fmla="*/ 23 w 25"/>
                  <a:gd name="T3" fmla="*/ 3 h 23"/>
                  <a:gd name="T4" fmla="*/ 22 w 25"/>
                  <a:gd name="T5" fmla="*/ 1 h 23"/>
                  <a:gd name="T6" fmla="*/ 1 w 25"/>
                  <a:gd name="T7" fmla="*/ 19 h 23"/>
                  <a:gd name="T8" fmla="*/ 4 w 25"/>
                  <a:gd name="T9" fmla="*/ 22 h 23"/>
                </a:gdLst>
                <a:ahLst/>
                <a:cxnLst>
                  <a:cxn ang="0">
                    <a:pos x="T0" y="T1"/>
                  </a:cxn>
                  <a:cxn ang="0">
                    <a:pos x="T2" y="T3"/>
                  </a:cxn>
                  <a:cxn ang="0">
                    <a:pos x="T4" y="T5"/>
                  </a:cxn>
                  <a:cxn ang="0">
                    <a:pos x="T6" y="T7"/>
                  </a:cxn>
                  <a:cxn ang="0">
                    <a:pos x="T8" y="T9"/>
                  </a:cxn>
                </a:cxnLst>
                <a:rect l="0" t="0" r="r" b="b"/>
                <a:pathLst>
                  <a:path w="25" h="23">
                    <a:moveTo>
                      <a:pt x="4" y="22"/>
                    </a:moveTo>
                    <a:cubicBezTo>
                      <a:pt x="10" y="15"/>
                      <a:pt x="17" y="9"/>
                      <a:pt x="23" y="3"/>
                    </a:cubicBezTo>
                    <a:cubicBezTo>
                      <a:pt x="25" y="2"/>
                      <a:pt x="23" y="0"/>
                      <a:pt x="22" y="1"/>
                    </a:cubicBezTo>
                    <a:cubicBezTo>
                      <a:pt x="14" y="5"/>
                      <a:pt x="7" y="12"/>
                      <a:pt x="1" y="19"/>
                    </a:cubicBezTo>
                    <a:cubicBezTo>
                      <a:pt x="0" y="21"/>
                      <a:pt x="2" y="23"/>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614"/>
              <p:cNvSpPr>
                <a:spLocks/>
              </p:cNvSpPr>
              <p:nvPr/>
            </p:nvSpPr>
            <p:spPr bwMode="auto">
              <a:xfrm>
                <a:off x="3895" y="2631"/>
                <a:ext cx="27" cy="28"/>
              </a:xfrm>
              <a:custGeom>
                <a:avLst/>
                <a:gdLst>
                  <a:gd name="T0" fmla="*/ 4 w 15"/>
                  <a:gd name="T1" fmla="*/ 13 h 16"/>
                  <a:gd name="T2" fmla="*/ 14 w 15"/>
                  <a:gd name="T3" fmla="*/ 3 h 16"/>
                  <a:gd name="T4" fmla="*/ 13 w 15"/>
                  <a:gd name="T5" fmla="*/ 0 h 16"/>
                  <a:gd name="T6" fmla="*/ 1 w 15"/>
                  <a:gd name="T7" fmla="*/ 12 h 16"/>
                  <a:gd name="T8" fmla="*/ 4 w 15"/>
                  <a:gd name="T9" fmla="*/ 13 h 16"/>
                </a:gdLst>
                <a:ahLst/>
                <a:cxnLst>
                  <a:cxn ang="0">
                    <a:pos x="T0" y="T1"/>
                  </a:cxn>
                  <a:cxn ang="0">
                    <a:pos x="T2" y="T3"/>
                  </a:cxn>
                  <a:cxn ang="0">
                    <a:pos x="T4" y="T5"/>
                  </a:cxn>
                  <a:cxn ang="0">
                    <a:pos x="T6" y="T7"/>
                  </a:cxn>
                  <a:cxn ang="0">
                    <a:pos x="T8" y="T9"/>
                  </a:cxn>
                </a:cxnLst>
                <a:rect l="0" t="0" r="r" b="b"/>
                <a:pathLst>
                  <a:path w="15" h="16">
                    <a:moveTo>
                      <a:pt x="4" y="13"/>
                    </a:moveTo>
                    <a:cubicBezTo>
                      <a:pt x="6" y="9"/>
                      <a:pt x="10" y="6"/>
                      <a:pt x="14" y="3"/>
                    </a:cubicBezTo>
                    <a:cubicBezTo>
                      <a:pt x="15" y="2"/>
                      <a:pt x="14" y="0"/>
                      <a:pt x="13" y="0"/>
                    </a:cubicBezTo>
                    <a:cubicBezTo>
                      <a:pt x="7" y="1"/>
                      <a:pt x="2" y="7"/>
                      <a:pt x="1" y="12"/>
                    </a:cubicBezTo>
                    <a:cubicBezTo>
                      <a:pt x="0" y="15"/>
                      <a:pt x="4" y="16"/>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615"/>
              <p:cNvSpPr>
                <a:spLocks/>
              </p:cNvSpPr>
              <p:nvPr/>
            </p:nvSpPr>
            <p:spPr bwMode="auto">
              <a:xfrm>
                <a:off x="3931" y="2652"/>
                <a:ext cx="24" cy="25"/>
              </a:xfrm>
              <a:custGeom>
                <a:avLst/>
                <a:gdLst>
                  <a:gd name="T0" fmla="*/ 4 w 14"/>
                  <a:gd name="T1" fmla="*/ 12 h 14"/>
                  <a:gd name="T2" fmla="*/ 13 w 14"/>
                  <a:gd name="T3" fmla="*/ 3 h 14"/>
                  <a:gd name="T4" fmla="*/ 11 w 14"/>
                  <a:gd name="T5" fmla="*/ 1 h 14"/>
                  <a:gd name="T6" fmla="*/ 1 w 14"/>
                  <a:gd name="T7" fmla="*/ 9 h 14"/>
                  <a:gd name="T8" fmla="*/ 4 w 14"/>
                  <a:gd name="T9" fmla="*/ 12 h 14"/>
                </a:gdLst>
                <a:ahLst/>
                <a:cxnLst>
                  <a:cxn ang="0">
                    <a:pos x="T0" y="T1"/>
                  </a:cxn>
                  <a:cxn ang="0">
                    <a:pos x="T2" y="T3"/>
                  </a:cxn>
                  <a:cxn ang="0">
                    <a:pos x="T4" y="T5"/>
                  </a:cxn>
                  <a:cxn ang="0">
                    <a:pos x="T6" y="T7"/>
                  </a:cxn>
                  <a:cxn ang="0">
                    <a:pos x="T8" y="T9"/>
                  </a:cxn>
                </a:cxnLst>
                <a:rect l="0" t="0" r="r" b="b"/>
                <a:pathLst>
                  <a:path w="14" h="14">
                    <a:moveTo>
                      <a:pt x="4" y="12"/>
                    </a:moveTo>
                    <a:cubicBezTo>
                      <a:pt x="7" y="9"/>
                      <a:pt x="10" y="6"/>
                      <a:pt x="13" y="3"/>
                    </a:cubicBezTo>
                    <a:cubicBezTo>
                      <a:pt x="14" y="2"/>
                      <a:pt x="12" y="0"/>
                      <a:pt x="11" y="1"/>
                    </a:cubicBezTo>
                    <a:cubicBezTo>
                      <a:pt x="7" y="3"/>
                      <a:pt x="4" y="6"/>
                      <a:pt x="1" y="9"/>
                    </a:cubicBezTo>
                    <a:cubicBezTo>
                      <a:pt x="0" y="11"/>
                      <a:pt x="2"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616"/>
              <p:cNvSpPr>
                <a:spLocks/>
              </p:cNvSpPr>
              <p:nvPr/>
            </p:nvSpPr>
            <p:spPr bwMode="auto">
              <a:xfrm>
                <a:off x="3843" y="2453"/>
                <a:ext cx="42" cy="55"/>
              </a:xfrm>
              <a:custGeom>
                <a:avLst/>
                <a:gdLst>
                  <a:gd name="T0" fmla="*/ 4 w 24"/>
                  <a:gd name="T1" fmla="*/ 29 h 31"/>
                  <a:gd name="T2" fmla="*/ 12 w 24"/>
                  <a:gd name="T3" fmla="*/ 16 h 31"/>
                  <a:gd name="T4" fmla="*/ 23 w 24"/>
                  <a:gd name="T5" fmla="*/ 3 h 31"/>
                  <a:gd name="T6" fmla="*/ 21 w 24"/>
                  <a:gd name="T7" fmla="*/ 1 h 31"/>
                  <a:gd name="T8" fmla="*/ 0 w 24"/>
                  <a:gd name="T9" fmla="*/ 28 h 31"/>
                  <a:gd name="T10" fmla="*/ 4 w 24"/>
                  <a:gd name="T11" fmla="*/ 29 h 31"/>
                </a:gdLst>
                <a:ahLst/>
                <a:cxnLst>
                  <a:cxn ang="0">
                    <a:pos x="T0" y="T1"/>
                  </a:cxn>
                  <a:cxn ang="0">
                    <a:pos x="T2" y="T3"/>
                  </a:cxn>
                  <a:cxn ang="0">
                    <a:pos x="T4" y="T5"/>
                  </a:cxn>
                  <a:cxn ang="0">
                    <a:pos x="T6" y="T7"/>
                  </a:cxn>
                  <a:cxn ang="0">
                    <a:pos x="T8" y="T9"/>
                  </a:cxn>
                  <a:cxn ang="0">
                    <a:pos x="T10" y="T11"/>
                  </a:cxn>
                </a:cxnLst>
                <a:rect l="0" t="0" r="r" b="b"/>
                <a:pathLst>
                  <a:path w="24" h="31">
                    <a:moveTo>
                      <a:pt x="4" y="29"/>
                    </a:moveTo>
                    <a:cubicBezTo>
                      <a:pt x="7" y="25"/>
                      <a:pt x="9" y="20"/>
                      <a:pt x="12" y="16"/>
                    </a:cubicBezTo>
                    <a:cubicBezTo>
                      <a:pt x="16" y="12"/>
                      <a:pt x="20" y="8"/>
                      <a:pt x="23" y="3"/>
                    </a:cubicBezTo>
                    <a:cubicBezTo>
                      <a:pt x="24" y="2"/>
                      <a:pt x="23" y="0"/>
                      <a:pt x="21" y="1"/>
                    </a:cubicBezTo>
                    <a:cubicBezTo>
                      <a:pt x="12" y="7"/>
                      <a:pt x="4" y="17"/>
                      <a:pt x="0"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17"/>
              <p:cNvSpPr>
                <a:spLocks/>
              </p:cNvSpPr>
              <p:nvPr/>
            </p:nvSpPr>
            <p:spPr bwMode="auto">
              <a:xfrm>
                <a:off x="3808" y="2437"/>
                <a:ext cx="33" cy="43"/>
              </a:xfrm>
              <a:custGeom>
                <a:avLst/>
                <a:gdLst>
                  <a:gd name="T0" fmla="*/ 3 w 19"/>
                  <a:gd name="T1" fmla="*/ 23 h 24"/>
                  <a:gd name="T2" fmla="*/ 10 w 19"/>
                  <a:gd name="T3" fmla="*/ 12 h 24"/>
                  <a:gd name="T4" fmla="*/ 18 w 19"/>
                  <a:gd name="T5" fmla="*/ 3 h 24"/>
                  <a:gd name="T6" fmla="*/ 16 w 19"/>
                  <a:gd name="T7" fmla="*/ 1 h 24"/>
                  <a:gd name="T8" fmla="*/ 0 w 19"/>
                  <a:gd name="T9" fmla="*/ 22 h 24"/>
                  <a:gd name="T10" fmla="*/ 3 w 19"/>
                  <a:gd name="T11" fmla="*/ 23 h 24"/>
                </a:gdLst>
                <a:ahLst/>
                <a:cxnLst>
                  <a:cxn ang="0">
                    <a:pos x="T0" y="T1"/>
                  </a:cxn>
                  <a:cxn ang="0">
                    <a:pos x="T2" y="T3"/>
                  </a:cxn>
                  <a:cxn ang="0">
                    <a:pos x="T4" y="T5"/>
                  </a:cxn>
                  <a:cxn ang="0">
                    <a:pos x="T6" y="T7"/>
                  </a:cxn>
                  <a:cxn ang="0">
                    <a:pos x="T8" y="T9"/>
                  </a:cxn>
                  <a:cxn ang="0">
                    <a:pos x="T10" y="T11"/>
                  </a:cxn>
                </a:cxnLst>
                <a:rect l="0" t="0" r="r" b="b"/>
                <a:pathLst>
                  <a:path w="19" h="24">
                    <a:moveTo>
                      <a:pt x="3" y="23"/>
                    </a:moveTo>
                    <a:cubicBezTo>
                      <a:pt x="5" y="19"/>
                      <a:pt x="8" y="15"/>
                      <a:pt x="10" y="12"/>
                    </a:cubicBezTo>
                    <a:cubicBezTo>
                      <a:pt x="13" y="9"/>
                      <a:pt x="15" y="6"/>
                      <a:pt x="18" y="3"/>
                    </a:cubicBezTo>
                    <a:cubicBezTo>
                      <a:pt x="19" y="2"/>
                      <a:pt x="17" y="0"/>
                      <a:pt x="16" y="1"/>
                    </a:cubicBezTo>
                    <a:cubicBezTo>
                      <a:pt x="8" y="6"/>
                      <a:pt x="3" y="14"/>
                      <a:pt x="0" y="22"/>
                    </a:cubicBezTo>
                    <a:cubicBezTo>
                      <a:pt x="0" y="23"/>
                      <a:pt x="2"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618"/>
              <p:cNvSpPr>
                <a:spLocks/>
              </p:cNvSpPr>
              <p:nvPr/>
            </p:nvSpPr>
            <p:spPr bwMode="auto">
              <a:xfrm>
                <a:off x="3771" y="2420"/>
                <a:ext cx="24" cy="39"/>
              </a:xfrm>
              <a:custGeom>
                <a:avLst/>
                <a:gdLst>
                  <a:gd name="T0" fmla="*/ 4 w 14"/>
                  <a:gd name="T1" fmla="*/ 20 h 22"/>
                  <a:gd name="T2" fmla="*/ 13 w 14"/>
                  <a:gd name="T3" fmla="*/ 3 h 22"/>
                  <a:gd name="T4" fmla="*/ 11 w 14"/>
                  <a:gd name="T5" fmla="*/ 1 h 22"/>
                  <a:gd name="T6" fmla="*/ 1 w 14"/>
                  <a:gd name="T7" fmla="*/ 19 h 22"/>
                  <a:gd name="T8" fmla="*/ 4 w 14"/>
                  <a:gd name="T9" fmla="*/ 20 h 22"/>
                </a:gdLst>
                <a:ahLst/>
                <a:cxnLst>
                  <a:cxn ang="0">
                    <a:pos x="T0" y="T1"/>
                  </a:cxn>
                  <a:cxn ang="0">
                    <a:pos x="T2" y="T3"/>
                  </a:cxn>
                  <a:cxn ang="0">
                    <a:pos x="T4" y="T5"/>
                  </a:cxn>
                  <a:cxn ang="0">
                    <a:pos x="T6" y="T7"/>
                  </a:cxn>
                  <a:cxn ang="0">
                    <a:pos x="T8" y="T9"/>
                  </a:cxn>
                </a:cxnLst>
                <a:rect l="0" t="0" r="r" b="b"/>
                <a:pathLst>
                  <a:path w="14" h="22">
                    <a:moveTo>
                      <a:pt x="4" y="20"/>
                    </a:moveTo>
                    <a:cubicBezTo>
                      <a:pt x="6" y="14"/>
                      <a:pt x="9" y="8"/>
                      <a:pt x="13" y="3"/>
                    </a:cubicBezTo>
                    <a:cubicBezTo>
                      <a:pt x="14" y="2"/>
                      <a:pt x="12" y="0"/>
                      <a:pt x="11" y="1"/>
                    </a:cubicBezTo>
                    <a:cubicBezTo>
                      <a:pt x="5" y="5"/>
                      <a:pt x="2" y="12"/>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619"/>
              <p:cNvSpPr>
                <a:spLocks/>
              </p:cNvSpPr>
              <p:nvPr/>
            </p:nvSpPr>
            <p:spPr bwMode="auto">
              <a:xfrm>
                <a:off x="3727" y="2401"/>
                <a:ext cx="23" cy="33"/>
              </a:xfrm>
              <a:custGeom>
                <a:avLst/>
                <a:gdLst>
                  <a:gd name="T0" fmla="*/ 4 w 13"/>
                  <a:gd name="T1" fmla="*/ 16 h 19"/>
                  <a:gd name="T2" fmla="*/ 12 w 13"/>
                  <a:gd name="T3" fmla="*/ 3 h 19"/>
                  <a:gd name="T4" fmla="*/ 10 w 13"/>
                  <a:gd name="T5" fmla="*/ 1 h 19"/>
                  <a:gd name="T6" fmla="*/ 0 w 13"/>
                  <a:gd name="T7" fmla="*/ 15 h 19"/>
                  <a:gd name="T8" fmla="*/ 4 w 13"/>
                  <a:gd name="T9" fmla="*/ 16 h 19"/>
                </a:gdLst>
                <a:ahLst/>
                <a:cxnLst>
                  <a:cxn ang="0">
                    <a:pos x="T0" y="T1"/>
                  </a:cxn>
                  <a:cxn ang="0">
                    <a:pos x="T2" y="T3"/>
                  </a:cxn>
                  <a:cxn ang="0">
                    <a:pos x="T4" y="T5"/>
                  </a:cxn>
                  <a:cxn ang="0">
                    <a:pos x="T6" y="T7"/>
                  </a:cxn>
                  <a:cxn ang="0">
                    <a:pos x="T8" y="T9"/>
                  </a:cxn>
                </a:cxnLst>
                <a:rect l="0" t="0" r="r" b="b"/>
                <a:pathLst>
                  <a:path w="13" h="19">
                    <a:moveTo>
                      <a:pt x="4" y="16"/>
                    </a:moveTo>
                    <a:cubicBezTo>
                      <a:pt x="6" y="11"/>
                      <a:pt x="9" y="7"/>
                      <a:pt x="12" y="3"/>
                    </a:cubicBezTo>
                    <a:cubicBezTo>
                      <a:pt x="13" y="2"/>
                      <a:pt x="12" y="0"/>
                      <a:pt x="10" y="1"/>
                    </a:cubicBezTo>
                    <a:cubicBezTo>
                      <a:pt x="5" y="4"/>
                      <a:pt x="2" y="9"/>
                      <a:pt x="0" y="15"/>
                    </a:cubicBezTo>
                    <a:cubicBezTo>
                      <a:pt x="0" y="18"/>
                      <a:pt x="3" y="19"/>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620"/>
              <p:cNvSpPr>
                <a:spLocks/>
              </p:cNvSpPr>
              <p:nvPr/>
            </p:nvSpPr>
            <p:spPr bwMode="auto">
              <a:xfrm>
                <a:off x="4323" y="2249"/>
                <a:ext cx="5" cy="4"/>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2"/>
                      <a:pt x="3" y="0"/>
                      <a:pt x="2" y="0"/>
                    </a:cubicBezTo>
                    <a:cubicBezTo>
                      <a:pt x="0" y="0"/>
                      <a:pt x="0" y="2"/>
                      <a:pt x="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621"/>
              <p:cNvSpPr>
                <a:spLocks/>
              </p:cNvSpPr>
              <p:nvPr/>
            </p:nvSpPr>
            <p:spPr bwMode="auto">
              <a:xfrm>
                <a:off x="4298" y="2235"/>
                <a:ext cx="77" cy="32"/>
              </a:xfrm>
              <a:custGeom>
                <a:avLst/>
                <a:gdLst>
                  <a:gd name="T0" fmla="*/ 2 w 44"/>
                  <a:gd name="T1" fmla="*/ 4 h 18"/>
                  <a:gd name="T2" fmla="*/ 41 w 44"/>
                  <a:gd name="T3" fmla="*/ 17 h 18"/>
                  <a:gd name="T4" fmla="*/ 42 w 44"/>
                  <a:gd name="T5" fmla="*/ 14 h 18"/>
                  <a:gd name="T6" fmla="*/ 3 w 44"/>
                  <a:gd name="T7" fmla="*/ 0 h 18"/>
                  <a:gd name="T8" fmla="*/ 2 w 44"/>
                  <a:gd name="T9" fmla="*/ 4 h 18"/>
                </a:gdLst>
                <a:ahLst/>
                <a:cxnLst>
                  <a:cxn ang="0">
                    <a:pos x="T0" y="T1"/>
                  </a:cxn>
                  <a:cxn ang="0">
                    <a:pos x="T2" y="T3"/>
                  </a:cxn>
                  <a:cxn ang="0">
                    <a:pos x="T4" y="T5"/>
                  </a:cxn>
                  <a:cxn ang="0">
                    <a:pos x="T6" y="T7"/>
                  </a:cxn>
                  <a:cxn ang="0">
                    <a:pos x="T8" y="T9"/>
                  </a:cxn>
                </a:cxnLst>
                <a:rect l="0" t="0" r="r" b="b"/>
                <a:pathLst>
                  <a:path w="44" h="18">
                    <a:moveTo>
                      <a:pt x="2" y="4"/>
                    </a:moveTo>
                    <a:cubicBezTo>
                      <a:pt x="15" y="8"/>
                      <a:pt x="28" y="12"/>
                      <a:pt x="41" y="17"/>
                    </a:cubicBezTo>
                    <a:cubicBezTo>
                      <a:pt x="43" y="18"/>
                      <a:pt x="44" y="15"/>
                      <a:pt x="42" y="14"/>
                    </a:cubicBezTo>
                    <a:cubicBezTo>
                      <a:pt x="31" y="7"/>
                      <a:pt x="17" y="2"/>
                      <a:pt x="3" y="0"/>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622"/>
              <p:cNvSpPr>
                <a:spLocks/>
              </p:cNvSpPr>
              <p:nvPr/>
            </p:nvSpPr>
            <p:spPr bwMode="auto">
              <a:xfrm>
                <a:off x="4282" y="2277"/>
                <a:ext cx="35" cy="16"/>
              </a:xfrm>
              <a:custGeom>
                <a:avLst/>
                <a:gdLst>
                  <a:gd name="T0" fmla="*/ 2 w 20"/>
                  <a:gd name="T1" fmla="*/ 4 h 9"/>
                  <a:gd name="T2" fmla="*/ 17 w 20"/>
                  <a:gd name="T3" fmla="*/ 8 h 9"/>
                  <a:gd name="T4" fmla="*/ 19 w 20"/>
                  <a:gd name="T5" fmla="*/ 5 h 9"/>
                  <a:gd name="T6" fmla="*/ 2 w 20"/>
                  <a:gd name="T7" fmla="*/ 1 h 9"/>
                  <a:gd name="T8" fmla="*/ 2 w 20"/>
                  <a:gd name="T9" fmla="*/ 4 h 9"/>
                </a:gdLst>
                <a:ahLst/>
                <a:cxnLst>
                  <a:cxn ang="0">
                    <a:pos x="T0" y="T1"/>
                  </a:cxn>
                  <a:cxn ang="0">
                    <a:pos x="T2" y="T3"/>
                  </a:cxn>
                  <a:cxn ang="0">
                    <a:pos x="T4" y="T5"/>
                  </a:cxn>
                  <a:cxn ang="0">
                    <a:pos x="T6" y="T7"/>
                  </a:cxn>
                  <a:cxn ang="0">
                    <a:pos x="T8" y="T9"/>
                  </a:cxn>
                </a:cxnLst>
                <a:rect l="0" t="0" r="r" b="b"/>
                <a:pathLst>
                  <a:path w="20" h="9">
                    <a:moveTo>
                      <a:pt x="2" y="4"/>
                    </a:moveTo>
                    <a:cubicBezTo>
                      <a:pt x="7" y="4"/>
                      <a:pt x="12" y="6"/>
                      <a:pt x="17" y="8"/>
                    </a:cubicBezTo>
                    <a:cubicBezTo>
                      <a:pt x="18" y="9"/>
                      <a:pt x="20" y="6"/>
                      <a:pt x="19" y="5"/>
                    </a:cubicBezTo>
                    <a:cubicBezTo>
                      <a:pt x="14" y="2"/>
                      <a:pt x="8" y="0"/>
                      <a:pt x="2" y="1"/>
                    </a:cubicBezTo>
                    <a:cubicBezTo>
                      <a:pt x="0" y="1"/>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623"/>
              <p:cNvSpPr>
                <a:spLocks/>
              </p:cNvSpPr>
              <p:nvPr/>
            </p:nvSpPr>
            <p:spPr bwMode="auto">
              <a:xfrm>
                <a:off x="4259" y="2306"/>
                <a:ext cx="37" cy="14"/>
              </a:xfrm>
              <a:custGeom>
                <a:avLst/>
                <a:gdLst>
                  <a:gd name="T0" fmla="*/ 2 w 21"/>
                  <a:gd name="T1" fmla="*/ 5 h 8"/>
                  <a:gd name="T2" fmla="*/ 19 w 21"/>
                  <a:gd name="T3" fmla="*/ 7 h 8"/>
                  <a:gd name="T4" fmla="*/ 20 w 21"/>
                  <a:gd name="T5" fmla="*/ 5 h 8"/>
                  <a:gd name="T6" fmla="*/ 2 w 21"/>
                  <a:gd name="T7" fmla="*/ 2 h 8"/>
                  <a:gd name="T8" fmla="*/ 2 w 21"/>
                  <a:gd name="T9" fmla="*/ 5 h 8"/>
                </a:gdLst>
                <a:ahLst/>
                <a:cxnLst>
                  <a:cxn ang="0">
                    <a:pos x="T0" y="T1"/>
                  </a:cxn>
                  <a:cxn ang="0">
                    <a:pos x="T2" y="T3"/>
                  </a:cxn>
                  <a:cxn ang="0">
                    <a:pos x="T4" y="T5"/>
                  </a:cxn>
                  <a:cxn ang="0">
                    <a:pos x="T6" y="T7"/>
                  </a:cxn>
                  <a:cxn ang="0">
                    <a:pos x="T8" y="T9"/>
                  </a:cxn>
                </a:cxnLst>
                <a:rect l="0" t="0" r="r" b="b"/>
                <a:pathLst>
                  <a:path w="21" h="8">
                    <a:moveTo>
                      <a:pt x="2" y="5"/>
                    </a:moveTo>
                    <a:cubicBezTo>
                      <a:pt x="8" y="4"/>
                      <a:pt x="13" y="6"/>
                      <a:pt x="19" y="7"/>
                    </a:cubicBezTo>
                    <a:cubicBezTo>
                      <a:pt x="20" y="8"/>
                      <a:pt x="21" y="6"/>
                      <a:pt x="20" y="5"/>
                    </a:cubicBezTo>
                    <a:cubicBezTo>
                      <a:pt x="15" y="1"/>
                      <a:pt x="8" y="0"/>
                      <a:pt x="2" y="2"/>
                    </a:cubicBezTo>
                    <a:cubicBezTo>
                      <a:pt x="0" y="2"/>
                      <a:pt x="0" y="5"/>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624"/>
              <p:cNvSpPr>
                <a:spLocks/>
              </p:cNvSpPr>
              <p:nvPr/>
            </p:nvSpPr>
            <p:spPr bwMode="auto">
              <a:xfrm>
                <a:off x="4249" y="2337"/>
                <a:ext cx="14" cy="7"/>
              </a:xfrm>
              <a:custGeom>
                <a:avLst/>
                <a:gdLst>
                  <a:gd name="T0" fmla="*/ 2 w 8"/>
                  <a:gd name="T1" fmla="*/ 4 h 4"/>
                  <a:gd name="T2" fmla="*/ 7 w 8"/>
                  <a:gd name="T3" fmla="*/ 4 h 4"/>
                  <a:gd name="T4" fmla="*/ 7 w 8"/>
                  <a:gd name="T5" fmla="*/ 1 h 4"/>
                  <a:gd name="T6" fmla="*/ 2 w 8"/>
                  <a:gd name="T7" fmla="*/ 0 h 4"/>
                  <a:gd name="T8" fmla="*/ 2 w 8"/>
                  <a:gd name="T9" fmla="*/ 4 h 4"/>
                </a:gdLst>
                <a:ahLst/>
                <a:cxnLst>
                  <a:cxn ang="0">
                    <a:pos x="T0" y="T1"/>
                  </a:cxn>
                  <a:cxn ang="0">
                    <a:pos x="T2" y="T3"/>
                  </a:cxn>
                  <a:cxn ang="0">
                    <a:pos x="T4" y="T5"/>
                  </a:cxn>
                  <a:cxn ang="0">
                    <a:pos x="T6" y="T7"/>
                  </a:cxn>
                  <a:cxn ang="0">
                    <a:pos x="T8" y="T9"/>
                  </a:cxn>
                </a:cxnLst>
                <a:rect l="0" t="0" r="r" b="b"/>
                <a:pathLst>
                  <a:path w="8" h="4">
                    <a:moveTo>
                      <a:pt x="2" y="4"/>
                    </a:moveTo>
                    <a:cubicBezTo>
                      <a:pt x="4" y="4"/>
                      <a:pt x="6" y="4"/>
                      <a:pt x="7" y="4"/>
                    </a:cubicBezTo>
                    <a:cubicBezTo>
                      <a:pt x="8" y="3"/>
                      <a:pt x="8" y="1"/>
                      <a:pt x="7" y="1"/>
                    </a:cubicBezTo>
                    <a:cubicBezTo>
                      <a:pt x="6" y="0"/>
                      <a:pt x="4" y="0"/>
                      <a:pt x="2" y="0"/>
                    </a:cubicBezTo>
                    <a:cubicBezTo>
                      <a:pt x="0"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25"/>
              <p:cNvSpPr>
                <a:spLocks/>
              </p:cNvSpPr>
              <p:nvPr/>
            </p:nvSpPr>
            <p:spPr bwMode="auto">
              <a:xfrm>
                <a:off x="4483" y="2444"/>
                <a:ext cx="66" cy="60"/>
              </a:xfrm>
              <a:custGeom>
                <a:avLst/>
                <a:gdLst>
                  <a:gd name="T0" fmla="*/ 3 w 38"/>
                  <a:gd name="T1" fmla="*/ 33 h 34"/>
                  <a:gd name="T2" fmla="*/ 37 w 38"/>
                  <a:gd name="T3" fmla="*/ 4 h 34"/>
                  <a:gd name="T4" fmla="*/ 35 w 38"/>
                  <a:gd name="T5" fmla="*/ 1 h 34"/>
                  <a:gd name="T6" fmla="*/ 1 w 38"/>
                  <a:gd name="T7" fmla="*/ 31 h 34"/>
                  <a:gd name="T8" fmla="*/ 3 w 38"/>
                  <a:gd name="T9" fmla="*/ 33 h 34"/>
                </a:gdLst>
                <a:ahLst/>
                <a:cxnLst>
                  <a:cxn ang="0">
                    <a:pos x="T0" y="T1"/>
                  </a:cxn>
                  <a:cxn ang="0">
                    <a:pos x="T2" y="T3"/>
                  </a:cxn>
                  <a:cxn ang="0">
                    <a:pos x="T4" y="T5"/>
                  </a:cxn>
                  <a:cxn ang="0">
                    <a:pos x="T6" y="T7"/>
                  </a:cxn>
                  <a:cxn ang="0">
                    <a:pos x="T8" y="T9"/>
                  </a:cxn>
                </a:cxnLst>
                <a:rect l="0" t="0" r="r" b="b"/>
                <a:pathLst>
                  <a:path w="38" h="34">
                    <a:moveTo>
                      <a:pt x="3" y="33"/>
                    </a:moveTo>
                    <a:cubicBezTo>
                      <a:pt x="14" y="22"/>
                      <a:pt x="26" y="13"/>
                      <a:pt x="37" y="4"/>
                    </a:cubicBezTo>
                    <a:cubicBezTo>
                      <a:pt x="38" y="3"/>
                      <a:pt x="37" y="0"/>
                      <a:pt x="35" y="1"/>
                    </a:cubicBezTo>
                    <a:cubicBezTo>
                      <a:pt x="22" y="8"/>
                      <a:pt x="10" y="19"/>
                      <a:pt x="1" y="31"/>
                    </a:cubicBezTo>
                    <a:cubicBezTo>
                      <a:pt x="0" y="32"/>
                      <a:pt x="2" y="34"/>
                      <a:pt x="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26"/>
              <p:cNvSpPr>
                <a:spLocks/>
              </p:cNvSpPr>
              <p:nvPr/>
            </p:nvSpPr>
            <p:spPr bwMode="auto">
              <a:xfrm>
                <a:off x="4539" y="2471"/>
                <a:ext cx="40" cy="47"/>
              </a:xfrm>
              <a:custGeom>
                <a:avLst/>
                <a:gdLst>
                  <a:gd name="T0" fmla="*/ 3 w 23"/>
                  <a:gd name="T1" fmla="*/ 25 h 27"/>
                  <a:gd name="T2" fmla="*/ 22 w 23"/>
                  <a:gd name="T3" fmla="*/ 3 h 27"/>
                  <a:gd name="T4" fmla="*/ 20 w 23"/>
                  <a:gd name="T5" fmla="*/ 0 h 27"/>
                  <a:gd name="T6" fmla="*/ 0 w 23"/>
                  <a:gd name="T7" fmla="*/ 24 h 27"/>
                  <a:gd name="T8" fmla="*/ 3 w 23"/>
                  <a:gd name="T9" fmla="*/ 25 h 27"/>
                </a:gdLst>
                <a:ahLst/>
                <a:cxnLst>
                  <a:cxn ang="0">
                    <a:pos x="T0" y="T1"/>
                  </a:cxn>
                  <a:cxn ang="0">
                    <a:pos x="T2" y="T3"/>
                  </a:cxn>
                  <a:cxn ang="0">
                    <a:pos x="T4" y="T5"/>
                  </a:cxn>
                  <a:cxn ang="0">
                    <a:pos x="T6" y="T7"/>
                  </a:cxn>
                  <a:cxn ang="0">
                    <a:pos x="T8" y="T9"/>
                  </a:cxn>
                </a:cxnLst>
                <a:rect l="0" t="0" r="r" b="b"/>
                <a:pathLst>
                  <a:path w="23" h="27">
                    <a:moveTo>
                      <a:pt x="3" y="25"/>
                    </a:moveTo>
                    <a:cubicBezTo>
                      <a:pt x="7" y="16"/>
                      <a:pt x="14" y="9"/>
                      <a:pt x="22" y="3"/>
                    </a:cubicBezTo>
                    <a:cubicBezTo>
                      <a:pt x="23" y="2"/>
                      <a:pt x="22" y="0"/>
                      <a:pt x="20" y="0"/>
                    </a:cubicBezTo>
                    <a:cubicBezTo>
                      <a:pt x="10" y="4"/>
                      <a:pt x="3" y="14"/>
                      <a:pt x="0" y="24"/>
                    </a:cubicBezTo>
                    <a:cubicBezTo>
                      <a:pt x="0" y="25"/>
                      <a:pt x="2" y="27"/>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27"/>
              <p:cNvSpPr>
                <a:spLocks/>
              </p:cNvSpPr>
              <p:nvPr/>
            </p:nvSpPr>
            <p:spPr bwMode="auto">
              <a:xfrm>
                <a:off x="4570" y="2495"/>
                <a:ext cx="32" cy="36"/>
              </a:xfrm>
              <a:custGeom>
                <a:avLst/>
                <a:gdLst>
                  <a:gd name="T0" fmla="*/ 4 w 18"/>
                  <a:gd name="T1" fmla="*/ 18 h 20"/>
                  <a:gd name="T2" fmla="*/ 17 w 18"/>
                  <a:gd name="T3" fmla="*/ 3 h 20"/>
                  <a:gd name="T4" fmla="*/ 15 w 18"/>
                  <a:gd name="T5" fmla="*/ 1 h 20"/>
                  <a:gd name="T6" fmla="*/ 1 w 18"/>
                  <a:gd name="T7" fmla="*/ 16 h 20"/>
                  <a:gd name="T8" fmla="*/ 4 w 18"/>
                  <a:gd name="T9" fmla="*/ 18 h 20"/>
                </a:gdLst>
                <a:ahLst/>
                <a:cxnLst>
                  <a:cxn ang="0">
                    <a:pos x="T0" y="T1"/>
                  </a:cxn>
                  <a:cxn ang="0">
                    <a:pos x="T2" y="T3"/>
                  </a:cxn>
                  <a:cxn ang="0">
                    <a:pos x="T4" y="T5"/>
                  </a:cxn>
                  <a:cxn ang="0">
                    <a:pos x="T6" y="T7"/>
                  </a:cxn>
                  <a:cxn ang="0">
                    <a:pos x="T8" y="T9"/>
                  </a:cxn>
                </a:cxnLst>
                <a:rect l="0" t="0" r="r" b="b"/>
                <a:pathLst>
                  <a:path w="18" h="20">
                    <a:moveTo>
                      <a:pt x="4" y="18"/>
                    </a:moveTo>
                    <a:cubicBezTo>
                      <a:pt x="8" y="13"/>
                      <a:pt x="12" y="8"/>
                      <a:pt x="17" y="3"/>
                    </a:cubicBezTo>
                    <a:cubicBezTo>
                      <a:pt x="18" y="2"/>
                      <a:pt x="16" y="0"/>
                      <a:pt x="15" y="1"/>
                    </a:cubicBezTo>
                    <a:cubicBezTo>
                      <a:pt x="9" y="4"/>
                      <a:pt x="4" y="10"/>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28"/>
              <p:cNvSpPr>
                <a:spLocks/>
              </p:cNvSpPr>
              <p:nvPr/>
            </p:nvSpPr>
            <p:spPr bwMode="auto">
              <a:xfrm>
                <a:off x="4627" y="2515"/>
                <a:ext cx="23" cy="28"/>
              </a:xfrm>
              <a:custGeom>
                <a:avLst/>
                <a:gdLst>
                  <a:gd name="T0" fmla="*/ 5 w 13"/>
                  <a:gd name="T1" fmla="*/ 14 h 16"/>
                  <a:gd name="T2" fmla="*/ 12 w 13"/>
                  <a:gd name="T3" fmla="*/ 3 h 16"/>
                  <a:gd name="T4" fmla="*/ 9 w 13"/>
                  <a:gd name="T5" fmla="*/ 1 h 16"/>
                  <a:gd name="T6" fmla="*/ 1 w 13"/>
                  <a:gd name="T7" fmla="*/ 12 h 16"/>
                  <a:gd name="T8" fmla="*/ 5 w 13"/>
                  <a:gd name="T9" fmla="*/ 14 h 16"/>
                </a:gdLst>
                <a:ahLst/>
                <a:cxnLst>
                  <a:cxn ang="0">
                    <a:pos x="T0" y="T1"/>
                  </a:cxn>
                  <a:cxn ang="0">
                    <a:pos x="T2" y="T3"/>
                  </a:cxn>
                  <a:cxn ang="0">
                    <a:pos x="T4" y="T5"/>
                  </a:cxn>
                  <a:cxn ang="0">
                    <a:pos x="T6" y="T7"/>
                  </a:cxn>
                  <a:cxn ang="0">
                    <a:pos x="T8" y="T9"/>
                  </a:cxn>
                </a:cxnLst>
                <a:rect l="0" t="0" r="r" b="b"/>
                <a:pathLst>
                  <a:path w="13" h="16">
                    <a:moveTo>
                      <a:pt x="5" y="14"/>
                    </a:moveTo>
                    <a:cubicBezTo>
                      <a:pt x="7" y="11"/>
                      <a:pt x="11" y="7"/>
                      <a:pt x="12" y="3"/>
                    </a:cubicBezTo>
                    <a:cubicBezTo>
                      <a:pt x="13" y="1"/>
                      <a:pt x="11" y="0"/>
                      <a:pt x="9" y="1"/>
                    </a:cubicBezTo>
                    <a:cubicBezTo>
                      <a:pt x="6" y="4"/>
                      <a:pt x="4" y="9"/>
                      <a:pt x="1" y="12"/>
                    </a:cubicBezTo>
                    <a:cubicBezTo>
                      <a:pt x="0" y="14"/>
                      <a:pt x="3" y="16"/>
                      <a:pt x="5"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29"/>
              <p:cNvSpPr>
                <a:spLocks/>
              </p:cNvSpPr>
              <p:nvPr/>
            </p:nvSpPr>
            <p:spPr bwMode="auto">
              <a:xfrm>
                <a:off x="4667" y="2524"/>
                <a:ext cx="32" cy="38"/>
              </a:xfrm>
              <a:custGeom>
                <a:avLst/>
                <a:gdLst>
                  <a:gd name="T0" fmla="*/ 5 w 18"/>
                  <a:gd name="T1" fmla="*/ 20 h 22"/>
                  <a:gd name="T2" fmla="*/ 17 w 18"/>
                  <a:gd name="T3" fmla="*/ 3 h 22"/>
                  <a:gd name="T4" fmla="*/ 15 w 18"/>
                  <a:gd name="T5" fmla="*/ 2 h 22"/>
                  <a:gd name="T6" fmla="*/ 1 w 18"/>
                  <a:gd name="T7" fmla="*/ 17 h 22"/>
                  <a:gd name="T8" fmla="*/ 5 w 18"/>
                  <a:gd name="T9" fmla="*/ 20 h 22"/>
                </a:gdLst>
                <a:ahLst/>
                <a:cxnLst>
                  <a:cxn ang="0">
                    <a:pos x="T0" y="T1"/>
                  </a:cxn>
                  <a:cxn ang="0">
                    <a:pos x="T2" y="T3"/>
                  </a:cxn>
                  <a:cxn ang="0">
                    <a:pos x="T4" y="T5"/>
                  </a:cxn>
                  <a:cxn ang="0">
                    <a:pos x="T6" y="T7"/>
                  </a:cxn>
                  <a:cxn ang="0">
                    <a:pos x="T8" y="T9"/>
                  </a:cxn>
                </a:cxnLst>
                <a:rect l="0" t="0" r="r" b="b"/>
                <a:pathLst>
                  <a:path w="18" h="22">
                    <a:moveTo>
                      <a:pt x="5" y="20"/>
                    </a:moveTo>
                    <a:cubicBezTo>
                      <a:pt x="9" y="15"/>
                      <a:pt x="14" y="9"/>
                      <a:pt x="17" y="3"/>
                    </a:cubicBezTo>
                    <a:cubicBezTo>
                      <a:pt x="18" y="2"/>
                      <a:pt x="16" y="0"/>
                      <a:pt x="15" y="2"/>
                    </a:cubicBezTo>
                    <a:cubicBezTo>
                      <a:pt x="9" y="6"/>
                      <a:pt x="5" y="12"/>
                      <a:pt x="1" y="17"/>
                    </a:cubicBezTo>
                    <a:cubicBezTo>
                      <a:pt x="0" y="19"/>
                      <a:pt x="3"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30"/>
              <p:cNvSpPr>
                <a:spLocks/>
              </p:cNvSpPr>
              <p:nvPr/>
            </p:nvSpPr>
            <p:spPr bwMode="auto">
              <a:xfrm>
                <a:off x="4715" y="2555"/>
                <a:ext cx="22" cy="25"/>
              </a:xfrm>
              <a:custGeom>
                <a:avLst/>
                <a:gdLst>
                  <a:gd name="T0" fmla="*/ 5 w 13"/>
                  <a:gd name="T1" fmla="*/ 12 h 14"/>
                  <a:gd name="T2" fmla="*/ 12 w 13"/>
                  <a:gd name="T3" fmla="*/ 3 h 14"/>
                  <a:gd name="T4" fmla="*/ 9 w 13"/>
                  <a:gd name="T5" fmla="*/ 1 h 14"/>
                  <a:gd name="T6" fmla="*/ 2 w 13"/>
                  <a:gd name="T7" fmla="*/ 9 h 14"/>
                  <a:gd name="T8" fmla="*/ 5 w 13"/>
                  <a:gd name="T9" fmla="*/ 12 h 14"/>
                </a:gdLst>
                <a:ahLst/>
                <a:cxnLst>
                  <a:cxn ang="0">
                    <a:pos x="T0" y="T1"/>
                  </a:cxn>
                  <a:cxn ang="0">
                    <a:pos x="T2" y="T3"/>
                  </a:cxn>
                  <a:cxn ang="0">
                    <a:pos x="T4" y="T5"/>
                  </a:cxn>
                  <a:cxn ang="0">
                    <a:pos x="T6" y="T7"/>
                  </a:cxn>
                  <a:cxn ang="0">
                    <a:pos x="T8" y="T9"/>
                  </a:cxn>
                </a:cxnLst>
                <a:rect l="0" t="0" r="r" b="b"/>
                <a:pathLst>
                  <a:path w="13" h="14">
                    <a:moveTo>
                      <a:pt x="5" y="12"/>
                    </a:moveTo>
                    <a:cubicBezTo>
                      <a:pt x="7" y="9"/>
                      <a:pt x="10" y="6"/>
                      <a:pt x="12" y="3"/>
                    </a:cubicBezTo>
                    <a:cubicBezTo>
                      <a:pt x="13" y="1"/>
                      <a:pt x="11" y="0"/>
                      <a:pt x="9" y="1"/>
                    </a:cubicBezTo>
                    <a:cubicBezTo>
                      <a:pt x="6" y="3"/>
                      <a:pt x="4" y="6"/>
                      <a:pt x="2" y="9"/>
                    </a:cubicBezTo>
                    <a:cubicBezTo>
                      <a:pt x="0" y="11"/>
                      <a:pt x="3" y="14"/>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31"/>
              <p:cNvSpPr>
                <a:spLocks/>
              </p:cNvSpPr>
              <p:nvPr/>
            </p:nvSpPr>
            <p:spPr bwMode="auto">
              <a:xfrm>
                <a:off x="5108" y="2300"/>
                <a:ext cx="25" cy="101"/>
              </a:xfrm>
              <a:custGeom>
                <a:avLst/>
                <a:gdLst>
                  <a:gd name="T0" fmla="*/ 4 w 14"/>
                  <a:gd name="T1" fmla="*/ 55 h 57"/>
                  <a:gd name="T2" fmla="*/ 14 w 14"/>
                  <a:gd name="T3" fmla="*/ 2 h 57"/>
                  <a:gd name="T4" fmla="*/ 11 w 14"/>
                  <a:gd name="T5" fmla="*/ 1 h 57"/>
                  <a:gd name="T6" fmla="*/ 0 w 14"/>
                  <a:gd name="T7" fmla="*/ 54 h 57"/>
                  <a:gd name="T8" fmla="*/ 4 w 14"/>
                  <a:gd name="T9" fmla="*/ 55 h 57"/>
                </a:gdLst>
                <a:ahLst/>
                <a:cxnLst>
                  <a:cxn ang="0">
                    <a:pos x="T0" y="T1"/>
                  </a:cxn>
                  <a:cxn ang="0">
                    <a:pos x="T2" y="T3"/>
                  </a:cxn>
                  <a:cxn ang="0">
                    <a:pos x="T4" y="T5"/>
                  </a:cxn>
                  <a:cxn ang="0">
                    <a:pos x="T6" y="T7"/>
                  </a:cxn>
                  <a:cxn ang="0">
                    <a:pos x="T8" y="T9"/>
                  </a:cxn>
                </a:cxnLst>
                <a:rect l="0" t="0" r="r" b="b"/>
                <a:pathLst>
                  <a:path w="14" h="57">
                    <a:moveTo>
                      <a:pt x="4" y="55"/>
                    </a:moveTo>
                    <a:cubicBezTo>
                      <a:pt x="6" y="37"/>
                      <a:pt x="10" y="20"/>
                      <a:pt x="14" y="2"/>
                    </a:cubicBezTo>
                    <a:cubicBezTo>
                      <a:pt x="14" y="1"/>
                      <a:pt x="12" y="0"/>
                      <a:pt x="11" y="1"/>
                    </a:cubicBezTo>
                    <a:cubicBezTo>
                      <a:pt x="4" y="18"/>
                      <a:pt x="1" y="37"/>
                      <a:pt x="0" y="54"/>
                    </a:cubicBezTo>
                    <a:cubicBezTo>
                      <a:pt x="0" y="56"/>
                      <a:pt x="4" y="57"/>
                      <a:pt x="4"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632"/>
              <p:cNvSpPr>
                <a:spLocks/>
              </p:cNvSpPr>
              <p:nvPr/>
            </p:nvSpPr>
            <p:spPr bwMode="auto">
              <a:xfrm>
                <a:off x="5137" y="2295"/>
                <a:ext cx="26" cy="83"/>
              </a:xfrm>
              <a:custGeom>
                <a:avLst/>
                <a:gdLst>
                  <a:gd name="T0" fmla="*/ 4 w 15"/>
                  <a:gd name="T1" fmla="*/ 45 h 47"/>
                  <a:gd name="T2" fmla="*/ 14 w 15"/>
                  <a:gd name="T3" fmla="*/ 3 h 47"/>
                  <a:gd name="T4" fmla="*/ 12 w 15"/>
                  <a:gd name="T5" fmla="*/ 1 h 47"/>
                  <a:gd name="T6" fmla="*/ 1 w 15"/>
                  <a:gd name="T7" fmla="*/ 45 h 47"/>
                  <a:gd name="T8" fmla="*/ 4 w 15"/>
                  <a:gd name="T9" fmla="*/ 45 h 47"/>
                </a:gdLst>
                <a:ahLst/>
                <a:cxnLst>
                  <a:cxn ang="0">
                    <a:pos x="T0" y="T1"/>
                  </a:cxn>
                  <a:cxn ang="0">
                    <a:pos x="T2" y="T3"/>
                  </a:cxn>
                  <a:cxn ang="0">
                    <a:pos x="T4" y="T5"/>
                  </a:cxn>
                  <a:cxn ang="0">
                    <a:pos x="T6" y="T7"/>
                  </a:cxn>
                  <a:cxn ang="0">
                    <a:pos x="T8" y="T9"/>
                  </a:cxn>
                </a:cxnLst>
                <a:rect l="0" t="0" r="r" b="b"/>
                <a:pathLst>
                  <a:path w="15" h="47">
                    <a:moveTo>
                      <a:pt x="4" y="45"/>
                    </a:moveTo>
                    <a:cubicBezTo>
                      <a:pt x="4" y="30"/>
                      <a:pt x="8" y="16"/>
                      <a:pt x="14" y="3"/>
                    </a:cubicBezTo>
                    <a:cubicBezTo>
                      <a:pt x="15" y="1"/>
                      <a:pt x="13" y="0"/>
                      <a:pt x="12" y="1"/>
                    </a:cubicBezTo>
                    <a:cubicBezTo>
                      <a:pt x="3" y="14"/>
                      <a:pt x="0" y="29"/>
                      <a:pt x="1" y="45"/>
                    </a:cubicBezTo>
                    <a:cubicBezTo>
                      <a:pt x="1" y="47"/>
                      <a:pt x="4"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633"/>
              <p:cNvSpPr>
                <a:spLocks/>
              </p:cNvSpPr>
              <p:nvPr/>
            </p:nvSpPr>
            <p:spPr bwMode="auto">
              <a:xfrm>
                <a:off x="5166" y="2295"/>
                <a:ext cx="18" cy="51"/>
              </a:xfrm>
              <a:custGeom>
                <a:avLst/>
                <a:gdLst>
                  <a:gd name="T0" fmla="*/ 4 w 10"/>
                  <a:gd name="T1" fmla="*/ 26 h 29"/>
                  <a:gd name="T2" fmla="*/ 9 w 10"/>
                  <a:gd name="T3" fmla="*/ 3 h 29"/>
                  <a:gd name="T4" fmla="*/ 7 w 10"/>
                  <a:gd name="T5" fmla="*/ 1 h 29"/>
                  <a:gd name="T6" fmla="*/ 0 w 10"/>
                  <a:gd name="T7" fmla="*/ 26 h 29"/>
                  <a:gd name="T8" fmla="*/ 4 w 10"/>
                  <a:gd name="T9" fmla="*/ 26 h 29"/>
                </a:gdLst>
                <a:ahLst/>
                <a:cxnLst>
                  <a:cxn ang="0">
                    <a:pos x="T0" y="T1"/>
                  </a:cxn>
                  <a:cxn ang="0">
                    <a:pos x="T2" y="T3"/>
                  </a:cxn>
                  <a:cxn ang="0">
                    <a:pos x="T4" y="T5"/>
                  </a:cxn>
                  <a:cxn ang="0">
                    <a:pos x="T6" y="T7"/>
                  </a:cxn>
                  <a:cxn ang="0">
                    <a:pos x="T8" y="T9"/>
                  </a:cxn>
                </a:cxnLst>
                <a:rect l="0" t="0" r="r" b="b"/>
                <a:pathLst>
                  <a:path w="10" h="29">
                    <a:moveTo>
                      <a:pt x="4" y="26"/>
                    </a:moveTo>
                    <a:cubicBezTo>
                      <a:pt x="4" y="18"/>
                      <a:pt x="7" y="10"/>
                      <a:pt x="9" y="3"/>
                    </a:cubicBezTo>
                    <a:cubicBezTo>
                      <a:pt x="10" y="1"/>
                      <a:pt x="7" y="0"/>
                      <a:pt x="7" y="1"/>
                    </a:cubicBezTo>
                    <a:cubicBezTo>
                      <a:pt x="2" y="9"/>
                      <a:pt x="0" y="17"/>
                      <a:pt x="0" y="26"/>
                    </a:cubicBezTo>
                    <a:cubicBezTo>
                      <a:pt x="0" y="29"/>
                      <a:pt x="4" y="29"/>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634"/>
              <p:cNvSpPr>
                <a:spLocks/>
              </p:cNvSpPr>
              <p:nvPr/>
            </p:nvSpPr>
            <p:spPr bwMode="auto">
              <a:xfrm>
                <a:off x="5196" y="2281"/>
                <a:ext cx="25" cy="44"/>
              </a:xfrm>
              <a:custGeom>
                <a:avLst/>
                <a:gdLst>
                  <a:gd name="T0" fmla="*/ 4 w 14"/>
                  <a:gd name="T1" fmla="*/ 23 h 25"/>
                  <a:gd name="T2" fmla="*/ 13 w 14"/>
                  <a:gd name="T3" fmla="*/ 3 h 25"/>
                  <a:gd name="T4" fmla="*/ 11 w 14"/>
                  <a:gd name="T5" fmla="*/ 2 h 25"/>
                  <a:gd name="T6" fmla="*/ 1 w 14"/>
                  <a:gd name="T7" fmla="*/ 21 h 25"/>
                  <a:gd name="T8" fmla="*/ 4 w 14"/>
                  <a:gd name="T9" fmla="*/ 23 h 25"/>
                </a:gdLst>
                <a:ahLst/>
                <a:cxnLst>
                  <a:cxn ang="0">
                    <a:pos x="T0" y="T1"/>
                  </a:cxn>
                  <a:cxn ang="0">
                    <a:pos x="T2" y="T3"/>
                  </a:cxn>
                  <a:cxn ang="0">
                    <a:pos x="T4" y="T5"/>
                  </a:cxn>
                  <a:cxn ang="0">
                    <a:pos x="T6" y="T7"/>
                  </a:cxn>
                  <a:cxn ang="0">
                    <a:pos x="T8" y="T9"/>
                  </a:cxn>
                </a:cxnLst>
                <a:rect l="0" t="0" r="r" b="b"/>
                <a:pathLst>
                  <a:path w="14" h="25">
                    <a:moveTo>
                      <a:pt x="4" y="23"/>
                    </a:moveTo>
                    <a:cubicBezTo>
                      <a:pt x="7" y="17"/>
                      <a:pt x="12" y="10"/>
                      <a:pt x="13" y="3"/>
                    </a:cubicBezTo>
                    <a:cubicBezTo>
                      <a:pt x="14" y="2"/>
                      <a:pt x="12" y="0"/>
                      <a:pt x="11" y="2"/>
                    </a:cubicBezTo>
                    <a:cubicBezTo>
                      <a:pt x="6" y="7"/>
                      <a:pt x="3" y="14"/>
                      <a:pt x="1" y="21"/>
                    </a:cubicBezTo>
                    <a:cubicBezTo>
                      <a:pt x="0" y="23"/>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635"/>
              <p:cNvSpPr>
                <a:spLocks/>
              </p:cNvSpPr>
              <p:nvPr/>
            </p:nvSpPr>
            <p:spPr bwMode="auto">
              <a:xfrm>
                <a:off x="5087" y="2283"/>
                <a:ext cx="18" cy="47"/>
              </a:xfrm>
              <a:custGeom>
                <a:avLst/>
                <a:gdLst>
                  <a:gd name="T0" fmla="*/ 5 w 10"/>
                  <a:gd name="T1" fmla="*/ 25 h 27"/>
                  <a:gd name="T2" fmla="*/ 9 w 10"/>
                  <a:gd name="T3" fmla="*/ 3 h 27"/>
                  <a:gd name="T4" fmla="*/ 7 w 10"/>
                  <a:gd name="T5" fmla="*/ 2 h 27"/>
                  <a:gd name="T6" fmla="*/ 1 w 10"/>
                  <a:gd name="T7" fmla="*/ 25 h 27"/>
                  <a:gd name="T8" fmla="*/ 5 w 10"/>
                  <a:gd name="T9" fmla="*/ 25 h 27"/>
                </a:gdLst>
                <a:ahLst/>
                <a:cxnLst>
                  <a:cxn ang="0">
                    <a:pos x="T0" y="T1"/>
                  </a:cxn>
                  <a:cxn ang="0">
                    <a:pos x="T2" y="T3"/>
                  </a:cxn>
                  <a:cxn ang="0">
                    <a:pos x="T4" y="T5"/>
                  </a:cxn>
                  <a:cxn ang="0">
                    <a:pos x="T6" y="T7"/>
                  </a:cxn>
                  <a:cxn ang="0">
                    <a:pos x="T8" y="T9"/>
                  </a:cxn>
                </a:cxnLst>
                <a:rect l="0" t="0" r="r" b="b"/>
                <a:pathLst>
                  <a:path w="10" h="27">
                    <a:moveTo>
                      <a:pt x="5" y="25"/>
                    </a:moveTo>
                    <a:cubicBezTo>
                      <a:pt x="5" y="17"/>
                      <a:pt x="7" y="10"/>
                      <a:pt x="9" y="3"/>
                    </a:cubicBezTo>
                    <a:cubicBezTo>
                      <a:pt x="10" y="1"/>
                      <a:pt x="8" y="0"/>
                      <a:pt x="7" y="2"/>
                    </a:cubicBezTo>
                    <a:cubicBezTo>
                      <a:pt x="2" y="8"/>
                      <a:pt x="0" y="17"/>
                      <a:pt x="1" y="25"/>
                    </a:cubicBezTo>
                    <a:cubicBezTo>
                      <a:pt x="1" y="27"/>
                      <a:pt x="4" y="27"/>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636"/>
              <p:cNvSpPr>
                <a:spLocks/>
              </p:cNvSpPr>
              <p:nvPr/>
            </p:nvSpPr>
            <p:spPr bwMode="auto">
              <a:xfrm>
                <a:off x="5057" y="2260"/>
                <a:ext cx="13" cy="37"/>
              </a:xfrm>
              <a:custGeom>
                <a:avLst/>
                <a:gdLst>
                  <a:gd name="T0" fmla="*/ 6 w 7"/>
                  <a:gd name="T1" fmla="*/ 17 h 21"/>
                  <a:gd name="T2" fmla="*/ 6 w 7"/>
                  <a:gd name="T3" fmla="*/ 3 h 21"/>
                  <a:gd name="T4" fmla="*/ 3 w 7"/>
                  <a:gd name="T5" fmla="*/ 2 h 21"/>
                  <a:gd name="T6" fmla="*/ 2 w 7"/>
                  <a:gd name="T7" fmla="*/ 18 h 21"/>
                  <a:gd name="T8" fmla="*/ 6 w 7"/>
                  <a:gd name="T9" fmla="*/ 17 h 21"/>
                </a:gdLst>
                <a:ahLst/>
                <a:cxnLst>
                  <a:cxn ang="0">
                    <a:pos x="T0" y="T1"/>
                  </a:cxn>
                  <a:cxn ang="0">
                    <a:pos x="T2" y="T3"/>
                  </a:cxn>
                  <a:cxn ang="0">
                    <a:pos x="T4" y="T5"/>
                  </a:cxn>
                  <a:cxn ang="0">
                    <a:pos x="T6" y="T7"/>
                  </a:cxn>
                  <a:cxn ang="0">
                    <a:pos x="T8" y="T9"/>
                  </a:cxn>
                </a:cxnLst>
                <a:rect l="0" t="0" r="r" b="b"/>
                <a:pathLst>
                  <a:path w="7" h="21">
                    <a:moveTo>
                      <a:pt x="6" y="17"/>
                    </a:moveTo>
                    <a:cubicBezTo>
                      <a:pt x="5" y="12"/>
                      <a:pt x="5" y="8"/>
                      <a:pt x="6" y="3"/>
                    </a:cubicBezTo>
                    <a:cubicBezTo>
                      <a:pt x="7" y="1"/>
                      <a:pt x="4" y="0"/>
                      <a:pt x="3" y="2"/>
                    </a:cubicBezTo>
                    <a:cubicBezTo>
                      <a:pt x="0" y="7"/>
                      <a:pt x="0" y="13"/>
                      <a:pt x="2" y="18"/>
                    </a:cubicBezTo>
                    <a:cubicBezTo>
                      <a:pt x="3" y="21"/>
                      <a:pt x="7" y="20"/>
                      <a:pt x="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637"/>
              <p:cNvSpPr>
                <a:spLocks/>
              </p:cNvSpPr>
              <p:nvPr/>
            </p:nvSpPr>
            <p:spPr bwMode="auto">
              <a:xfrm>
                <a:off x="5239" y="2277"/>
                <a:ext cx="15" cy="36"/>
              </a:xfrm>
              <a:custGeom>
                <a:avLst/>
                <a:gdLst>
                  <a:gd name="T0" fmla="*/ 4 w 9"/>
                  <a:gd name="T1" fmla="*/ 18 h 20"/>
                  <a:gd name="T2" fmla="*/ 8 w 9"/>
                  <a:gd name="T3" fmla="*/ 3 h 20"/>
                  <a:gd name="T4" fmla="*/ 5 w 9"/>
                  <a:gd name="T5" fmla="*/ 1 h 20"/>
                  <a:gd name="T6" fmla="*/ 0 w 9"/>
                  <a:gd name="T7" fmla="*/ 18 h 20"/>
                  <a:gd name="T8" fmla="*/ 4 w 9"/>
                  <a:gd name="T9" fmla="*/ 18 h 20"/>
                </a:gdLst>
                <a:ahLst/>
                <a:cxnLst>
                  <a:cxn ang="0">
                    <a:pos x="T0" y="T1"/>
                  </a:cxn>
                  <a:cxn ang="0">
                    <a:pos x="T2" y="T3"/>
                  </a:cxn>
                  <a:cxn ang="0">
                    <a:pos x="T4" y="T5"/>
                  </a:cxn>
                  <a:cxn ang="0">
                    <a:pos x="T6" y="T7"/>
                  </a:cxn>
                  <a:cxn ang="0">
                    <a:pos x="T8" y="T9"/>
                  </a:cxn>
                </a:cxnLst>
                <a:rect l="0" t="0" r="r" b="b"/>
                <a:pathLst>
                  <a:path w="9" h="20">
                    <a:moveTo>
                      <a:pt x="4" y="18"/>
                    </a:moveTo>
                    <a:cubicBezTo>
                      <a:pt x="4" y="13"/>
                      <a:pt x="6" y="8"/>
                      <a:pt x="8" y="3"/>
                    </a:cubicBezTo>
                    <a:cubicBezTo>
                      <a:pt x="9" y="1"/>
                      <a:pt x="6" y="0"/>
                      <a:pt x="5" y="1"/>
                    </a:cubicBezTo>
                    <a:cubicBezTo>
                      <a:pt x="2" y="6"/>
                      <a:pt x="1" y="12"/>
                      <a:pt x="0" y="18"/>
                    </a:cubicBezTo>
                    <a:cubicBezTo>
                      <a:pt x="0" y="20"/>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638"/>
              <p:cNvSpPr>
                <a:spLocks/>
              </p:cNvSpPr>
              <p:nvPr/>
            </p:nvSpPr>
            <p:spPr bwMode="auto">
              <a:xfrm>
                <a:off x="4839" y="2395"/>
                <a:ext cx="29" cy="60"/>
              </a:xfrm>
              <a:custGeom>
                <a:avLst/>
                <a:gdLst>
                  <a:gd name="T0" fmla="*/ 7 w 16"/>
                  <a:gd name="T1" fmla="*/ 32 h 34"/>
                  <a:gd name="T2" fmla="*/ 15 w 16"/>
                  <a:gd name="T3" fmla="*/ 3 h 34"/>
                  <a:gd name="T4" fmla="*/ 12 w 16"/>
                  <a:gd name="T5" fmla="*/ 1 h 34"/>
                  <a:gd name="T6" fmla="*/ 4 w 16"/>
                  <a:gd name="T7" fmla="*/ 32 h 34"/>
                  <a:gd name="T8" fmla="*/ 7 w 16"/>
                  <a:gd name="T9" fmla="*/ 32 h 34"/>
                </a:gdLst>
                <a:ahLst/>
                <a:cxnLst>
                  <a:cxn ang="0">
                    <a:pos x="T0" y="T1"/>
                  </a:cxn>
                  <a:cxn ang="0">
                    <a:pos x="T2" y="T3"/>
                  </a:cxn>
                  <a:cxn ang="0">
                    <a:pos x="T4" y="T5"/>
                  </a:cxn>
                  <a:cxn ang="0">
                    <a:pos x="T6" y="T7"/>
                  </a:cxn>
                  <a:cxn ang="0">
                    <a:pos x="T8" y="T9"/>
                  </a:cxn>
                </a:cxnLst>
                <a:rect l="0" t="0" r="r" b="b"/>
                <a:pathLst>
                  <a:path w="16" h="34">
                    <a:moveTo>
                      <a:pt x="7" y="32"/>
                    </a:moveTo>
                    <a:cubicBezTo>
                      <a:pt x="7" y="21"/>
                      <a:pt x="8" y="12"/>
                      <a:pt x="15" y="3"/>
                    </a:cubicBezTo>
                    <a:cubicBezTo>
                      <a:pt x="16" y="1"/>
                      <a:pt x="14" y="0"/>
                      <a:pt x="12" y="1"/>
                    </a:cubicBezTo>
                    <a:cubicBezTo>
                      <a:pt x="4" y="8"/>
                      <a:pt x="0" y="22"/>
                      <a:pt x="4" y="32"/>
                    </a:cubicBezTo>
                    <a:cubicBezTo>
                      <a:pt x="5" y="34"/>
                      <a:pt x="7" y="34"/>
                      <a:pt x="7"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639"/>
              <p:cNvSpPr>
                <a:spLocks/>
              </p:cNvSpPr>
              <p:nvPr/>
            </p:nvSpPr>
            <p:spPr bwMode="auto">
              <a:xfrm>
                <a:off x="4869" y="2408"/>
                <a:ext cx="23" cy="47"/>
              </a:xfrm>
              <a:custGeom>
                <a:avLst/>
                <a:gdLst>
                  <a:gd name="T0" fmla="*/ 5 w 13"/>
                  <a:gd name="T1" fmla="*/ 25 h 27"/>
                  <a:gd name="T2" fmla="*/ 12 w 13"/>
                  <a:gd name="T3" fmla="*/ 3 h 27"/>
                  <a:gd name="T4" fmla="*/ 9 w 13"/>
                  <a:gd name="T5" fmla="*/ 1 h 27"/>
                  <a:gd name="T6" fmla="*/ 2 w 13"/>
                  <a:gd name="T7" fmla="*/ 25 h 27"/>
                  <a:gd name="T8" fmla="*/ 5 w 13"/>
                  <a:gd name="T9" fmla="*/ 25 h 27"/>
                </a:gdLst>
                <a:ahLst/>
                <a:cxnLst>
                  <a:cxn ang="0">
                    <a:pos x="T0" y="T1"/>
                  </a:cxn>
                  <a:cxn ang="0">
                    <a:pos x="T2" y="T3"/>
                  </a:cxn>
                  <a:cxn ang="0">
                    <a:pos x="T4" y="T5"/>
                  </a:cxn>
                  <a:cxn ang="0">
                    <a:pos x="T6" y="T7"/>
                  </a:cxn>
                  <a:cxn ang="0">
                    <a:pos x="T8" y="T9"/>
                  </a:cxn>
                </a:cxnLst>
                <a:rect l="0" t="0" r="r" b="b"/>
                <a:pathLst>
                  <a:path w="13" h="27">
                    <a:moveTo>
                      <a:pt x="5" y="25"/>
                    </a:moveTo>
                    <a:cubicBezTo>
                      <a:pt x="5" y="17"/>
                      <a:pt x="7" y="10"/>
                      <a:pt x="12" y="3"/>
                    </a:cubicBezTo>
                    <a:cubicBezTo>
                      <a:pt x="13" y="1"/>
                      <a:pt x="11" y="0"/>
                      <a:pt x="9" y="1"/>
                    </a:cubicBezTo>
                    <a:cubicBezTo>
                      <a:pt x="2" y="7"/>
                      <a:pt x="0" y="16"/>
                      <a:pt x="2" y="25"/>
                    </a:cubicBezTo>
                    <a:cubicBezTo>
                      <a:pt x="2" y="27"/>
                      <a:pt x="5" y="27"/>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640"/>
              <p:cNvSpPr>
                <a:spLocks/>
              </p:cNvSpPr>
              <p:nvPr/>
            </p:nvSpPr>
            <p:spPr bwMode="auto">
              <a:xfrm>
                <a:off x="4897" y="2432"/>
                <a:ext cx="16" cy="30"/>
              </a:xfrm>
              <a:custGeom>
                <a:avLst/>
                <a:gdLst>
                  <a:gd name="T0" fmla="*/ 5 w 9"/>
                  <a:gd name="T1" fmla="*/ 15 h 17"/>
                  <a:gd name="T2" fmla="*/ 8 w 9"/>
                  <a:gd name="T3" fmla="*/ 3 h 17"/>
                  <a:gd name="T4" fmla="*/ 6 w 9"/>
                  <a:gd name="T5" fmla="*/ 1 h 17"/>
                  <a:gd name="T6" fmla="*/ 1 w 9"/>
                  <a:gd name="T7" fmla="*/ 15 h 17"/>
                  <a:gd name="T8" fmla="*/ 5 w 9"/>
                  <a:gd name="T9" fmla="*/ 15 h 17"/>
                </a:gdLst>
                <a:ahLst/>
                <a:cxnLst>
                  <a:cxn ang="0">
                    <a:pos x="T0" y="T1"/>
                  </a:cxn>
                  <a:cxn ang="0">
                    <a:pos x="T2" y="T3"/>
                  </a:cxn>
                  <a:cxn ang="0">
                    <a:pos x="T4" y="T5"/>
                  </a:cxn>
                  <a:cxn ang="0">
                    <a:pos x="T6" y="T7"/>
                  </a:cxn>
                  <a:cxn ang="0">
                    <a:pos x="T8" y="T9"/>
                  </a:cxn>
                </a:cxnLst>
                <a:rect l="0" t="0" r="r" b="b"/>
                <a:pathLst>
                  <a:path w="9" h="17">
                    <a:moveTo>
                      <a:pt x="5" y="15"/>
                    </a:moveTo>
                    <a:cubicBezTo>
                      <a:pt x="4" y="10"/>
                      <a:pt x="6" y="7"/>
                      <a:pt x="8" y="3"/>
                    </a:cubicBezTo>
                    <a:cubicBezTo>
                      <a:pt x="9" y="1"/>
                      <a:pt x="8" y="0"/>
                      <a:pt x="6" y="1"/>
                    </a:cubicBezTo>
                    <a:cubicBezTo>
                      <a:pt x="1" y="4"/>
                      <a:pt x="0" y="10"/>
                      <a:pt x="1" y="15"/>
                    </a:cubicBezTo>
                    <a:cubicBezTo>
                      <a:pt x="2" y="17"/>
                      <a:pt x="5" y="17"/>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641"/>
              <p:cNvSpPr>
                <a:spLocks/>
              </p:cNvSpPr>
              <p:nvPr/>
            </p:nvSpPr>
            <p:spPr bwMode="auto">
              <a:xfrm>
                <a:off x="4931" y="2448"/>
                <a:ext cx="16" cy="30"/>
              </a:xfrm>
              <a:custGeom>
                <a:avLst/>
                <a:gdLst>
                  <a:gd name="T0" fmla="*/ 4 w 9"/>
                  <a:gd name="T1" fmla="*/ 15 h 17"/>
                  <a:gd name="T2" fmla="*/ 6 w 9"/>
                  <a:gd name="T3" fmla="*/ 8 h 17"/>
                  <a:gd name="T4" fmla="*/ 8 w 9"/>
                  <a:gd name="T5" fmla="*/ 2 h 17"/>
                  <a:gd name="T6" fmla="*/ 6 w 9"/>
                  <a:gd name="T7" fmla="*/ 0 h 17"/>
                  <a:gd name="T8" fmla="*/ 1 w 9"/>
                  <a:gd name="T9" fmla="*/ 15 h 17"/>
                  <a:gd name="T10" fmla="*/ 4 w 9"/>
                  <a:gd name="T11" fmla="*/ 15 h 17"/>
                </a:gdLst>
                <a:ahLst/>
                <a:cxnLst>
                  <a:cxn ang="0">
                    <a:pos x="T0" y="T1"/>
                  </a:cxn>
                  <a:cxn ang="0">
                    <a:pos x="T2" y="T3"/>
                  </a:cxn>
                  <a:cxn ang="0">
                    <a:pos x="T4" y="T5"/>
                  </a:cxn>
                  <a:cxn ang="0">
                    <a:pos x="T6" y="T7"/>
                  </a:cxn>
                  <a:cxn ang="0">
                    <a:pos x="T8" y="T9"/>
                  </a:cxn>
                  <a:cxn ang="0">
                    <a:pos x="T10" y="T11"/>
                  </a:cxn>
                </a:cxnLst>
                <a:rect l="0" t="0" r="r" b="b"/>
                <a:pathLst>
                  <a:path w="9" h="17">
                    <a:moveTo>
                      <a:pt x="4" y="15"/>
                    </a:moveTo>
                    <a:cubicBezTo>
                      <a:pt x="4" y="12"/>
                      <a:pt x="5" y="10"/>
                      <a:pt x="6" y="8"/>
                    </a:cubicBezTo>
                    <a:cubicBezTo>
                      <a:pt x="6" y="6"/>
                      <a:pt x="8" y="4"/>
                      <a:pt x="8" y="2"/>
                    </a:cubicBezTo>
                    <a:cubicBezTo>
                      <a:pt x="9" y="1"/>
                      <a:pt x="7" y="0"/>
                      <a:pt x="6" y="0"/>
                    </a:cubicBezTo>
                    <a:cubicBezTo>
                      <a:pt x="2" y="3"/>
                      <a:pt x="0" y="10"/>
                      <a:pt x="1" y="15"/>
                    </a:cubicBezTo>
                    <a:cubicBezTo>
                      <a:pt x="1" y="17"/>
                      <a:pt x="4" y="17"/>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642"/>
              <p:cNvSpPr>
                <a:spLocks/>
              </p:cNvSpPr>
              <p:nvPr/>
            </p:nvSpPr>
            <p:spPr bwMode="auto">
              <a:xfrm>
                <a:off x="4963" y="2464"/>
                <a:ext cx="10" cy="21"/>
              </a:xfrm>
              <a:custGeom>
                <a:avLst/>
                <a:gdLst>
                  <a:gd name="T0" fmla="*/ 5 w 6"/>
                  <a:gd name="T1" fmla="*/ 9 h 12"/>
                  <a:gd name="T2" fmla="*/ 6 w 6"/>
                  <a:gd name="T3" fmla="*/ 3 h 12"/>
                  <a:gd name="T4" fmla="*/ 3 w 6"/>
                  <a:gd name="T5" fmla="*/ 2 h 12"/>
                  <a:gd name="T6" fmla="*/ 1 w 6"/>
                  <a:gd name="T7" fmla="*/ 8 h 12"/>
                  <a:gd name="T8" fmla="*/ 5 w 6"/>
                  <a:gd name="T9" fmla="*/ 9 h 12"/>
                </a:gdLst>
                <a:ahLst/>
                <a:cxnLst>
                  <a:cxn ang="0">
                    <a:pos x="T0" y="T1"/>
                  </a:cxn>
                  <a:cxn ang="0">
                    <a:pos x="T2" y="T3"/>
                  </a:cxn>
                  <a:cxn ang="0">
                    <a:pos x="T4" y="T5"/>
                  </a:cxn>
                  <a:cxn ang="0">
                    <a:pos x="T6" y="T7"/>
                  </a:cxn>
                  <a:cxn ang="0">
                    <a:pos x="T8" y="T9"/>
                  </a:cxn>
                </a:cxnLst>
                <a:rect l="0" t="0" r="r" b="b"/>
                <a:pathLst>
                  <a:path w="6" h="12">
                    <a:moveTo>
                      <a:pt x="5" y="9"/>
                    </a:moveTo>
                    <a:cubicBezTo>
                      <a:pt x="5" y="7"/>
                      <a:pt x="6" y="5"/>
                      <a:pt x="6" y="3"/>
                    </a:cubicBezTo>
                    <a:cubicBezTo>
                      <a:pt x="6" y="1"/>
                      <a:pt x="4" y="0"/>
                      <a:pt x="3" y="2"/>
                    </a:cubicBezTo>
                    <a:cubicBezTo>
                      <a:pt x="2" y="4"/>
                      <a:pt x="1" y="6"/>
                      <a:pt x="1" y="8"/>
                    </a:cubicBezTo>
                    <a:cubicBezTo>
                      <a:pt x="0" y="11"/>
                      <a:pt x="4" y="12"/>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643"/>
              <p:cNvSpPr>
                <a:spLocks/>
              </p:cNvSpPr>
              <p:nvPr/>
            </p:nvSpPr>
            <p:spPr bwMode="auto">
              <a:xfrm>
                <a:off x="4817" y="2096"/>
                <a:ext cx="98" cy="86"/>
              </a:xfrm>
              <a:custGeom>
                <a:avLst/>
                <a:gdLst>
                  <a:gd name="T0" fmla="*/ 4 w 56"/>
                  <a:gd name="T1" fmla="*/ 47 h 49"/>
                  <a:gd name="T2" fmla="*/ 26 w 56"/>
                  <a:gd name="T3" fmla="*/ 24 h 49"/>
                  <a:gd name="T4" fmla="*/ 55 w 56"/>
                  <a:gd name="T5" fmla="*/ 4 h 49"/>
                  <a:gd name="T6" fmla="*/ 54 w 56"/>
                  <a:gd name="T7" fmla="*/ 1 h 49"/>
                  <a:gd name="T8" fmla="*/ 1 w 56"/>
                  <a:gd name="T9" fmla="*/ 45 h 49"/>
                  <a:gd name="T10" fmla="*/ 4 w 56"/>
                  <a:gd name="T11" fmla="*/ 47 h 49"/>
                </a:gdLst>
                <a:ahLst/>
                <a:cxnLst>
                  <a:cxn ang="0">
                    <a:pos x="T0" y="T1"/>
                  </a:cxn>
                  <a:cxn ang="0">
                    <a:pos x="T2" y="T3"/>
                  </a:cxn>
                  <a:cxn ang="0">
                    <a:pos x="T4" y="T5"/>
                  </a:cxn>
                  <a:cxn ang="0">
                    <a:pos x="T6" y="T7"/>
                  </a:cxn>
                  <a:cxn ang="0">
                    <a:pos x="T8" y="T9"/>
                  </a:cxn>
                  <a:cxn ang="0">
                    <a:pos x="T10" y="T11"/>
                  </a:cxn>
                </a:cxnLst>
                <a:rect l="0" t="0" r="r" b="b"/>
                <a:pathLst>
                  <a:path w="56" h="49">
                    <a:moveTo>
                      <a:pt x="4" y="47"/>
                    </a:moveTo>
                    <a:cubicBezTo>
                      <a:pt x="11" y="39"/>
                      <a:pt x="18" y="31"/>
                      <a:pt x="26" y="24"/>
                    </a:cubicBezTo>
                    <a:cubicBezTo>
                      <a:pt x="35" y="16"/>
                      <a:pt x="45" y="11"/>
                      <a:pt x="55" y="4"/>
                    </a:cubicBezTo>
                    <a:cubicBezTo>
                      <a:pt x="56" y="3"/>
                      <a:pt x="56" y="0"/>
                      <a:pt x="54" y="1"/>
                    </a:cubicBezTo>
                    <a:cubicBezTo>
                      <a:pt x="33" y="9"/>
                      <a:pt x="13" y="27"/>
                      <a:pt x="1" y="45"/>
                    </a:cubicBezTo>
                    <a:cubicBezTo>
                      <a:pt x="0" y="47"/>
                      <a:pt x="3" y="49"/>
                      <a:pt x="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644"/>
              <p:cNvSpPr>
                <a:spLocks/>
              </p:cNvSpPr>
              <p:nvPr/>
            </p:nvSpPr>
            <p:spPr bwMode="auto">
              <a:xfrm>
                <a:off x="4829" y="2052"/>
                <a:ext cx="88" cy="83"/>
              </a:xfrm>
              <a:custGeom>
                <a:avLst/>
                <a:gdLst>
                  <a:gd name="T0" fmla="*/ 4 w 50"/>
                  <a:gd name="T1" fmla="*/ 45 h 47"/>
                  <a:gd name="T2" fmla="*/ 49 w 50"/>
                  <a:gd name="T3" fmla="*/ 4 h 47"/>
                  <a:gd name="T4" fmla="*/ 47 w 50"/>
                  <a:gd name="T5" fmla="*/ 1 h 47"/>
                  <a:gd name="T6" fmla="*/ 1 w 50"/>
                  <a:gd name="T7" fmla="*/ 43 h 47"/>
                  <a:gd name="T8" fmla="*/ 4 w 50"/>
                  <a:gd name="T9" fmla="*/ 45 h 47"/>
                </a:gdLst>
                <a:ahLst/>
                <a:cxnLst>
                  <a:cxn ang="0">
                    <a:pos x="T0" y="T1"/>
                  </a:cxn>
                  <a:cxn ang="0">
                    <a:pos x="T2" y="T3"/>
                  </a:cxn>
                  <a:cxn ang="0">
                    <a:pos x="T4" y="T5"/>
                  </a:cxn>
                  <a:cxn ang="0">
                    <a:pos x="T6" y="T7"/>
                  </a:cxn>
                  <a:cxn ang="0">
                    <a:pos x="T8" y="T9"/>
                  </a:cxn>
                </a:cxnLst>
                <a:rect l="0" t="0" r="r" b="b"/>
                <a:pathLst>
                  <a:path w="50" h="47">
                    <a:moveTo>
                      <a:pt x="4" y="45"/>
                    </a:moveTo>
                    <a:cubicBezTo>
                      <a:pt x="17" y="29"/>
                      <a:pt x="33" y="17"/>
                      <a:pt x="49" y="4"/>
                    </a:cubicBezTo>
                    <a:cubicBezTo>
                      <a:pt x="50" y="2"/>
                      <a:pt x="48" y="0"/>
                      <a:pt x="47" y="1"/>
                    </a:cubicBezTo>
                    <a:cubicBezTo>
                      <a:pt x="29" y="10"/>
                      <a:pt x="13" y="27"/>
                      <a:pt x="1" y="43"/>
                    </a:cubicBezTo>
                    <a:cubicBezTo>
                      <a:pt x="0" y="45"/>
                      <a:pt x="3"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45"/>
              <p:cNvSpPr>
                <a:spLocks/>
              </p:cNvSpPr>
              <p:nvPr/>
            </p:nvSpPr>
            <p:spPr bwMode="auto">
              <a:xfrm>
                <a:off x="4836" y="2005"/>
                <a:ext cx="69" cy="68"/>
              </a:xfrm>
              <a:custGeom>
                <a:avLst/>
                <a:gdLst>
                  <a:gd name="T0" fmla="*/ 3 w 39"/>
                  <a:gd name="T1" fmla="*/ 37 h 39"/>
                  <a:gd name="T2" fmla="*/ 20 w 39"/>
                  <a:gd name="T3" fmla="*/ 20 h 39"/>
                  <a:gd name="T4" fmla="*/ 38 w 39"/>
                  <a:gd name="T5" fmla="*/ 3 h 39"/>
                  <a:gd name="T6" fmla="*/ 36 w 39"/>
                  <a:gd name="T7" fmla="*/ 1 h 39"/>
                  <a:gd name="T8" fmla="*/ 1 w 39"/>
                  <a:gd name="T9" fmla="*/ 35 h 39"/>
                  <a:gd name="T10" fmla="*/ 3 w 39"/>
                  <a:gd name="T11" fmla="*/ 37 h 39"/>
                </a:gdLst>
                <a:ahLst/>
                <a:cxnLst>
                  <a:cxn ang="0">
                    <a:pos x="T0" y="T1"/>
                  </a:cxn>
                  <a:cxn ang="0">
                    <a:pos x="T2" y="T3"/>
                  </a:cxn>
                  <a:cxn ang="0">
                    <a:pos x="T4" y="T5"/>
                  </a:cxn>
                  <a:cxn ang="0">
                    <a:pos x="T6" y="T7"/>
                  </a:cxn>
                  <a:cxn ang="0">
                    <a:pos x="T8" y="T9"/>
                  </a:cxn>
                  <a:cxn ang="0">
                    <a:pos x="T10" y="T11"/>
                  </a:cxn>
                </a:cxnLst>
                <a:rect l="0" t="0" r="r" b="b"/>
                <a:pathLst>
                  <a:path w="39" h="39">
                    <a:moveTo>
                      <a:pt x="3" y="37"/>
                    </a:moveTo>
                    <a:cubicBezTo>
                      <a:pt x="9" y="31"/>
                      <a:pt x="14" y="25"/>
                      <a:pt x="20" y="20"/>
                    </a:cubicBezTo>
                    <a:cubicBezTo>
                      <a:pt x="26" y="14"/>
                      <a:pt x="32" y="9"/>
                      <a:pt x="38" y="3"/>
                    </a:cubicBezTo>
                    <a:cubicBezTo>
                      <a:pt x="39" y="2"/>
                      <a:pt x="37" y="0"/>
                      <a:pt x="36" y="1"/>
                    </a:cubicBezTo>
                    <a:cubicBezTo>
                      <a:pt x="22" y="8"/>
                      <a:pt x="10" y="23"/>
                      <a:pt x="1" y="35"/>
                    </a:cubicBezTo>
                    <a:cubicBezTo>
                      <a:pt x="0" y="37"/>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46"/>
              <p:cNvSpPr>
                <a:spLocks/>
              </p:cNvSpPr>
              <p:nvPr/>
            </p:nvSpPr>
            <p:spPr bwMode="auto">
              <a:xfrm>
                <a:off x="4843" y="1985"/>
                <a:ext cx="46" cy="39"/>
              </a:xfrm>
              <a:custGeom>
                <a:avLst/>
                <a:gdLst>
                  <a:gd name="T0" fmla="*/ 4 w 26"/>
                  <a:gd name="T1" fmla="*/ 20 h 22"/>
                  <a:gd name="T2" fmla="*/ 25 w 26"/>
                  <a:gd name="T3" fmla="*/ 3 h 22"/>
                  <a:gd name="T4" fmla="*/ 24 w 26"/>
                  <a:gd name="T5" fmla="*/ 0 h 22"/>
                  <a:gd name="T6" fmla="*/ 1 w 26"/>
                  <a:gd name="T7" fmla="*/ 18 h 22"/>
                  <a:gd name="T8" fmla="*/ 4 w 26"/>
                  <a:gd name="T9" fmla="*/ 20 h 22"/>
                </a:gdLst>
                <a:ahLst/>
                <a:cxnLst>
                  <a:cxn ang="0">
                    <a:pos x="T0" y="T1"/>
                  </a:cxn>
                  <a:cxn ang="0">
                    <a:pos x="T2" y="T3"/>
                  </a:cxn>
                  <a:cxn ang="0">
                    <a:pos x="T4" y="T5"/>
                  </a:cxn>
                  <a:cxn ang="0">
                    <a:pos x="T6" y="T7"/>
                  </a:cxn>
                  <a:cxn ang="0">
                    <a:pos x="T8" y="T9"/>
                  </a:cxn>
                </a:cxnLst>
                <a:rect l="0" t="0" r="r" b="b"/>
                <a:pathLst>
                  <a:path w="26" h="22">
                    <a:moveTo>
                      <a:pt x="4" y="20"/>
                    </a:moveTo>
                    <a:cubicBezTo>
                      <a:pt x="10" y="13"/>
                      <a:pt x="17" y="8"/>
                      <a:pt x="25" y="3"/>
                    </a:cubicBezTo>
                    <a:cubicBezTo>
                      <a:pt x="26" y="2"/>
                      <a:pt x="25" y="0"/>
                      <a:pt x="24" y="0"/>
                    </a:cubicBezTo>
                    <a:cubicBezTo>
                      <a:pt x="14" y="3"/>
                      <a:pt x="7" y="10"/>
                      <a:pt x="1" y="18"/>
                    </a:cubicBezTo>
                    <a:cubicBezTo>
                      <a:pt x="0" y="20"/>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647"/>
              <p:cNvSpPr>
                <a:spLocks/>
              </p:cNvSpPr>
              <p:nvPr/>
            </p:nvSpPr>
            <p:spPr bwMode="auto">
              <a:xfrm>
                <a:off x="4850" y="2123"/>
                <a:ext cx="77" cy="63"/>
              </a:xfrm>
              <a:custGeom>
                <a:avLst/>
                <a:gdLst>
                  <a:gd name="T0" fmla="*/ 4 w 44"/>
                  <a:gd name="T1" fmla="*/ 35 h 36"/>
                  <a:gd name="T2" fmla="*/ 42 w 44"/>
                  <a:gd name="T3" fmla="*/ 3 h 36"/>
                  <a:gd name="T4" fmla="*/ 40 w 44"/>
                  <a:gd name="T5" fmla="*/ 1 h 36"/>
                  <a:gd name="T6" fmla="*/ 2 w 44"/>
                  <a:gd name="T7" fmla="*/ 32 h 36"/>
                  <a:gd name="T8" fmla="*/ 4 w 44"/>
                  <a:gd name="T9" fmla="*/ 35 h 36"/>
                </a:gdLst>
                <a:ahLst/>
                <a:cxnLst>
                  <a:cxn ang="0">
                    <a:pos x="T0" y="T1"/>
                  </a:cxn>
                  <a:cxn ang="0">
                    <a:pos x="T2" y="T3"/>
                  </a:cxn>
                  <a:cxn ang="0">
                    <a:pos x="T4" y="T5"/>
                  </a:cxn>
                  <a:cxn ang="0">
                    <a:pos x="T6" y="T7"/>
                  </a:cxn>
                  <a:cxn ang="0">
                    <a:pos x="T8" y="T9"/>
                  </a:cxn>
                </a:cxnLst>
                <a:rect l="0" t="0" r="r" b="b"/>
                <a:pathLst>
                  <a:path w="44" h="36">
                    <a:moveTo>
                      <a:pt x="4" y="35"/>
                    </a:moveTo>
                    <a:cubicBezTo>
                      <a:pt x="17" y="24"/>
                      <a:pt x="30" y="14"/>
                      <a:pt x="42" y="3"/>
                    </a:cubicBezTo>
                    <a:cubicBezTo>
                      <a:pt x="44" y="2"/>
                      <a:pt x="42" y="0"/>
                      <a:pt x="40" y="1"/>
                    </a:cubicBezTo>
                    <a:cubicBezTo>
                      <a:pt x="26" y="9"/>
                      <a:pt x="13" y="21"/>
                      <a:pt x="2" y="32"/>
                    </a:cubicBezTo>
                    <a:cubicBezTo>
                      <a:pt x="0" y="34"/>
                      <a:pt x="3" y="36"/>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648"/>
              <p:cNvSpPr>
                <a:spLocks/>
              </p:cNvSpPr>
              <p:nvPr/>
            </p:nvSpPr>
            <p:spPr bwMode="auto">
              <a:xfrm>
                <a:off x="4903" y="2156"/>
                <a:ext cx="44" cy="44"/>
              </a:xfrm>
              <a:custGeom>
                <a:avLst/>
                <a:gdLst>
                  <a:gd name="T0" fmla="*/ 4 w 25"/>
                  <a:gd name="T1" fmla="*/ 24 h 25"/>
                  <a:gd name="T2" fmla="*/ 13 w 25"/>
                  <a:gd name="T3" fmla="*/ 11 h 25"/>
                  <a:gd name="T4" fmla="*/ 24 w 25"/>
                  <a:gd name="T5" fmla="*/ 3 h 25"/>
                  <a:gd name="T6" fmla="*/ 22 w 25"/>
                  <a:gd name="T7" fmla="*/ 0 h 25"/>
                  <a:gd name="T8" fmla="*/ 1 w 25"/>
                  <a:gd name="T9" fmla="*/ 22 h 25"/>
                  <a:gd name="T10" fmla="*/ 4 w 25"/>
                  <a:gd name="T11" fmla="*/ 24 h 25"/>
                </a:gdLst>
                <a:ahLst/>
                <a:cxnLst>
                  <a:cxn ang="0">
                    <a:pos x="T0" y="T1"/>
                  </a:cxn>
                  <a:cxn ang="0">
                    <a:pos x="T2" y="T3"/>
                  </a:cxn>
                  <a:cxn ang="0">
                    <a:pos x="T4" y="T5"/>
                  </a:cxn>
                  <a:cxn ang="0">
                    <a:pos x="T6" y="T7"/>
                  </a:cxn>
                  <a:cxn ang="0">
                    <a:pos x="T8" y="T9"/>
                  </a:cxn>
                  <a:cxn ang="0">
                    <a:pos x="T10" y="T11"/>
                  </a:cxn>
                </a:cxnLst>
                <a:rect l="0" t="0" r="r" b="b"/>
                <a:pathLst>
                  <a:path w="25" h="25">
                    <a:moveTo>
                      <a:pt x="4" y="24"/>
                    </a:moveTo>
                    <a:cubicBezTo>
                      <a:pt x="6" y="19"/>
                      <a:pt x="9" y="15"/>
                      <a:pt x="13" y="11"/>
                    </a:cubicBezTo>
                    <a:cubicBezTo>
                      <a:pt x="16" y="8"/>
                      <a:pt x="20" y="6"/>
                      <a:pt x="24" y="3"/>
                    </a:cubicBezTo>
                    <a:cubicBezTo>
                      <a:pt x="25" y="2"/>
                      <a:pt x="24" y="0"/>
                      <a:pt x="22" y="0"/>
                    </a:cubicBezTo>
                    <a:cubicBezTo>
                      <a:pt x="12" y="3"/>
                      <a:pt x="4" y="13"/>
                      <a:pt x="1" y="22"/>
                    </a:cubicBezTo>
                    <a:cubicBezTo>
                      <a:pt x="0" y="24"/>
                      <a:pt x="3"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649"/>
              <p:cNvSpPr>
                <a:spLocks/>
              </p:cNvSpPr>
              <p:nvPr/>
            </p:nvSpPr>
            <p:spPr bwMode="auto">
              <a:xfrm>
                <a:off x="4933" y="2191"/>
                <a:ext cx="31" cy="30"/>
              </a:xfrm>
              <a:custGeom>
                <a:avLst/>
                <a:gdLst>
                  <a:gd name="T0" fmla="*/ 4 w 18"/>
                  <a:gd name="T1" fmla="*/ 16 h 17"/>
                  <a:gd name="T2" fmla="*/ 17 w 18"/>
                  <a:gd name="T3" fmla="*/ 4 h 17"/>
                  <a:gd name="T4" fmla="*/ 15 w 18"/>
                  <a:gd name="T5" fmla="*/ 1 h 17"/>
                  <a:gd name="T6" fmla="*/ 2 w 18"/>
                  <a:gd name="T7" fmla="*/ 13 h 17"/>
                  <a:gd name="T8" fmla="*/ 4 w 18"/>
                  <a:gd name="T9" fmla="*/ 16 h 17"/>
                </a:gdLst>
                <a:ahLst/>
                <a:cxnLst>
                  <a:cxn ang="0">
                    <a:pos x="T0" y="T1"/>
                  </a:cxn>
                  <a:cxn ang="0">
                    <a:pos x="T2" y="T3"/>
                  </a:cxn>
                  <a:cxn ang="0">
                    <a:pos x="T4" y="T5"/>
                  </a:cxn>
                  <a:cxn ang="0">
                    <a:pos x="T6" y="T7"/>
                  </a:cxn>
                  <a:cxn ang="0">
                    <a:pos x="T8" y="T9"/>
                  </a:cxn>
                </a:cxnLst>
                <a:rect l="0" t="0" r="r" b="b"/>
                <a:pathLst>
                  <a:path w="18" h="17">
                    <a:moveTo>
                      <a:pt x="4" y="16"/>
                    </a:moveTo>
                    <a:cubicBezTo>
                      <a:pt x="9" y="12"/>
                      <a:pt x="13" y="8"/>
                      <a:pt x="17" y="4"/>
                    </a:cubicBezTo>
                    <a:cubicBezTo>
                      <a:pt x="18" y="3"/>
                      <a:pt x="16" y="0"/>
                      <a:pt x="15" y="1"/>
                    </a:cubicBezTo>
                    <a:cubicBezTo>
                      <a:pt x="10" y="5"/>
                      <a:pt x="6" y="9"/>
                      <a:pt x="2" y="13"/>
                    </a:cubicBezTo>
                    <a:cubicBezTo>
                      <a:pt x="0" y="15"/>
                      <a:pt x="3"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650"/>
              <p:cNvSpPr>
                <a:spLocks/>
              </p:cNvSpPr>
              <p:nvPr/>
            </p:nvSpPr>
            <p:spPr bwMode="auto">
              <a:xfrm>
                <a:off x="4734" y="2079"/>
                <a:ext cx="35" cy="84"/>
              </a:xfrm>
              <a:custGeom>
                <a:avLst/>
                <a:gdLst>
                  <a:gd name="T0" fmla="*/ 20 w 20"/>
                  <a:gd name="T1" fmla="*/ 45 h 48"/>
                  <a:gd name="T2" fmla="*/ 4 w 20"/>
                  <a:gd name="T3" fmla="*/ 1 h 48"/>
                  <a:gd name="T4" fmla="*/ 1 w 20"/>
                  <a:gd name="T5" fmla="*/ 4 h 48"/>
                  <a:gd name="T6" fmla="*/ 16 w 20"/>
                  <a:gd name="T7" fmla="*/ 45 h 48"/>
                  <a:gd name="T8" fmla="*/ 20 w 20"/>
                  <a:gd name="T9" fmla="*/ 45 h 48"/>
                </a:gdLst>
                <a:ahLst/>
                <a:cxnLst>
                  <a:cxn ang="0">
                    <a:pos x="T0" y="T1"/>
                  </a:cxn>
                  <a:cxn ang="0">
                    <a:pos x="T2" y="T3"/>
                  </a:cxn>
                  <a:cxn ang="0">
                    <a:pos x="T4" y="T5"/>
                  </a:cxn>
                  <a:cxn ang="0">
                    <a:pos x="T6" y="T7"/>
                  </a:cxn>
                  <a:cxn ang="0">
                    <a:pos x="T8" y="T9"/>
                  </a:cxn>
                </a:cxnLst>
                <a:rect l="0" t="0" r="r" b="b"/>
                <a:pathLst>
                  <a:path w="20" h="48">
                    <a:moveTo>
                      <a:pt x="20" y="45"/>
                    </a:moveTo>
                    <a:cubicBezTo>
                      <a:pt x="19" y="30"/>
                      <a:pt x="15" y="13"/>
                      <a:pt x="4" y="1"/>
                    </a:cubicBezTo>
                    <a:cubicBezTo>
                      <a:pt x="2" y="0"/>
                      <a:pt x="0" y="2"/>
                      <a:pt x="1" y="4"/>
                    </a:cubicBezTo>
                    <a:cubicBezTo>
                      <a:pt x="9" y="17"/>
                      <a:pt x="15" y="30"/>
                      <a:pt x="16" y="45"/>
                    </a:cubicBezTo>
                    <a:cubicBezTo>
                      <a:pt x="16" y="48"/>
                      <a:pt x="20" y="48"/>
                      <a:pt x="20"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651"/>
              <p:cNvSpPr>
                <a:spLocks/>
              </p:cNvSpPr>
              <p:nvPr/>
            </p:nvSpPr>
            <p:spPr bwMode="auto">
              <a:xfrm>
                <a:off x="4778" y="2079"/>
                <a:ext cx="32" cy="95"/>
              </a:xfrm>
              <a:custGeom>
                <a:avLst/>
                <a:gdLst>
                  <a:gd name="T0" fmla="*/ 18 w 18"/>
                  <a:gd name="T1" fmla="*/ 51 h 54"/>
                  <a:gd name="T2" fmla="*/ 3 w 18"/>
                  <a:gd name="T3" fmla="*/ 2 h 54"/>
                  <a:gd name="T4" fmla="*/ 1 w 18"/>
                  <a:gd name="T5" fmla="*/ 3 h 54"/>
                  <a:gd name="T6" fmla="*/ 14 w 18"/>
                  <a:gd name="T7" fmla="*/ 51 h 54"/>
                  <a:gd name="T8" fmla="*/ 18 w 18"/>
                  <a:gd name="T9" fmla="*/ 51 h 54"/>
                </a:gdLst>
                <a:ahLst/>
                <a:cxnLst>
                  <a:cxn ang="0">
                    <a:pos x="T0" y="T1"/>
                  </a:cxn>
                  <a:cxn ang="0">
                    <a:pos x="T2" y="T3"/>
                  </a:cxn>
                  <a:cxn ang="0">
                    <a:pos x="T4" y="T5"/>
                  </a:cxn>
                  <a:cxn ang="0">
                    <a:pos x="T6" y="T7"/>
                  </a:cxn>
                  <a:cxn ang="0">
                    <a:pos x="T8" y="T9"/>
                  </a:cxn>
                </a:cxnLst>
                <a:rect l="0" t="0" r="r" b="b"/>
                <a:pathLst>
                  <a:path w="18" h="54">
                    <a:moveTo>
                      <a:pt x="18" y="51"/>
                    </a:moveTo>
                    <a:cubicBezTo>
                      <a:pt x="18" y="34"/>
                      <a:pt x="13" y="16"/>
                      <a:pt x="3" y="2"/>
                    </a:cubicBezTo>
                    <a:cubicBezTo>
                      <a:pt x="2" y="0"/>
                      <a:pt x="0" y="1"/>
                      <a:pt x="1" y="3"/>
                    </a:cubicBezTo>
                    <a:cubicBezTo>
                      <a:pt x="8" y="19"/>
                      <a:pt x="12" y="34"/>
                      <a:pt x="14" y="51"/>
                    </a:cubicBezTo>
                    <a:cubicBezTo>
                      <a:pt x="15" y="53"/>
                      <a:pt x="18" y="54"/>
                      <a:pt x="18"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652"/>
              <p:cNvSpPr>
                <a:spLocks/>
              </p:cNvSpPr>
              <p:nvPr/>
            </p:nvSpPr>
            <p:spPr bwMode="auto">
              <a:xfrm>
                <a:off x="4665" y="2095"/>
                <a:ext cx="29" cy="66"/>
              </a:xfrm>
              <a:custGeom>
                <a:avLst/>
                <a:gdLst>
                  <a:gd name="T0" fmla="*/ 14 w 16"/>
                  <a:gd name="T1" fmla="*/ 36 h 38"/>
                  <a:gd name="T2" fmla="*/ 4 w 16"/>
                  <a:gd name="T3" fmla="*/ 1 h 38"/>
                  <a:gd name="T4" fmla="*/ 2 w 16"/>
                  <a:gd name="T5" fmla="*/ 3 h 38"/>
                  <a:gd name="T6" fmla="*/ 11 w 16"/>
                  <a:gd name="T7" fmla="*/ 35 h 38"/>
                  <a:gd name="T8" fmla="*/ 14 w 16"/>
                  <a:gd name="T9" fmla="*/ 36 h 38"/>
                </a:gdLst>
                <a:ahLst/>
                <a:cxnLst>
                  <a:cxn ang="0">
                    <a:pos x="T0" y="T1"/>
                  </a:cxn>
                  <a:cxn ang="0">
                    <a:pos x="T2" y="T3"/>
                  </a:cxn>
                  <a:cxn ang="0">
                    <a:pos x="T4" y="T5"/>
                  </a:cxn>
                  <a:cxn ang="0">
                    <a:pos x="T6" y="T7"/>
                  </a:cxn>
                  <a:cxn ang="0">
                    <a:pos x="T8" y="T9"/>
                  </a:cxn>
                </a:cxnLst>
                <a:rect l="0" t="0" r="r" b="b"/>
                <a:pathLst>
                  <a:path w="16" h="38">
                    <a:moveTo>
                      <a:pt x="14" y="36"/>
                    </a:moveTo>
                    <a:cubicBezTo>
                      <a:pt x="16" y="23"/>
                      <a:pt x="13" y="10"/>
                      <a:pt x="4" y="1"/>
                    </a:cubicBezTo>
                    <a:cubicBezTo>
                      <a:pt x="3" y="0"/>
                      <a:pt x="0" y="2"/>
                      <a:pt x="2" y="3"/>
                    </a:cubicBezTo>
                    <a:cubicBezTo>
                      <a:pt x="8" y="13"/>
                      <a:pt x="12" y="23"/>
                      <a:pt x="11" y="35"/>
                    </a:cubicBezTo>
                    <a:cubicBezTo>
                      <a:pt x="11" y="37"/>
                      <a:pt x="14" y="38"/>
                      <a:pt x="14"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53"/>
              <p:cNvSpPr>
                <a:spLocks/>
              </p:cNvSpPr>
              <p:nvPr/>
            </p:nvSpPr>
            <p:spPr bwMode="auto">
              <a:xfrm>
                <a:off x="4718" y="2109"/>
                <a:ext cx="18" cy="52"/>
              </a:xfrm>
              <a:custGeom>
                <a:avLst/>
                <a:gdLst>
                  <a:gd name="T0" fmla="*/ 10 w 10"/>
                  <a:gd name="T1" fmla="*/ 27 h 30"/>
                  <a:gd name="T2" fmla="*/ 3 w 10"/>
                  <a:gd name="T3" fmla="*/ 2 h 30"/>
                  <a:gd name="T4" fmla="*/ 0 w 10"/>
                  <a:gd name="T5" fmla="*/ 3 h 30"/>
                  <a:gd name="T6" fmla="*/ 6 w 10"/>
                  <a:gd name="T7" fmla="*/ 28 h 30"/>
                  <a:gd name="T8" fmla="*/ 10 w 10"/>
                  <a:gd name="T9" fmla="*/ 27 h 30"/>
                </a:gdLst>
                <a:ahLst/>
                <a:cxnLst>
                  <a:cxn ang="0">
                    <a:pos x="T0" y="T1"/>
                  </a:cxn>
                  <a:cxn ang="0">
                    <a:pos x="T2" y="T3"/>
                  </a:cxn>
                  <a:cxn ang="0">
                    <a:pos x="T4" y="T5"/>
                  </a:cxn>
                  <a:cxn ang="0">
                    <a:pos x="T6" y="T7"/>
                  </a:cxn>
                  <a:cxn ang="0">
                    <a:pos x="T8" y="T9"/>
                  </a:cxn>
                </a:cxnLst>
                <a:rect l="0" t="0" r="r" b="b"/>
                <a:pathLst>
                  <a:path w="10" h="30">
                    <a:moveTo>
                      <a:pt x="10" y="27"/>
                    </a:moveTo>
                    <a:cubicBezTo>
                      <a:pt x="8" y="19"/>
                      <a:pt x="7" y="10"/>
                      <a:pt x="3" y="2"/>
                    </a:cubicBezTo>
                    <a:cubicBezTo>
                      <a:pt x="2" y="0"/>
                      <a:pt x="0" y="1"/>
                      <a:pt x="0" y="3"/>
                    </a:cubicBezTo>
                    <a:cubicBezTo>
                      <a:pt x="2" y="11"/>
                      <a:pt x="4" y="19"/>
                      <a:pt x="6" y="28"/>
                    </a:cubicBezTo>
                    <a:cubicBezTo>
                      <a:pt x="6" y="30"/>
                      <a:pt x="10" y="29"/>
                      <a:pt x="1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54"/>
              <p:cNvSpPr>
                <a:spLocks/>
              </p:cNvSpPr>
              <p:nvPr/>
            </p:nvSpPr>
            <p:spPr bwMode="auto">
              <a:xfrm>
                <a:off x="4600" y="2098"/>
                <a:ext cx="32" cy="67"/>
              </a:xfrm>
              <a:custGeom>
                <a:avLst/>
                <a:gdLst>
                  <a:gd name="T0" fmla="*/ 17 w 18"/>
                  <a:gd name="T1" fmla="*/ 36 h 38"/>
                  <a:gd name="T2" fmla="*/ 4 w 18"/>
                  <a:gd name="T3" fmla="*/ 1 h 38"/>
                  <a:gd name="T4" fmla="*/ 1 w 18"/>
                  <a:gd name="T5" fmla="*/ 3 h 38"/>
                  <a:gd name="T6" fmla="*/ 14 w 18"/>
                  <a:gd name="T7" fmla="*/ 36 h 38"/>
                  <a:gd name="T8" fmla="*/ 17 w 18"/>
                  <a:gd name="T9" fmla="*/ 36 h 38"/>
                </a:gdLst>
                <a:ahLst/>
                <a:cxnLst>
                  <a:cxn ang="0">
                    <a:pos x="T0" y="T1"/>
                  </a:cxn>
                  <a:cxn ang="0">
                    <a:pos x="T2" y="T3"/>
                  </a:cxn>
                  <a:cxn ang="0">
                    <a:pos x="T4" y="T5"/>
                  </a:cxn>
                  <a:cxn ang="0">
                    <a:pos x="T6" y="T7"/>
                  </a:cxn>
                  <a:cxn ang="0">
                    <a:pos x="T8" y="T9"/>
                  </a:cxn>
                </a:cxnLst>
                <a:rect l="0" t="0" r="r" b="b"/>
                <a:pathLst>
                  <a:path w="18" h="38">
                    <a:moveTo>
                      <a:pt x="17" y="36"/>
                    </a:moveTo>
                    <a:cubicBezTo>
                      <a:pt x="18" y="23"/>
                      <a:pt x="14" y="9"/>
                      <a:pt x="4" y="1"/>
                    </a:cubicBezTo>
                    <a:cubicBezTo>
                      <a:pt x="2" y="0"/>
                      <a:pt x="0" y="1"/>
                      <a:pt x="1" y="3"/>
                    </a:cubicBezTo>
                    <a:cubicBezTo>
                      <a:pt x="9" y="13"/>
                      <a:pt x="13" y="23"/>
                      <a:pt x="14" y="36"/>
                    </a:cubicBezTo>
                    <a:cubicBezTo>
                      <a:pt x="14" y="38"/>
                      <a:pt x="17" y="38"/>
                      <a:pt x="17"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55"/>
              <p:cNvSpPr>
                <a:spLocks/>
              </p:cNvSpPr>
              <p:nvPr/>
            </p:nvSpPr>
            <p:spPr bwMode="auto">
              <a:xfrm>
                <a:off x="4644" y="2107"/>
                <a:ext cx="20" cy="54"/>
              </a:xfrm>
              <a:custGeom>
                <a:avLst/>
                <a:gdLst>
                  <a:gd name="T0" fmla="*/ 10 w 11"/>
                  <a:gd name="T1" fmla="*/ 28 h 31"/>
                  <a:gd name="T2" fmla="*/ 3 w 11"/>
                  <a:gd name="T3" fmla="*/ 2 h 31"/>
                  <a:gd name="T4" fmla="*/ 0 w 11"/>
                  <a:gd name="T5" fmla="*/ 3 h 31"/>
                  <a:gd name="T6" fmla="*/ 7 w 11"/>
                  <a:gd name="T7" fmla="*/ 29 h 31"/>
                  <a:gd name="T8" fmla="*/ 10 w 11"/>
                  <a:gd name="T9" fmla="*/ 28 h 31"/>
                </a:gdLst>
                <a:ahLst/>
                <a:cxnLst>
                  <a:cxn ang="0">
                    <a:pos x="T0" y="T1"/>
                  </a:cxn>
                  <a:cxn ang="0">
                    <a:pos x="T2" y="T3"/>
                  </a:cxn>
                  <a:cxn ang="0">
                    <a:pos x="T4" y="T5"/>
                  </a:cxn>
                  <a:cxn ang="0">
                    <a:pos x="T6" y="T7"/>
                  </a:cxn>
                  <a:cxn ang="0">
                    <a:pos x="T8" y="T9"/>
                  </a:cxn>
                </a:cxnLst>
                <a:rect l="0" t="0" r="r" b="b"/>
                <a:pathLst>
                  <a:path w="11" h="31">
                    <a:moveTo>
                      <a:pt x="10" y="28"/>
                    </a:moveTo>
                    <a:cubicBezTo>
                      <a:pt x="10" y="19"/>
                      <a:pt x="8" y="10"/>
                      <a:pt x="3" y="2"/>
                    </a:cubicBezTo>
                    <a:cubicBezTo>
                      <a:pt x="3" y="0"/>
                      <a:pt x="0" y="1"/>
                      <a:pt x="0" y="3"/>
                    </a:cubicBezTo>
                    <a:cubicBezTo>
                      <a:pt x="3" y="11"/>
                      <a:pt x="6" y="20"/>
                      <a:pt x="7" y="29"/>
                    </a:cubicBezTo>
                    <a:cubicBezTo>
                      <a:pt x="7" y="31"/>
                      <a:pt x="11" y="30"/>
                      <a:pt x="1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56"/>
              <p:cNvSpPr>
                <a:spLocks/>
              </p:cNvSpPr>
              <p:nvPr/>
            </p:nvSpPr>
            <p:spPr bwMode="auto">
              <a:xfrm>
                <a:off x="4548" y="2121"/>
                <a:ext cx="24" cy="56"/>
              </a:xfrm>
              <a:custGeom>
                <a:avLst/>
                <a:gdLst>
                  <a:gd name="T0" fmla="*/ 14 w 14"/>
                  <a:gd name="T1" fmla="*/ 30 h 32"/>
                  <a:gd name="T2" fmla="*/ 3 w 14"/>
                  <a:gd name="T3" fmla="*/ 2 h 32"/>
                  <a:gd name="T4" fmla="*/ 1 w 14"/>
                  <a:gd name="T5" fmla="*/ 3 h 32"/>
                  <a:gd name="T6" fmla="*/ 12 w 14"/>
                  <a:gd name="T7" fmla="*/ 30 h 32"/>
                  <a:gd name="T8" fmla="*/ 14 w 14"/>
                  <a:gd name="T9" fmla="*/ 30 h 32"/>
                </a:gdLst>
                <a:ahLst/>
                <a:cxnLst>
                  <a:cxn ang="0">
                    <a:pos x="T0" y="T1"/>
                  </a:cxn>
                  <a:cxn ang="0">
                    <a:pos x="T2" y="T3"/>
                  </a:cxn>
                  <a:cxn ang="0">
                    <a:pos x="T4" y="T5"/>
                  </a:cxn>
                  <a:cxn ang="0">
                    <a:pos x="T6" y="T7"/>
                  </a:cxn>
                  <a:cxn ang="0">
                    <a:pos x="T8" y="T9"/>
                  </a:cxn>
                </a:cxnLst>
                <a:rect l="0" t="0" r="r" b="b"/>
                <a:pathLst>
                  <a:path w="14" h="32">
                    <a:moveTo>
                      <a:pt x="14" y="30"/>
                    </a:moveTo>
                    <a:cubicBezTo>
                      <a:pt x="14" y="20"/>
                      <a:pt x="11" y="8"/>
                      <a:pt x="3" y="2"/>
                    </a:cubicBezTo>
                    <a:cubicBezTo>
                      <a:pt x="2" y="0"/>
                      <a:pt x="0" y="2"/>
                      <a:pt x="1" y="3"/>
                    </a:cubicBezTo>
                    <a:cubicBezTo>
                      <a:pt x="6" y="12"/>
                      <a:pt x="10" y="20"/>
                      <a:pt x="12" y="30"/>
                    </a:cubicBezTo>
                    <a:cubicBezTo>
                      <a:pt x="12" y="32"/>
                      <a:pt x="14" y="31"/>
                      <a:pt x="1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57"/>
              <p:cNvSpPr>
                <a:spLocks/>
              </p:cNvSpPr>
              <p:nvPr/>
            </p:nvSpPr>
            <p:spPr bwMode="auto">
              <a:xfrm>
                <a:off x="4578" y="2119"/>
                <a:ext cx="22" cy="41"/>
              </a:xfrm>
              <a:custGeom>
                <a:avLst/>
                <a:gdLst>
                  <a:gd name="T0" fmla="*/ 12 w 13"/>
                  <a:gd name="T1" fmla="*/ 19 h 23"/>
                  <a:gd name="T2" fmla="*/ 3 w 13"/>
                  <a:gd name="T3" fmla="*/ 2 h 23"/>
                  <a:gd name="T4" fmla="*/ 0 w 13"/>
                  <a:gd name="T5" fmla="*/ 3 h 23"/>
                  <a:gd name="T6" fmla="*/ 9 w 13"/>
                  <a:gd name="T7" fmla="*/ 20 h 23"/>
                  <a:gd name="T8" fmla="*/ 12 w 13"/>
                  <a:gd name="T9" fmla="*/ 19 h 23"/>
                </a:gdLst>
                <a:ahLst/>
                <a:cxnLst>
                  <a:cxn ang="0">
                    <a:pos x="T0" y="T1"/>
                  </a:cxn>
                  <a:cxn ang="0">
                    <a:pos x="T2" y="T3"/>
                  </a:cxn>
                  <a:cxn ang="0">
                    <a:pos x="T4" y="T5"/>
                  </a:cxn>
                  <a:cxn ang="0">
                    <a:pos x="T6" y="T7"/>
                  </a:cxn>
                  <a:cxn ang="0">
                    <a:pos x="T8" y="T9"/>
                  </a:cxn>
                </a:cxnLst>
                <a:rect l="0" t="0" r="r" b="b"/>
                <a:pathLst>
                  <a:path w="13" h="23">
                    <a:moveTo>
                      <a:pt x="12" y="19"/>
                    </a:moveTo>
                    <a:cubicBezTo>
                      <a:pt x="9" y="13"/>
                      <a:pt x="7" y="7"/>
                      <a:pt x="3" y="2"/>
                    </a:cubicBezTo>
                    <a:cubicBezTo>
                      <a:pt x="2" y="0"/>
                      <a:pt x="0" y="1"/>
                      <a:pt x="0" y="3"/>
                    </a:cubicBezTo>
                    <a:cubicBezTo>
                      <a:pt x="3" y="9"/>
                      <a:pt x="6" y="15"/>
                      <a:pt x="9" y="20"/>
                    </a:cubicBezTo>
                    <a:cubicBezTo>
                      <a:pt x="10" y="23"/>
                      <a:pt x="13" y="21"/>
                      <a:pt x="12"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658"/>
              <p:cNvSpPr>
                <a:spLocks/>
              </p:cNvSpPr>
              <p:nvPr/>
            </p:nvSpPr>
            <p:spPr bwMode="auto">
              <a:xfrm>
                <a:off x="4810" y="2049"/>
                <a:ext cx="28" cy="60"/>
              </a:xfrm>
              <a:custGeom>
                <a:avLst/>
                <a:gdLst>
                  <a:gd name="T0" fmla="*/ 16 w 16"/>
                  <a:gd name="T1" fmla="*/ 31 h 34"/>
                  <a:gd name="T2" fmla="*/ 3 w 16"/>
                  <a:gd name="T3" fmla="*/ 1 h 34"/>
                  <a:gd name="T4" fmla="*/ 1 w 16"/>
                  <a:gd name="T5" fmla="*/ 3 h 34"/>
                  <a:gd name="T6" fmla="*/ 13 w 16"/>
                  <a:gd name="T7" fmla="*/ 32 h 34"/>
                  <a:gd name="T8" fmla="*/ 16 w 16"/>
                  <a:gd name="T9" fmla="*/ 31 h 34"/>
                </a:gdLst>
                <a:ahLst/>
                <a:cxnLst>
                  <a:cxn ang="0">
                    <a:pos x="T0" y="T1"/>
                  </a:cxn>
                  <a:cxn ang="0">
                    <a:pos x="T2" y="T3"/>
                  </a:cxn>
                  <a:cxn ang="0">
                    <a:pos x="T4" y="T5"/>
                  </a:cxn>
                  <a:cxn ang="0">
                    <a:pos x="T6" y="T7"/>
                  </a:cxn>
                  <a:cxn ang="0">
                    <a:pos x="T8" y="T9"/>
                  </a:cxn>
                </a:cxnLst>
                <a:rect l="0" t="0" r="r" b="b"/>
                <a:pathLst>
                  <a:path w="16" h="34">
                    <a:moveTo>
                      <a:pt x="16" y="31"/>
                    </a:moveTo>
                    <a:cubicBezTo>
                      <a:pt x="14" y="20"/>
                      <a:pt x="10" y="10"/>
                      <a:pt x="3" y="1"/>
                    </a:cubicBezTo>
                    <a:cubicBezTo>
                      <a:pt x="2" y="0"/>
                      <a:pt x="0" y="2"/>
                      <a:pt x="1" y="3"/>
                    </a:cubicBezTo>
                    <a:cubicBezTo>
                      <a:pt x="6" y="12"/>
                      <a:pt x="11" y="21"/>
                      <a:pt x="13" y="32"/>
                    </a:cubicBezTo>
                    <a:cubicBezTo>
                      <a:pt x="13" y="34"/>
                      <a:pt x="16" y="33"/>
                      <a:pt x="1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659"/>
              <p:cNvSpPr>
                <a:spLocks/>
              </p:cNvSpPr>
              <p:nvPr/>
            </p:nvSpPr>
            <p:spPr bwMode="auto">
              <a:xfrm>
                <a:off x="4490" y="2133"/>
                <a:ext cx="28" cy="60"/>
              </a:xfrm>
              <a:custGeom>
                <a:avLst/>
                <a:gdLst>
                  <a:gd name="T0" fmla="*/ 14 w 16"/>
                  <a:gd name="T1" fmla="*/ 32 h 34"/>
                  <a:gd name="T2" fmla="*/ 4 w 16"/>
                  <a:gd name="T3" fmla="*/ 1 h 34"/>
                  <a:gd name="T4" fmla="*/ 1 w 16"/>
                  <a:gd name="T5" fmla="*/ 3 h 34"/>
                  <a:gd name="T6" fmla="*/ 11 w 16"/>
                  <a:gd name="T7" fmla="*/ 32 h 34"/>
                  <a:gd name="T8" fmla="*/ 14 w 16"/>
                  <a:gd name="T9" fmla="*/ 32 h 34"/>
                </a:gdLst>
                <a:ahLst/>
                <a:cxnLst>
                  <a:cxn ang="0">
                    <a:pos x="T0" y="T1"/>
                  </a:cxn>
                  <a:cxn ang="0">
                    <a:pos x="T2" y="T3"/>
                  </a:cxn>
                  <a:cxn ang="0">
                    <a:pos x="T4" y="T5"/>
                  </a:cxn>
                  <a:cxn ang="0">
                    <a:pos x="T6" y="T7"/>
                  </a:cxn>
                  <a:cxn ang="0">
                    <a:pos x="T8" y="T9"/>
                  </a:cxn>
                </a:cxnLst>
                <a:rect l="0" t="0" r="r" b="b"/>
                <a:pathLst>
                  <a:path w="16" h="34">
                    <a:moveTo>
                      <a:pt x="14" y="32"/>
                    </a:moveTo>
                    <a:cubicBezTo>
                      <a:pt x="16" y="21"/>
                      <a:pt x="12" y="9"/>
                      <a:pt x="4" y="1"/>
                    </a:cubicBezTo>
                    <a:cubicBezTo>
                      <a:pt x="2" y="0"/>
                      <a:pt x="0" y="2"/>
                      <a:pt x="1" y="3"/>
                    </a:cubicBezTo>
                    <a:cubicBezTo>
                      <a:pt x="8" y="12"/>
                      <a:pt x="11" y="21"/>
                      <a:pt x="11" y="32"/>
                    </a:cubicBezTo>
                    <a:cubicBezTo>
                      <a:pt x="11" y="33"/>
                      <a:pt x="14" y="3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60"/>
              <p:cNvSpPr>
                <a:spLocks/>
              </p:cNvSpPr>
              <p:nvPr/>
            </p:nvSpPr>
            <p:spPr bwMode="auto">
              <a:xfrm>
                <a:off x="4442" y="2149"/>
                <a:ext cx="27" cy="42"/>
              </a:xfrm>
              <a:custGeom>
                <a:avLst/>
                <a:gdLst>
                  <a:gd name="T0" fmla="*/ 15 w 15"/>
                  <a:gd name="T1" fmla="*/ 21 h 24"/>
                  <a:gd name="T2" fmla="*/ 3 w 15"/>
                  <a:gd name="T3" fmla="*/ 1 h 24"/>
                  <a:gd name="T4" fmla="*/ 1 w 15"/>
                  <a:gd name="T5" fmla="*/ 3 h 24"/>
                  <a:gd name="T6" fmla="*/ 11 w 15"/>
                  <a:gd name="T7" fmla="*/ 21 h 24"/>
                  <a:gd name="T8" fmla="*/ 15 w 15"/>
                  <a:gd name="T9" fmla="*/ 21 h 24"/>
                </a:gdLst>
                <a:ahLst/>
                <a:cxnLst>
                  <a:cxn ang="0">
                    <a:pos x="T0" y="T1"/>
                  </a:cxn>
                  <a:cxn ang="0">
                    <a:pos x="T2" y="T3"/>
                  </a:cxn>
                  <a:cxn ang="0">
                    <a:pos x="T4" y="T5"/>
                  </a:cxn>
                  <a:cxn ang="0">
                    <a:pos x="T6" y="T7"/>
                  </a:cxn>
                  <a:cxn ang="0">
                    <a:pos x="T8" y="T9"/>
                  </a:cxn>
                </a:cxnLst>
                <a:rect l="0" t="0" r="r" b="b"/>
                <a:pathLst>
                  <a:path w="15" h="24">
                    <a:moveTo>
                      <a:pt x="15" y="21"/>
                    </a:moveTo>
                    <a:cubicBezTo>
                      <a:pt x="15" y="13"/>
                      <a:pt x="11" y="5"/>
                      <a:pt x="3" y="1"/>
                    </a:cubicBezTo>
                    <a:cubicBezTo>
                      <a:pt x="2" y="0"/>
                      <a:pt x="0" y="2"/>
                      <a:pt x="1" y="3"/>
                    </a:cubicBezTo>
                    <a:cubicBezTo>
                      <a:pt x="6" y="8"/>
                      <a:pt x="10" y="14"/>
                      <a:pt x="11" y="21"/>
                    </a:cubicBezTo>
                    <a:cubicBezTo>
                      <a:pt x="11" y="24"/>
                      <a:pt x="15" y="24"/>
                      <a:pt x="15"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61"/>
              <p:cNvSpPr>
                <a:spLocks/>
              </p:cNvSpPr>
              <p:nvPr/>
            </p:nvSpPr>
            <p:spPr bwMode="auto">
              <a:xfrm>
                <a:off x="4403" y="2165"/>
                <a:ext cx="16" cy="35"/>
              </a:xfrm>
              <a:custGeom>
                <a:avLst/>
                <a:gdLst>
                  <a:gd name="T0" fmla="*/ 9 w 9"/>
                  <a:gd name="T1" fmla="*/ 18 h 20"/>
                  <a:gd name="T2" fmla="*/ 4 w 9"/>
                  <a:gd name="T3" fmla="*/ 1 h 20"/>
                  <a:gd name="T4" fmla="*/ 1 w 9"/>
                  <a:gd name="T5" fmla="*/ 3 h 20"/>
                  <a:gd name="T6" fmla="*/ 5 w 9"/>
                  <a:gd name="T7" fmla="*/ 18 h 20"/>
                  <a:gd name="T8" fmla="*/ 9 w 9"/>
                  <a:gd name="T9" fmla="*/ 18 h 20"/>
                </a:gdLst>
                <a:ahLst/>
                <a:cxnLst>
                  <a:cxn ang="0">
                    <a:pos x="T0" y="T1"/>
                  </a:cxn>
                  <a:cxn ang="0">
                    <a:pos x="T2" y="T3"/>
                  </a:cxn>
                  <a:cxn ang="0">
                    <a:pos x="T4" y="T5"/>
                  </a:cxn>
                  <a:cxn ang="0">
                    <a:pos x="T6" y="T7"/>
                  </a:cxn>
                  <a:cxn ang="0">
                    <a:pos x="T8" y="T9"/>
                  </a:cxn>
                </a:cxnLst>
                <a:rect l="0" t="0" r="r" b="b"/>
                <a:pathLst>
                  <a:path w="9" h="20">
                    <a:moveTo>
                      <a:pt x="9" y="18"/>
                    </a:moveTo>
                    <a:cubicBezTo>
                      <a:pt x="9" y="12"/>
                      <a:pt x="8" y="5"/>
                      <a:pt x="4" y="1"/>
                    </a:cubicBezTo>
                    <a:cubicBezTo>
                      <a:pt x="2" y="0"/>
                      <a:pt x="0" y="1"/>
                      <a:pt x="1" y="3"/>
                    </a:cubicBezTo>
                    <a:cubicBezTo>
                      <a:pt x="4" y="8"/>
                      <a:pt x="5" y="12"/>
                      <a:pt x="5" y="18"/>
                    </a:cubicBezTo>
                    <a:cubicBezTo>
                      <a:pt x="5" y="20"/>
                      <a:pt x="8" y="20"/>
                      <a:pt x="9"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662"/>
              <p:cNvSpPr>
                <a:spLocks/>
              </p:cNvSpPr>
              <p:nvPr/>
            </p:nvSpPr>
            <p:spPr bwMode="auto">
              <a:xfrm>
                <a:off x="4360" y="2167"/>
                <a:ext cx="19" cy="47"/>
              </a:xfrm>
              <a:custGeom>
                <a:avLst/>
                <a:gdLst>
                  <a:gd name="T0" fmla="*/ 11 w 11"/>
                  <a:gd name="T1" fmla="*/ 24 h 27"/>
                  <a:gd name="T2" fmla="*/ 3 w 11"/>
                  <a:gd name="T3" fmla="*/ 1 h 27"/>
                  <a:gd name="T4" fmla="*/ 1 w 11"/>
                  <a:gd name="T5" fmla="*/ 3 h 27"/>
                  <a:gd name="T6" fmla="*/ 7 w 11"/>
                  <a:gd name="T7" fmla="*/ 24 h 27"/>
                  <a:gd name="T8" fmla="*/ 11 w 11"/>
                  <a:gd name="T9" fmla="*/ 24 h 27"/>
                </a:gdLst>
                <a:ahLst/>
                <a:cxnLst>
                  <a:cxn ang="0">
                    <a:pos x="T0" y="T1"/>
                  </a:cxn>
                  <a:cxn ang="0">
                    <a:pos x="T2" y="T3"/>
                  </a:cxn>
                  <a:cxn ang="0">
                    <a:pos x="T4" y="T5"/>
                  </a:cxn>
                  <a:cxn ang="0">
                    <a:pos x="T6" y="T7"/>
                  </a:cxn>
                  <a:cxn ang="0">
                    <a:pos x="T8" y="T9"/>
                  </a:cxn>
                </a:cxnLst>
                <a:rect l="0" t="0" r="r" b="b"/>
                <a:pathLst>
                  <a:path w="11" h="27">
                    <a:moveTo>
                      <a:pt x="11" y="24"/>
                    </a:moveTo>
                    <a:cubicBezTo>
                      <a:pt x="11" y="16"/>
                      <a:pt x="9" y="8"/>
                      <a:pt x="3" y="1"/>
                    </a:cubicBezTo>
                    <a:cubicBezTo>
                      <a:pt x="2" y="0"/>
                      <a:pt x="0" y="2"/>
                      <a:pt x="1" y="3"/>
                    </a:cubicBezTo>
                    <a:cubicBezTo>
                      <a:pt x="4" y="10"/>
                      <a:pt x="6" y="17"/>
                      <a:pt x="7" y="24"/>
                    </a:cubicBezTo>
                    <a:cubicBezTo>
                      <a:pt x="7" y="26"/>
                      <a:pt x="11" y="27"/>
                      <a:pt x="11"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663"/>
              <p:cNvSpPr>
                <a:spLocks/>
              </p:cNvSpPr>
              <p:nvPr/>
            </p:nvSpPr>
            <p:spPr bwMode="auto">
              <a:xfrm>
                <a:off x="4310" y="2182"/>
                <a:ext cx="14" cy="39"/>
              </a:xfrm>
              <a:custGeom>
                <a:avLst/>
                <a:gdLst>
                  <a:gd name="T0" fmla="*/ 8 w 8"/>
                  <a:gd name="T1" fmla="*/ 19 h 22"/>
                  <a:gd name="T2" fmla="*/ 3 w 8"/>
                  <a:gd name="T3" fmla="*/ 1 h 22"/>
                  <a:gd name="T4" fmla="*/ 0 w 8"/>
                  <a:gd name="T5" fmla="*/ 2 h 22"/>
                  <a:gd name="T6" fmla="*/ 4 w 8"/>
                  <a:gd name="T7" fmla="*/ 19 h 22"/>
                  <a:gd name="T8" fmla="*/ 8 w 8"/>
                  <a:gd name="T9" fmla="*/ 19 h 22"/>
                </a:gdLst>
                <a:ahLst/>
                <a:cxnLst>
                  <a:cxn ang="0">
                    <a:pos x="T0" y="T1"/>
                  </a:cxn>
                  <a:cxn ang="0">
                    <a:pos x="T2" y="T3"/>
                  </a:cxn>
                  <a:cxn ang="0">
                    <a:pos x="T4" y="T5"/>
                  </a:cxn>
                  <a:cxn ang="0">
                    <a:pos x="T6" y="T7"/>
                  </a:cxn>
                  <a:cxn ang="0">
                    <a:pos x="T8" y="T9"/>
                  </a:cxn>
                </a:cxnLst>
                <a:rect l="0" t="0" r="r" b="b"/>
                <a:pathLst>
                  <a:path w="8" h="22">
                    <a:moveTo>
                      <a:pt x="8" y="19"/>
                    </a:moveTo>
                    <a:cubicBezTo>
                      <a:pt x="8" y="13"/>
                      <a:pt x="7" y="6"/>
                      <a:pt x="3" y="1"/>
                    </a:cubicBezTo>
                    <a:cubicBezTo>
                      <a:pt x="2" y="0"/>
                      <a:pt x="0" y="1"/>
                      <a:pt x="0" y="2"/>
                    </a:cubicBezTo>
                    <a:cubicBezTo>
                      <a:pt x="2" y="8"/>
                      <a:pt x="4" y="13"/>
                      <a:pt x="4" y="19"/>
                    </a:cubicBezTo>
                    <a:cubicBezTo>
                      <a:pt x="5" y="22"/>
                      <a:pt x="8" y="22"/>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664"/>
              <p:cNvSpPr>
                <a:spLocks/>
              </p:cNvSpPr>
              <p:nvPr/>
            </p:nvSpPr>
            <p:spPr bwMode="auto">
              <a:xfrm>
                <a:off x="4268" y="2172"/>
                <a:ext cx="16" cy="30"/>
              </a:xfrm>
              <a:custGeom>
                <a:avLst/>
                <a:gdLst>
                  <a:gd name="T0" fmla="*/ 9 w 9"/>
                  <a:gd name="T1" fmla="*/ 13 h 17"/>
                  <a:gd name="T2" fmla="*/ 3 w 9"/>
                  <a:gd name="T3" fmla="*/ 1 h 17"/>
                  <a:gd name="T4" fmla="*/ 0 w 9"/>
                  <a:gd name="T5" fmla="*/ 2 h 17"/>
                  <a:gd name="T6" fmla="*/ 5 w 9"/>
                  <a:gd name="T7" fmla="*/ 15 h 17"/>
                  <a:gd name="T8" fmla="*/ 9 w 9"/>
                  <a:gd name="T9" fmla="*/ 13 h 17"/>
                </a:gdLst>
                <a:ahLst/>
                <a:cxnLst>
                  <a:cxn ang="0">
                    <a:pos x="T0" y="T1"/>
                  </a:cxn>
                  <a:cxn ang="0">
                    <a:pos x="T2" y="T3"/>
                  </a:cxn>
                  <a:cxn ang="0">
                    <a:pos x="T4" y="T5"/>
                  </a:cxn>
                  <a:cxn ang="0">
                    <a:pos x="T6" y="T7"/>
                  </a:cxn>
                  <a:cxn ang="0">
                    <a:pos x="T8" y="T9"/>
                  </a:cxn>
                </a:cxnLst>
                <a:rect l="0" t="0" r="r" b="b"/>
                <a:pathLst>
                  <a:path w="9" h="17">
                    <a:moveTo>
                      <a:pt x="9" y="13"/>
                    </a:moveTo>
                    <a:cubicBezTo>
                      <a:pt x="7" y="9"/>
                      <a:pt x="6" y="4"/>
                      <a:pt x="3" y="1"/>
                    </a:cubicBezTo>
                    <a:cubicBezTo>
                      <a:pt x="2" y="0"/>
                      <a:pt x="0" y="1"/>
                      <a:pt x="0" y="2"/>
                    </a:cubicBezTo>
                    <a:cubicBezTo>
                      <a:pt x="1" y="7"/>
                      <a:pt x="3" y="11"/>
                      <a:pt x="5" y="15"/>
                    </a:cubicBezTo>
                    <a:cubicBezTo>
                      <a:pt x="6" y="17"/>
                      <a:pt x="9" y="16"/>
                      <a:pt x="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665"/>
              <p:cNvSpPr>
                <a:spLocks/>
              </p:cNvSpPr>
              <p:nvPr/>
            </p:nvSpPr>
            <p:spPr bwMode="auto">
              <a:xfrm>
                <a:off x="4627" y="1769"/>
                <a:ext cx="81" cy="83"/>
              </a:xfrm>
              <a:custGeom>
                <a:avLst/>
                <a:gdLst>
                  <a:gd name="T0" fmla="*/ 4 w 46"/>
                  <a:gd name="T1" fmla="*/ 46 h 47"/>
                  <a:gd name="T2" fmla="*/ 23 w 46"/>
                  <a:gd name="T3" fmla="*/ 21 h 47"/>
                  <a:gd name="T4" fmla="*/ 44 w 46"/>
                  <a:gd name="T5" fmla="*/ 2 h 47"/>
                  <a:gd name="T6" fmla="*/ 43 w 46"/>
                  <a:gd name="T7" fmla="*/ 0 h 47"/>
                  <a:gd name="T8" fmla="*/ 1 w 46"/>
                  <a:gd name="T9" fmla="*/ 44 h 47"/>
                  <a:gd name="T10" fmla="*/ 4 w 46"/>
                  <a:gd name="T11" fmla="*/ 46 h 47"/>
                </a:gdLst>
                <a:ahLst/>
                <a:cxnLst>
                  <a:cxn ang="0">
                    <a:pos x="T0" y="T1"/>
                  </a:cxn>
                  <a:cxn ang="0">
                    <a:pos x="T2" y="T3"/>
                  </a:cxn>
                  <a:cxn ang="0">
                    <a:pos x="T4" y="T5"/>
                  </a:cxn>
                  <a:cxn ang="0">
                    <a:pos x="T6" y="T7"/>
                  </a:cxn>
                  <a:cxn ang="0">
                    <a:pos x="T8" y="T9"/>
                  </a:cxn>
                  <a:cxn ang="0">
                    <a:pos x="T10" y="T11"/>
                  </a:cxn>
                </a:cxnLst>
                <a:rect l="0" t="0" r="r" b="b"/>
                <a:pathLst>
                  <a:path w="46" h="47">
                    <a:moveTo>
                      <a:pt x="4" y="46"/>
                    </a:moveTo>
                    <a:cubicBezTo>
                      <a:pt x="10" y="37"/>
                      <a:pt x="15" y="28"/>
                      <a:pt x="23" y="21"/>
                    </a:cubicBezTo>
                    <a:cubicBezTo>
                      <a:pt x="29" y="14"/>
                      <a:pt x="37" y="8"/>
                      <a:pt x="44" y="2"/>
                    </a:cubicBezTo>
                    <a:cubicBezTo>
                      <a:pt x="46" y="1"/>
                      <a:pt x="44" y="0"/>
                      <a:pt x="43" y="0"/>
                    </a:cubicBezTo>
                    <a:cubicBezTo>
                      <a:pt x="24" y="8"/>
                      <a:pt x="9" y="26"/>
                      <a:pt x="1" y="44"/>
                    </a:cubicBezTo>
                    <a:cubicBezTo>
                      <a:pt x="0" y="46"/>
                      <a:pt x="3" y="47"/>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666"/>
              <p:cNvSpPr>
                <a:spLocks/>
              </p:cNvSpPr>
              <p:nvPr/>
            </p:nvSpPr>
            <p:spPr bwMode="auto">
              <a:xfrm>
                <a:off x="4616" y="1752"/>
                <a:ext cx="39" cy="82"/>
              </a:xfrm>
              <a:custGeom>
                <a:avLst/>
                <a:gdLst>
                  <a:gd name="T0" fmla="*/ 3 w 22"/>
                  <a:gd name="T1" fmla="*/ 46 h 47"/>
                  <a:gd name="T2" fmla="*/ 10 w 22"/>
                  <a:gd name="T3" fmla="*/ 22 h 47"/>
                  <a:gd name="T4" fmla="*/ 21 w 22"/>
                  <a:gd name="T5" fmla="*/ 3 h 47"/>
                  <a:gd name="T6" fmla="*/ 19 w 22"/>
                  <a:gd name="T7" fmla="*/ 1 h 47"/>
                  <a:gd name="T8" fmla="*/ 0 w 22"/>
                  <a:gd name="T9" fmla="*/ 45 h 47"/>
                  <a:gd name="T10" fmla="*/ 3 w 22"/>
                  <a:gd name="T11" fmla="*/ 46 h 47"/>
                </a:gdLst>
                <a:ahLst/>
                <a:cxnLst>
                  <a:cxn ang="0">
                    <a:pos x="T0" y="T1"/>
                  </a:cxn>
                  <a:cxn ang="0">
                    <a:pos x="T2" y="T3"/>
                  </a:cxn>
                  <a:cxn ang="0">
                    <a:pos x="T4" y="T5"/>
                  </a:cxn>
                  <a:cxn ang="0">
                    <a:pos x="T6" y="T7"/>
                  </a:cxn>
                  <a:cxn ang="0">
                    <a:pos x="T8" y="T9"/>
                  </a:cxn>
                  <a:cxn ang="0">
                    <a:pos x="T10" y="T11"/>
                  </a:cxn>
                </a:cxnLst>
                <a:rect l="0" t="0" r="r" b="b"/>
                <a:pathLst>
                  <a:path w="22" h="47">
                    <a:moveTo>
                      <a:pt x="3" y="46"/>
                    </a:moveTo>
                    <a:cubicBezTo>
                      <a:pt x="5" y="38"/>
                      <a:pt x="7" y="30"/>
                      <a:pt x="10" y="22"/>
                    </a:cubicBezTo>
                    <a:cubicBezTo>
                      <a:pt x="13" y="15"/>
                      <a:pt x="18" y="9"/>
                      <a:pt x="21" y="3"/>
                    </a:cubicBezTo>
                    <a:cubicBezTo>
                      <a:pt x="22" y="1"/>
                      <a:pt x="20" y="0"/>
                      <a:pt x="19" y="1"/>
                    </a:cubicBezTo>
                    <a:cubicBezTo>
                      <a:pt x="7" y="12"/>
                      <a:pt x="1" y="30"/>
                      <a:pt x="0" y="45"/>
                    </a:cubicBezTo>
                    <a:cubicBezTo>
                      <a:pt x="0" y="47"/>
                      <a:pt x="3" y="47"/>
                      <a:pt x="3"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67"/>
              <p:cNvSpPr>
                <a:spLocks/>
              </p:cNvSpPr>
              <p:nvPr/>
            </p:nvSpPr>
            <p:spPr bwMode="auto">
              <a:xfrm>
                <a:off x="4592" y="1736"/>
                <a:ext cx="24" cy="58"/>
              </a:xfrm>
              <a:custGeom>
                <a:avLst/>
                <a:gdLst>
                  <a:gd name="T0" fmla="*/ 4 w 14"/>
                  <a:gd name="T1" fmla="*/ 31 h 33"/>
                  <a:gd name="T2" fmla="*/ 14 w 14"/>
                  <a:gd name="T3" fmla="*/ 2 h 33"/>
                  <a:gd name="T4" fmla="*/ 11 w 14"/>
                  <a:gd name="T5" fmla="*/ 1 h 33"/>
                  <a:gd name="T6" fmla="*/ 0 w 14"/>
                  <a:gd name="T7" fmla="*/ 30 h 33"/>
                  <a:gd name="T8" fmla="*/ 4 w 14"/>
                  <a:gd name="T9" fmla="*/ 31 h 33"/>
                </a:gdLst>
                <a:ahLst/>
                <a:cxnLst>
                  <a:cxn ang="0">
                    <a:pos x="T0" y="T1"/>
                  </a:cxn>
                  <a:cxn ang="0">
                    <a:pos x="T2" y="T3"/>
                  </a:cxn>
                  <a:cxn ang="0">
                    <a:pos x="T4" y="T5"/>
                  </a:cxn>
                  <a:cxn ang="0">
                    <a:pos x="T6" y="T7"/>
                  </a:cxn>
                  <a:cxn ang="0">
                    <a:pos x="T8" y="T9"/>
                  </a:cxn>
                </a:cxnLst>
                <a:rect l="0" t="0" r="r" b="b"/>
                <a:pathLst>
                  <a:path w="14" h="33">
                    <a:moveTo>
                      <a:pt x="4" y="31"/>
                    </a:moveTo>
                    <a:cubicBezTo>
                      <a:pt x="7" y="21"/>
                      <a:pt x="11" y="12"/>
                      <a:pt x="14" y="2"/>
                    </a:cubicBezTo>
                    <a:cubicBezTo>
                      <a:pt x="14" y="0"/>
                      <a:pt x="12" y="0"/>
                      <a:pt x="11" y="1"/>
                    </a:cubicBezTo>
                    <a:cubicBezTo>
                      <a:pt x="5" y="9"/>
                      <a:pt x="3" y="20"/>
                      <a:pt x="0" y="30"/>
                    </a:cubicBezTo>
                    <a:cubicBezTo>
                      <a:pt x="0" y="32"/>
                      <a:pt x="4"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68"/>
              <p:cNvSpPr>
                <a:spLocks/>
              </p:cNvSpPr>
              <p:nvPr/>
            </p:nvSpPr>
            <p:spPr bwMode="auto">
              <a:xfrm>
                <a:off x="4563" y="1720"/>
                <a:ext cx="27" cy="53"/>
              </a:xfrm>
              <a:custGeom>
                <a:avLst/>
                <a:gdLst>
                  <a:gd name="T0" fmla="*/ 4 w 15"/>
                  <a:gd name="T1" fmla="*/ 28 h 30"/>
                  <a:gd name="T2" fmla="*/ 14 w 15"/>
                  <a:gd name="T3" fmla="*/ 3 h 30"/>
                  <a:gd name="T4" fmla="*/ 11 w 15"/>
                  <a:gd name="T5" fmla="*/ 1 h 30"/>
                  <a:gd name="T6" fmla="*/ 1 w 15"/>
                  <a:gd name="T7" fmla="*/ 28 h 30"/>
                  <a:gd name="T8" fmla="*/ 4 w 15"/>
                  <a:gd name="T9" fmla="*/ 28 h 30"/>
                </a:gdLst>
                <a:ahLst/>
                <a:cxnLst>
                  <a:cxn ang="0">
                    <a:pos x="T0" y="T1"/>
                  </a:cxn>
                  <a:cxn ang="0">
                    <a:pos x="T2" y="T3"/>
                  </a:cxn>
                  <a:cxn ang="0">
                    <a:pos x="T4" y="T5"/>
                  </a:cxn>
                  <a:cxn ang="0">
                    <a:pos x="T6" y="T7"/>
                  </a:cxn>
                  <a:cxn ang="0">
                    <a:pos x="T8" y="T9"/>
                  </a:cxn>
                </a:cxnLst>
                <a:rect l="0" t="0" r="r" b="b"/>
                <a:pathLst>
                  <a:path w="15" h="30">
                    <a:moveTo>
                      <a:pt x="4" y="28"/>
                    </a:moveTo>
                    <a:cubicBezTo>
                      <a:pt x="4" y="18"/>
                      <a:pt x="8" y="10"/>
                      <a:pt x="14" y="3"/>
                    </a:cubicBezTo>
                    <a:cubicBezTo>
                      <a:pt x="15" y="1"/>
                      <a:pt x="12" y="0"/>
                      <a:pt x="11" y="1"/>
                    </a:cubicBezTo>
                    <a:cubicBezTo>
                      <a:pt x="4" y="8"/>
                      <a:pt x="0" y="18"/>
                      <a:pt x="1" y="28"/>
                    </a:cubicBezTo>
                    <a:cubicBezTo>
                      <a:pt x="1" y="30"/>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669"/>
              <p:cNvSpPr>
                <a:spLocks/>
              </p:cNvSpPr>
              <p:nvPr/>
            </p:nvSpPr>
            <p:spPr bwMode="auto">
              <a:xfrm>
                <a:off x="4664" y="1801"/>
                <a:ext cx="47" cy="60"/>
              </a:xfrm>
              <a:custGeom>
                <a:avLst/>
                <a:gdLst>
                  <a:gd name="T0" fmla="*/ 4 w 27"/>
                  <a:gd name="T1" fmla="*/ 32 h 34"/>
                  <a:gd name="T2" fmla="*/ 26 w 27"/>
                  <a:gd name="T3" fmla="*/ 3 h 34"/>
                  <a:gd name="T4" fmla="*/ 24 w 27"/>
                  <a:gd name="T5" fmla="*/ 0 h 34"/>
                  <a:gd name="T6" fmla="*/ 0 w 27"/>
                  <a:gd name="T7" fmla="*/ 31 h 34"/>
                  <a:gd name="T8" fmla="*/ 4 w 27"/>
                  <a:gd name="T9" fmla="*/ 32 h 34"/>
                </a:gdLst>
                <a:ahLst/>
                <a:cxnLst>
                  <a:cxn ang="0">
                    <a:pos x="T0" y="T1"/>
                  </a:cxn>
                  <a:cxn ang="0">
                    <a:pos x="T2" y="T3"/>
                  </a:cxn>
                  <a:cxn ang="0">
                    <a:pos x="T4" y="T5"/>
                  </a:cxn>
                  <a:cxn ang="0">
                    <a:pos x="T6" y="T7"/>
                  </a:cxn>
                  <a:cxn ang="0">
                    <a:pos x="T8" y="T9"/>
                  </a:cxn>
                </a:cxnLst>
                <a:rect l="0" t="0" r="r" b="b"/>
                <a:pathLst>
                  <a:path w="27" h="34">
                    <a:moveTo>
                      <a:pt x="4" y="32"/>
                    </a:moveTo>
                    <a:cubicBezTo>
                      <a:pt x="9" y="20"/>
                      <a:pt x="17" y="11"/>
                      <a:pt x="26" y="3"/>
                    </a:cubicBezTo>
                    <a:cubicBezTo>
                      <a:pt x="27" y="2"/>
                      <a:pt x="26" y="0"/>
                      <a:pt x="24" y="0"/>
                    </a:cubicBezTo>
                    <a:cubicBezTo>
                      <a:pt x="13" y="7"/>
                      <a:pt x="5" y="19"/>
                      <a:pt x="0" y="31"/>
                    </a:cubicBezTo>
                    <a:cubicBezTo>
                      <a:pt x="0" y="33"/>
                      <a:pt x="3"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670"/>
              <p:cNvSpPr>
                <a:spLocks/>
              </p:cNvSpPr>
              <p:nvPr/>
            </p:nvSpPr>
            <p:spPr bwMode="auto">
              <a:xfrm>
                <a:off x="4701" y="1834"/>
                <a:ext cx="19" cy="37"/>
              </a:xfrm>
              <a:custGeom>
                <a:avLst/>
                <a:gdLst>
                  <a:gd name="T0" fmla="*/ 4 w 11"/>
                  <a:gd name="T1" fmla="*/ 18 h 21"/>
                  <a:gd name="T2" fmla="*/ 7 w 11"/>
                  <a:gd name="T3" fmla="*/ 9 h 21"/>
                  <a:gd name="T4" fmla="*/ 10 w 11"/>
                  <a:gd name="T5" fmla="*/ 2 h 21"/>
                  <a:gd name="T6" fmla="*/ 8 w 11"/>
                  <a:gd name="T7" fmla="*/ 0 h 21"/>
                  <a:gd name="T8" fmla="*/ 1 w 11"/>
                  <a:gd name="T9" fmla="*/ 18 h 21"/>
                  <a:gd name="T10" fmla="*/ 4 w 11"/>
                  <a:gd name="T11" fmla="*/ 18 h 21"/>
                </a:gdLst>
                <a:ahLst/>
                <a:cxnLst>
                  <a:cxn ang="0">
                    <a:pos x="T0" y="T1"/>
                  </a:cxn>
                  <a:cxn ang="0">
                    <a:pos x="T2" y="T3"/>
                  </a:cxn>
                  <a:cxn ang="0">
                    <a:pos x="T4" y="T5"/>
                  </a:cxn>
                  <a:cxn ang="0">
                    <a:pos x="T6" y="T7"/>
                  </a:cxn>
                  <a:cxn ang="0">
                    <a:pos x="T8" y="T9"/>
                  </a:cxn>
                  <a:cxn ang="0">
                    <a:pos x="T10" y="T11"/>
                  </a:cxn>
                </a:cxnLst>
                <a:rect l="0" t="0" r="r" b="b"/>
                <a:pathLst>
                  <a:path w="11" h="21">
                    <a:moveTo>
                      <a:pt x="4" y="18"/>
                    </a:moveTo>
                    <a:cubicBezTo>
                      <a:pt x="5" y="15"/>
                      <a:pt x="6" y="12"/>
                      <a:pt x="7" y="9"/>
                    </a:cubicBezTo>
                    <a:cubicBezTo>
                      <a:pt x="8" y="7"/>
                      <a:pt x="9" y="4"/>
                      <a:pt x="10" y="2"/>
                    </a:cubicBezTo>
                    <a:cubicBezTo>
                      <a:pt x="11" y="0"/>
                      <a:pt x="9" y="0"/>
                      <a:pt x="8" y="0"/>
                    </a:cubicBezTo>
                    <a:cubicBezTo>
                      <a:pt x="3" y="4"/>
                      <a:pt x="1" y="12"/>
                      <a:pt x="1" y="18"/>
                    </a:cubicBezTo>
                    <a:cubicBezTo>
                      <a:pt x="0" y="21"/>
                      <a:pt x="4" y="21"/>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671"/>
              <p:cNvSpPr>
                <a:spLocks/>
              </p:cNvSpPr>
              <p:nvPr/>
            </p:nvSpPr>
            <p:spPr bwMode="auto">
              <a:xfrm>
                <a:off x="4715" y="1847"/>
                <a:ext cx="24" cy="33"/>
              </a:xfrm>
              <a:custGeom>
                <a:avLst/>
                <a:gdLst>
                  <a:gd name="T0" fmla="*/ 5 w 14"/>
                  <a:gd name="T1" fmla="*/ 16 h 19"/>
                  <a:gd name="T2" fmla="*/ 13 w 14"/>
                  <a:gd name="T3" fmla="*/ 3 h 19"/>
                  <a:gd name="T4" fmla="*/ 10 w 14"/>
                  <a:gd name="T5" fmla="*/ 1 h 19"/>
                  <a:gd name="T6" fmla="*/ 1 w 14"/>
                  <a:gd name="T7" fmla="*/ 14 h 19"/>
                  <a:gd name="T8" fmla="*/ 5 w 14"/>
                  <a:gd name="T9" fmla="*/ 16 h 19"/>
                </a:gdLst>
                <a:ahLst/>
                <a:cxnLst>
                  <a:cxn ang="0">
                    <a:pos x="T0" y="T1"/>
                  </a:cxn>
                  <a:cxn ang="0">
                    <a:pos x="T2" y="T3"/>
                  </a:cxn>
                  <a:cxn ang="0">
                    <a:pos x="T4" y="T5"/>
                  </a:cxn>
                  <a:cxn ang="0">
                    <a:pos x="T6" y="T7"/>
                  </a:cxn>
                  <a:cxn ang="0">
                    <a:pos x="T8" y="T9"/>
                  </a:cxn>
                </a:cxnLst>
                <a:rect l="0" t="0" r="r" b="b"/>
                <a:pathLst>
                  <a:path w="14" h="19">
                    <a:moveTo>
                      <a:pt x="5" y="16"/>
                    </a:moveTo>
                    <a:cubicBezTo>
                      <a:pt x="8" y="12"/>
                      <a:pt x="11" y="8"/>
                      <a:pt x="13" y="3"/>
                    </a:cubicBezTo>
                    <a:cubicBezTo>
                      <a:pt x="14" y="1"/>
                      <a:pt x="11" y="0"/>
                      <a:pt x="10" y="1"/>
                    </a:cubicBezTo>
                    <a:cubicBezTo>
                      <a:pt x="7" y="5"/>
                      <a:pt x="4" y="10"/>
                      <a:pt x="1" y="14"/>
                    </a:cubicBezTo>
                    <a:cubicBezTo>
                      <a:pt x="0" y="17"/>
                      <a:pt x="3" y="19"/>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72"/>
              <p:cNvSpPr>
                <a:spLocks/>
              </p:cNvSpPr>
              <p:nvPr/>
            </p:nvSpPr>
            <p:spPr bwMode="auto">
              <a:xfrm>
                <a:off x="4753" y="1880"/>
                <a:ext cx="16" cy="23"/>
              </a:xfrm>
              <a:custGeom>
                <a:avLst/>
                <a:gdLst>
                  <a:gd name="T0" fmla="*/ 5 w 9"/>
                  <a:gd name="T1" fmla="*/ 10 h 13"/>
                  <a:gd name="T2" fmla="*/ 9 w 9"/>
                  <a:gd name="T3" fmla="*/ 3 h 13"/>
                  <a:gd name="T4" fmla="*/ 6 w 9"/>
                  <a:gd name="T5" fmla="*/ 1 h 13"/>
                  <a:gd name="T6" fmla="*/ 1 w 9"/>
                  <a:gd name="T7" fmla="*/ 8 h 13"/>
                  <a:gd name="T8" fmla="*/ 5 w 9"/>
                  <a:gd name="T9" fmla="*/ 10 h 13"/>
                </a:gdLst>
                <a:ahLst/>
                <a:cxnLst>
                  <a:cxn ang="0">
                    <a:pos x="T0" y="T1"/>
                  </a:cxn>
                  <a:cxn ang="0">
                    <a:pos x="T2" y="T3"/>
                  </a:cxn>
                  <a:cxn ang="0">
                    <a:pos x="T4" y="T5"/>
                  </a:cxn>
                  <a:cxn ang="0">
                    <a:pos x="T6" y="T7"/>
                  </a:cxn>
                  <a:cxn ang="0">
                    <a:pos x="T8" y="T9"/>
                  </a:cxn>
                </a:cxnLst>
                <a:rect l="0" t="0" r="r" b="b"/>
                <a:pathLst>
                  <a:path w="9" h="13">
                    <a:moveTo>
                      <a:pt x="5" y="10"/>
                    </a:moveTo>
                    <a:cubicBezTo>
                      <a:pt x="6" y="8"/>
                      <a:pt x="8" y="6"/>
                      <a:pt x="9" y="3"/>
                    </a:cubicBezTo>
                    <a:cubicBezTo>
                      <a:pt x="9" y="1"/>
                      <a:pt x="7" y="0"/>
                      <a:pt x="6" y="1"/>
                    </a:cubicBezTo>
                    <a:cubicBezTo>
                      <a:pt x="4" y="3"/>
                      <a:pt x="2" y="6"/>
                      <a:pt x="1" y="8"/>
                    </a:cubicBezTo>
                    <a:cubicBezTo>
                      <a:pt x="0" y="11"/>
                      <a:pt x="3" y="13"/>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673"/>
              <p:cNvSpPr>
                <a:spLocks/>
              </p:cNvSpPr>
              <p:nvPr/>
            </p:nvSpPr>
            <p:spPr bwMode="auto">
              <a:xfrm>
                <a:off x="3271" y="1498"/>
                <a:ext cx="9" cy="65"/>
              </a:xfrm>
              <a:custGeom>
                <a:avLst/>
                <a:gdLst>
                  <a:gd name="T0" fmla="*/ 4 w 5"/>
                  <a:gd name="T1" fmla="*/ 34 h 37"/>
                  <a:gd name="T2" fmla="*/ 3 w 5"/>
                  <a:gd name="T3" fmla="*/ 1 h 37"/>
                  <a:gd name="T4" fmla="*/ 0 w 5"/>
                  <a:gd name="T5" fmla="*/ 2 h 37"/>
                  <a:gd name="T6" fmla="*/ 1 w 5"/>
                  <a:gd name="T7" fmla="*/ 34 h 37"/>
                  <a:gd name="T8" fmla="*/ 4 w 5"/>
                  <a:gd name="T9" fmla="*/ 34 h 37"/>
                </a:gdLst>
                <a:ahLst/>
                <a:cxnLst>
                  <a:cxn ang="0">
                    <a:pos x="T0" y="T1"/>
                  </a:cxn>
                  <a:cxn ang="0">
                    <a:pos x="T2" y="T3"/>
                  </a:cxn>
                  <a:cxn ang="0">
                    <a:pos x="T4" y="T5"/>
                  </a:cxn>
                  <a:cxn ang="0">
                    <a:pos x="T6" y="T7"/>
                  </a:cxn>
                  <a:cxn ang="0">
                    <a:pos x="T8" y="T9"/>
                  </a:cxn>
                </a:cxnLst>
                <a:rect l="0" t="0" r="r" b="b"/>
                <a:pathLst>
                  <a:path w="5" h="37">
                    <a:moveTo>
                      <a:pt x="4" y="34"/>
                    </a:moveTo>
                    <a:cubicBezTo>
                      <a:pt x="5" y="23"/>
                      <a:pt x="5" y="12"/>
                      <a:pt x="3" y="1"/>
                    </a:cubicBezTo>
                    <a:cubicBezTo>
                      <a:pt x="3" y="0"/>
                      <a:pt x="0" y="0"/>
                      <a:pt x="0" y="2"/>
                    </a:cubicBezTo>
                    <a:cubicBezTo>
                      <a:pt x="1" y="13"/>
                      <a:pt x="1" y="23"/>
                      <a:pt x="1" y="34"/>
                    </a:cubicBezTo>
                    <a:cubicBezTo>
                      <a:pt x="1" y="37"/>
                      <a:pt x="4" y="36"/>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74"/>
              <p:cNvSpPr>
                <a:spLocks/>
              </p:cNvSpPr>
              <p:nvPr/>
            </p:nvSpPr>
            <p:spPr bwMode="auto">
              <a:xfrm>
                <a:off x="3240" y="1488"/>
                <a:ext cx="10" cy="49"/>
              </a:xfrm>
              <a:custGeom>
                <a:avLst/>
                <a:gdLst>
                  <a:gd name="T0" fmla="*/ 5 w 6"/>
                  <a:gd name="T1" fmla="*/ 26 h 28"/>
                  <a:gd name="T2" fmla="*/ 3 w 6"/>
                  <a:gd name="T3" fmla="*/ 2 h 28"/>
                  <a:gd name="T4" fmla="*/ 0 w 6"/>
                  <a:gd name="T5" fmla="*/ 2 h 28"/>
                  <a:gd name="T6" fmla="*/ 2 w 6"/>
                  <a:gd name="T7" fmla="*/ 26 h 28"/>
                  <a:gd name="T8" fmla="*/ 5 w 6"/>
                  <a:gd name="T9" fmla="*/ 26 h 28"/>
                </a:gdLst>
                <a:ahLst/>
                <a:cxnLst>
                  <a:cxn ang="0">
                    <a:pos x="T0" y="T1"/>
                  </a:cxn>
                  <a:cxn ang="0">
                    <a:pos x="T2" y="T3"/>
                  </a:cxn>
                  <a:cxn ang="0">
                    <a:pos x="T4" y="T5"/>
                  </a:cxn>
                  <a:cxn ang="0">
                    <a:pos x="T6" y="T7"/>
                  </a:cxn>
                  <a:cxn ang="0">
                    <a:pos x="T8" y="T9"/>
                  </a:cxn>
                </a:cxnLst>
                <a:rect l="0" t="0" r="r" b="b"/>
                <a:pathLst>
                  <a:path w="6" h="28">
                    <a:moveTo>
                      <a:pt x="5" y="26"/>
                    </a:moveTo>
                    <a:cubicBezTo>
                      <a:pt x="6" y="18"/>
                      <a:pt x="5" y="10"/>
                      <a:pt x="3" y="2"/>
                    </a:cubicBezTo>
                    <a:cubicBezTo>
                      <a:pt x="3" y="0"/>
                      <a:pt x="0" y="0"/>
                      <a:pt x="0" y="2"/>
                    </a:cubicBezTo>
                    <a:cubicBezTo>
                      <a:pt x="1" y="10"/>
                      <a:pt x="2" y="18"/>
                      <a:pt x="2" y="26"/>
                    </a:cubicBezTo>
                    <a:cubicBezTo>
                      <a:pt x="2" y="28"/>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75"/>
              <p:cNvSpPr>
                <a:spLocks/>
              </p:cNvSpPr>
              <p:nvPr/>
            </p:nvSpPr>
            <p:spPr bwMode="auto">
              <a:xfrm>
                <a:off x="3299" y="1548"/>
                <a:ext cx="9" cy="59"/>
              </a:xfrm>
              <a:custGeom>
                <a:avLst/>
                <a:gdLst>
                  <a:gd name="T0" fmla="*/ 4 w 5"/>
                  <a:gd name="T1" fmla="*/ 32 h 34"/>
                  <a:gd name="T2" fmla="*/ 4 w 5"/>
                  <a:gd name="T3" fmla="*/ 2 h 34"/>
                  <a:gd name="T4" fmla="*/ 1 w 5"/>
                  <a:gd name="T5" fmla="*/ 2 h 34"/>
                  <a:gd name="T6" fmla="*/ 1 w 5"/>
                  <a:gd name="T7" fmla="*/ 32 h 34"/>
                  <a:gd name="T8" fmla="*/ 4 w 5"/>
                  <a:gd name="T9" fmla="*/ 32 h 34"/>
                </a:gdLst>
                <a:ahLst/>
                <a:cxnLst>
                  <a:cxn ang="0">
                    <a:pos x="T0" y="T1"/>
                  </a:cxn>
                  <a:cxn ang="0">
                    <a:pos x="T2" y="T3"/>
                  </a:cxn>
                  <a:cxn ang="0">
                    <a:pos x="T4" y="T5"/>
                  </a:cxn>
                  <a:cxn ang="0">
                    <a:pos x="T6" y="T7"/>
                  </a:cxn>
                  <a:cxn ang="0">
                    <a:pos x="T8" y="T9"/>
                  </a:cxn>
                </a:cxnLst>
                <a:rect l="0" t="0" r="r" b="b"/>
                <a:pathLst>
                  <a:path w="5" h="34">
                    <a:moveTo>
                      <a:pt x="4" y="32"/>
                    </a:moveTo>
                    <a:cubicBezTo>
                      <a:pt x="4" y="22"/>
                      <a:pt x="5" y="12"/>
                      <a:pt x="4" y="2"/>
                    </a:cubicBezTo>
                    <a:cubicBezTo>
                      <a:pt x="4" y="0"/>
                      <a:pt x="1" y="0"/>
                      <a:pt x="1" y="2"/>
                    </a:cubicBezTo>
                    <a:cubicBezTo>
                      <a:pt x="0" y="12"/>
                      <a:pt x="0" y="22"/>
                      <a:pt x="1" y="32"/>
                    </a:cubicBezTo>
                    <a:cubicBezTo>
                      <a:pt x="1" y="34"/>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76"/>
              <p:cNvSpPr>
                <a:spLocks/>
              </p:cNvSpPr>
              <p:nvPr/>
            </p:nvSpPr>
            <p:spPr bwMode="auto">
              <a:xfrm>
                <a:off x="3312" y="1570"/>
                <a:ext cx="21" cy="55"/>
              </a:xfrm>
              <a:custGeom>
                <a:avLst/>
                <a:gdLst>
                  <a:gd name="T0" fmla="*/ 4 w 12"/>
                  <a:gd name="T1" fmla="*/ 30 h 31"/>
                  <a:gd name="T2" fmla="*/ 11 w 12"/>
                  <a:gd name="T3" fmla="*/ 2 h 31"/>
                  <a:gd name="T4" fmla="*/ 8 w 12"/>
                  <a:gd name="T5" fmla="*/ 2 h 31"/>
                  <a:gd name="T6" fmla="*/ 1 w 12"/>
                  <a:gd name="T7" fmla="*/ 28 h 31"/>
                  <a:gd name="T8" fmla="*/ 4 w 12"/>
                  <a:gd name="T9" fmla="*/ 30 h 31"/>
                </a:gdLst>
                <a:ahLst/>
                <a:cxnLst>
                  <a:cxn ang="0">
                    <a:pos x="T0" y="T1"/>
                  </a:cxn>
                  <a:cxn ang="0">
                    <a:pos x="T2" y="T3"/>
                  </a:cxn>
                  <a:cxn ang="0">
                    <a:pos x="T4" y="T5"/>
                  </a:cxn>
                  <a:cxn ang="0">
                    <a:pos x="T6" y="T7"/>
                  </a:cxn>
                  <a:cxn ang="0">
                    <a:pos x="T8" y="T9"/>
                  </a:cxn>
                </a:cxnLst>
                <a:rect l="0" t="0" r="r" b="b"/>
                <a:pathLst>
                  <a:path w="12" h="31">
                    <a:moveTo>
                      <a:pt x="4" y="30"/>
                    </a:moveTo>
                    <a:cubicBezTo>
                      <a:pt x="8" y="21"/>
                      <a:pt x="12" y="12"/>
                      <a:pt x="11" y="2"/>
                    </a:cubicBezTo>
                    <a:cubicBezTo>
                      <a:pt x="11" y="0"/>
                      <a:pt x="9" y="0"/>
                      <a:pt x="8" y="2"/>
                    </a:cubicBezTo>
                    <a:cubicBezTo>
                      <a:pt x="7" y="11"/>
                      <a:pt x="5" y="20"/>
                      <a:pt x="1" y="28"/>
                    </a:cubicBezTo>
                    <a:cubicBezTo>
                      <a:pt x="0" y="30"/>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77"/>
              <p:cNvSpPr>
                <a:spLocks/>
              </p:cNvSpPr>
              <p:nvPr/>
            </p:nvSpPr>
            <p:spPr bwMode="auto">
              <a:xfrm>
                <a:off x="3326" y="1611"/>
                <a:ext cx="19" cy="47"/>
              </a:xfrm>
              <a:custGeom>
                <a:avLst/>
                <a:gdLst>
                  <a:gd name="T0" fmla="*/ 4 w 11"/>
                  <a:gd name="T1" fmla="*/ 25 h 27"/>
                  <a:gd name="T2" fmla="*/ 11 w 11"/>
                  <a:gd name="T3" fmla="*/ 2 h 27"/>
                  <a:gd name="T4" fmla="*/ 8 w 11"/>
                  <a:gd name="T5" fmla="*/ 1 h 27"/>
                  <a:gd name="T6" fmla="*/ 1 w 11"/>
                  <a:gd name="T7" fmla="*/ 23 h 27"/>
                  <a:gd name="T8" fmla="*/ 4 w 11"/>
                  <a:gd name="T9" fmla="*/ 25 h 27"/>
                </a:gdLst>
                <a:ahLst/>
                <a:cxnLst>
                  <a:cxn ang="0">
                    <a:pos x="T0" y="T1"/>
                  </a:cxn>
                  <a:cxn ang="0">
                    <a:pos x="T2" y="T3"/>
                  </a:cxn>
                  <a:cxn ang="0">
                    <a:pos x="T4" y="T5"/>
                  </a:cxn>
                  <a:cxn ang="0">
                    <a:pos x="T6" y="T7"/>
                  </a:cxn>
                  <a:cxn ang="0">
                    <a:pos x="T8" y="T9"/>
                  </a:cxn>
                </a:cxnLst>
                <a:rect l="0" t="0" r="r" b="b"/>
                <a:pathLst>
                  <a:path w="11" h="27">
                    <a:moveTo>
                      <a:pt x="4" y="25"/>
                    </a:moveTo>
                    <a:cubicBezTo>
                      <a:pt x="8" y="18"/>
                      <a:pt x="11" y="10"/>
                      <a:pt x="11" y="2"/>
                    </a:cubicBezTo>
                    <a:cubicBezTo>
                      <a:pt x="11" y="0"/>
                      <a:pt x="9" y="0"/>
                      <a:pt x="8" y="1"/>
                    </a:cubicBezTo>
                    <a:cubicBezTo>
                      <a:pt x="7" y="9"/>
                      <a:pt x="5" y="16"/>
                      <a:pt x="1" y="23"/>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678"/>
              <p:cNvSpPr>
                <a:spLocks/>
              </p:cNvSpPr>
              <p:nvPr/>
            </p:nvSpPr>
            <p:spPr bwMode="auto">
              <a:xfrm>
                <a:off x="3359" y="1623"/>
                <a:ext cx="13" cy="34"/>
              </a:xfrm>
              <a:custGeom>
                <a:avLst/>
                <a:gdLst>
                  <a:gd name="T0" fmla="*/ 4 w 7"/>
                  <a:gd name="T1" fmla="*/ 16 h 19"/>
                  <a:gd name="T2" fmla="*/ 7 w 7"/>
                  <a:gd name="T3" fmla="*/ 2 h 19"/>
                  <a:gd name="T4" fmla="*/ 4 w 7"/>
                  <a:gd name="T5" fmla="*/ 1 h 19"/>
                  <a:gd name="T6" fmla="*/ 1 w 7"/>
                  <a:gd name="T7" fmla="*/ 16 h 19"/>
                  <a:gd name="T8" fmla="*/ 4 w 7"/>
                  <a:gd name="T9" fmla="*/ 16 h 19"/>
                </a:gdLst>
                <a:ahLst/>
                <a:cxnLst>
                  <a:cxn ang="0">
                    <a:pos x="T0" y="T1"/>
                  </a:cxn>
                  <a:cxn ang="0">
                    <a:pos x="T2" y="T3"/>
                  </a:cxn>
                  <a:cxn ang="0">
                    <a:pos x="T4" y="T5"/>
                  </a:cxn>
                  <a:cxn ang="0">
                    <a:pos x="T6" y="T7"/>
                  </a:cxn>
                  <a:cxn ang="0">
                    <a:pos x="T8" y="T9"/>
                  </a:cxn>
                </a:cxnLst>
                <a:rect l="0" t="0" r="r" b="b"/>
                <a:pathLst>
                  <a:path w="7" h="19">
                    <a:moveTo>
                      <a:pt x="4" y="16"/>
                    </a:moveTo>
                    <a:cubicBezTo>
                      <a:pt x="5" y="12"/>
                      <a:pt x="6" y="7"/>
                      <a:pt x="7" y="2"/>
                    </a:cubicBezTo>
                    <a:cubicBezTo>
                      <a:pt x="7" y="0"/>
                      <a:pt x="4" y="0"/>
                      <a:pt x="4" y="1"/>
                    </a:cubicBezTo>
                    <a:cubicBezTo>
                      <a:pt x="2" y="6"/>
                      <a:pt x="2" y="11"/>
                      <a:pt x="1" y="16"/>
                    </a:cubicBezTo>
                    <a:cubicBezTo>
                      <a:pt x="0" y="18"/>
                      <a:pt x="4" y="19"/>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79"/>
              <p:cNvSpPr>
                <a:spLocks/>
              </p:cNvSpPr>
              <p:nvPr/>
            </p:nvSpPr>
            <p:spPr bwMode="auto">
              <a:xfrm>
                <a:off x="3387" y="1613"/>
                <a:ext cx="14" cy="38"/>
              </a:xfrm>
              <a:custGeom>
                <a:avLst/>
                <a:gdLst>
                  <a:gd name="T0" fmla="*/ 4 w 8"/>
                  <a:gd name="T1" fmla="*/ 20 h 22"/>
                  <a:gd name="T2" fmla="*/ 7 w 8"/>
                  <a:gd name="T3" fmla="*/ 2 h 22"/>
                  <a:gd name="T4" fmla="*/ 5 w 8"/>
                  <a:gd name="T5" fmla="*/ 2 h 22"/>
                  <a:gd name="T6" fmla="*/ 1 w 8"/>
                  <a:gd name="T7" fmla="*/ 19 h 22"/>
                  <a:gd name="T8" fmla="*/ 4 w 8"/>
                  <a:gd name="T9" fmla="*/ 20 h 22"/>
                </a:gdLst>
                <a:ahLst/>
                <a:cxnLst>
                  <a:cxn ang="0">
                    <a:pos x="T0" y="T1"/>
                  </a:cxn>
                  <a:cxn ang="0">
                    <a:pos x="T2" y="T3"/>
                  </a:cxn>
                  <a:cxn ang="0">
                    <a:pos x="T4" y="T5"/>
                  </a:cxn>
                  <a:cxn ang="0">
                    <a:pos x="T6" y="T7"/>
                  </a:cxn>
                  <a:cxn ang="0">
                    <a:pos x="T8" y="T9"/>
                  </a:cxn>
                </a:cxnLst>
                <a:rect l="0" t="0" r="r" b="b"/>
                <a:pathLst>
                  <a:path w="8" h="22">
                    <a:moveTo>
                      <a:pt x="4" y="20"/>
                    </a:moveTo>
                    <a:cubicBezTo>
                      <a:pt x="5" y="14"/>
                      <a:pt x="7" y="8"/>
                      <a:pt x="7" y="2"/>
                    </a:cubicBezTo>
                    <a:cubicBezTo>
                      <a:pt x="8" y="1"/>
                      <a:pt x="5" y="0"/>
                      <a:pt x="5" y="2"/>
                    </a:cubicBezTo>
                    <a:cubicBezTo>
                      <a:pt x="3" y="7"/>
                      <a:pt x="2" y="13"/>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680"/>
              <p:cNvSpPr>
                <a:spLocks/>
              </p:cNvSpPr>
              <p:nvPr/>
            </p:nvSpPr>
            <p:spPr bwMode="auto">
              <a:xfrm>
                <a:off x="2410" y="1750"/>
                <a:ext cx="35" cy="31"/>
              </a:xfrm>
              <a:custGeom>
                <a:avLst/>
                <a:gdLst>
                  <a:gd name="T0" fmla="*/ 4 w 20"/>
                  <a:gd name="T1" fmla="*/ 16 h 18"/>
                  <a:gd name="T2" fmla="*/ 19 w 20"/>
                  <a:gd name="T3" fmla="*/ 3 h 18"/>
                  <a:gd name="T4" fmla="*/ 18 w 20"/>
                  <a:gd name="T5" fmla="*/ 1 h 18"/>
                  <a:gd name="T6" fmla="*/ 1 w 20"/>
                  <a:gd name="T7" fmla="*/ 14 h 18"/>
                  <a:gd name="T8" fmla="*/ 4 w 20"/>
                  <a:gd name="T9" fmla="*/ 16 h 18"/>
                </a:gdLst>
                <a:ahLst/>
                <a:cxnLst>
                  <a:cxn ang="0">
                    <a:pos x="T0" y="T1"/>
                  </a:cxn>
                  <a:cxn ang="0">
                    <a:pos x="T2" y="T3"/>
                  </a:cxn>
                  <a:cxn ang="0">
                    <a:pos x="T4" y="T5"/>
                  </a:cxn>
                  <a:cxn ang="0">
                    <a:pos x="T6" y="T7"/>
                  </a:cxn>
                  <a:cxn ang="0">
                    <a:pos x="T8" y="T9"/>
                  </a:cxn>
                </a:cxnLst>
                <a:rect l="0" t="0" r="r" b="b"/>
                <a:pathLst>
                  <a:path w="20" h="18">
                    <a:moveTo>
                      <a:pt x="4" y="16"/>
                    </a:moveTo>
                    <a:cubicBezTo>
                      <a:pt x="7" y="10"/>
                      <a:pt x="12" y="6"/>
                      <a:pt x="19" y="3"/>
                    </a:cubicBezTo>
                    <a:cubicBezTo>
                      <a:pt x="20" y="3"/>
                      <a:pt x="19" y="0"/>
                      <a:pt x="18" y="1"/>
                    </a:cubicBezTo>
                    <a:cubicBezTo>
                      <a:pt x="11" y="3"/>
                      <a:pt x="5" y="8"/>
                      <a:pt x="1"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81"/>
              <p:cNvSpPr>
                <a:spLocks/>
              </p:cNvSpPr>
              <p:nvPr/>
            </p:nvSpPr>
            <p:spPr bwMode="auto">
              <a:xfrm>
                <a:off x="2394" y="1790"/>
                <a:ext cx="41" cy="46"/>
              </a:xfrm>
              <a:custGeom>
                <a:avLst/>
                <a:gdLst>
                  <a:gd name="T0" fmla="*/ 4 w 23"/>
                  <a:gd name="T1" fmla="*/ 24 h 26"/>
                  <a:gd name="T2" fmla="*/ 22 w 23"/>
                  <a:gd name="T3" fmla="*/ 3 h 26"/>
                  <a:gd name="T4" fmla="*/ 21 w 23"/>
                  <a:gd name="T5" fmla="*/ 0 h 26"/>
                  <a:gd name="T6" fmla="*/ 1 w 23"/>
                  <a:gd name="T7" fmla="*/ 23 h 26"/>
                  <a:gd name="T8" fmla="*/ 4 w 23"/>
                  <a:gd name="T9" fmla="*/ 24 h 26"/>
                </a:gdLst>
                <a:ahLst/>
                <a:cxnLst>
                  <a:cxn ang="0">
                    <a:pos x="T0" y="T1"/>
                  </a:cxn>
                  <a:cxn ang="0">
                    <a:pos x="T2" y="T3"/>
                  </a:cxn>
                  <a:cxn ang="0">
                    <a:pos x="T4" y="T5"/>
                  </a:cxn>
                  <a:cxn ang="0">
                    <a:pos x="T6" y="T7"/>
                  </a:cxn>
                  <a:cxn ang="0">
                    <a:pos x="T8" y="T9"/>
                  </a:cxn>
                </a:cxnLst>
                <a:rect l="0" t="0" r="r" b="b"/>
                <a:pathLst>
                  <a:path w="23" h="26">
                    <a:moveTo>
                      <a:pt x="4" y="24"/>
                    </a:moveTo>
                    <a:cubicBezTo>
                      <a:pt x="8" y="15"/>
                      <a:pt x="14" y="9"/>
                      <a:pt x="22" y="3"/>
                    </a:cubicBezTo>
                    <a:cubicBezTo>
                      <a:pt x="23" y="2"/>
                      <a:pt x="22" y="0"/>
                      <a:pt x="21" y="0"/>
                    </a:cubicBezTo>
                    <a:cubicBezTo>
                      <a:pt x="11" y="4"/>
                      <a:pt x="4" y="13"/>
                      <a:pt x="1"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682"/>
              <p:cNvSpPr>
                <a:spLocks/>
              </p:cNvSpPr>
              <p:nvPr/>
            </p:nvSpPr>
            <p:spPr bwMode="auto">
              <a:xfrm>
                <a:off x="2399" y="1817"/>
                <a:ext cx="30" cy="44"/>
              </a:xfrm>
              <a:custGeom>
                <a:avLst/>
                <a:gdLst>
                  <a:gd name="T0" fmla="*/ 4 w 17"/>
                  <a:gd name="T1" fmla="*/ 23 h 25"/>
                  <a:gd name="T2" fmla="*/ 17 w 17"/>
                  <a:gd name="T3" fmla="*/ 3 h 25"/>
                  <a:gd name="T4" fmla="*/ 14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7" y="16"/>
                      <a:pt x="12" y="10"/>
                      <a:pt x="17" y="3"/>
                    </a:cubicBezTo>
                    <a:cubicBezTo>
                      <a:pt x="17" y="2"/>
                      <a:pt x="15" y="0"/>
                      <a:pt x="14" y="2"/>
                    </a:cubicBezTo>
                    <a:cubicBezTo>
                      <a:pt x="8" y="7"/>
                      <a:pt x="4" y="14"/>
                      <a:pt x="1" y="22"/>
                    </a:cubicBezTo>
                    <a:cubicBezTo>
                      <a:pt x="0" y="23"/>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83"/>
              <p:cNvSpPr>
                <a:spLocks/>
              </p:cNvSpPr>
              <p:nvPr/>
            </p:nvSpPr>
            <p:spPr bwMode="auto">
              <a:xfrm>
                <a:off x="2403" y="1875"/>
                <a:ext cx="30" cy="44"/>
              </a:xfrm>
              <a:custGeom>
                <a:avLst/>
                <a:gdLst>
                  <a:gd name="T0" fmla="*/ 3 w 17"/>
                  <a:gd name="T1" fmla="*/ 23 h 25"/>
                  <a:gd name="T2" fmla="*/ 16 w 17"/>
                  <a:gd name="T3" fmla="*/ 4 h 25"/>
                  <a:gd name="T4" fmla="*/ 14 w 17"/>
                  <a:gd name="T5" fmla="*/ 1 h 25"/>
                  <a:gd name="T6" fmla="*/ 0 w 17"/>
                  <a:gd name="T7" fmla="*/ 22 h 25"/>
                  <a:gd name="T8" fmla="*/ 3 w 17"/>
                  <a:gd name="T9" fmla="*/ 23 h 25"/>
                </a:gdLst>
                <a:ahLst/>
                <a:cxnLst>
                  <a:cxn ang="0">
                    <a:pos x="T0" y="T1"/>
                  </a:cxn>
                  <a:cxn ang="0">
                    <a:pos x="T2" y="T3"/>
                  </a:cxn>
                  <a:cxn ang="0">
                    <a:pos x="T4" y="T5"/>
                  </a:cxn>
                  <a:cxn ang="0">
                    <a:pos x="T6" y="T7"/>
                  </a:cxn>
                  <a:cxn ang="0">
                    <a:pos x="T8" y="T9"/>
                  </a:cxn>
                </a:cxnLst>
                <a:rect l="0" t="0" r="r" b="b"/>
                <a:pathLst>
                  <a:path w="17" h="25">
                    <a:moveTo>
                      <a:pt x="3" y="23"/>
                    </a:moveTo>
                    <a:cubicBezTo>
                      <a:pt x="6" y="15"/>
                      <a:pt x="10" y="9"/>
                      <a:pt x="16" y="4"/>
                    </a:cubicBezTo>
                    <a:cubicBezTo>
                      <a:pt x="17" y="2"/>
                      <a:pt x="16" y="0"/>
                      <a:pt x="14" y="1"/>
                    </a:cubicBezTo>
                    <a:cubicBezTo>
                      <a:pt x="7" y="5"/>
                      <a:pt x="2" y="13"/>
                      <a:pt x="0" y="22"/>
                    </a:cubicBezTo>
                    <a:cubicBezTo>
                      <a:pt x="0" y="24"/>
                      <a:pt x="3" y="25"/>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84"/>
              <p:cNvSpPr>
                <a:spLocks/>
              </p:cNvSpPr>
              <p:nvPr/>
            </p:nvSpPr>
            <p:spPr bwMode="auto">
              <a:xfrm>
                <a:off x="2401" y="1922"/>
                <a:ext cx="30" cy="37"/>
              </a:xfrm>
              <a:custGeom>
                <a:avLst/>
                <a:gdLst>
                  <a:gd name="T0" fmla="*/ 4 w 17"/>
                  <a:gd name="T1" fmla="*/ 19 h 21"/>
                  <a:gd name="T2" fmla="*/ 16 w 17"/>
                  <a:gd name="T3" fmla="*/ 3 h 21"/>
                  <a:gd name="T4" fmla="*/ 14 w 17"/>
                  <a:gd name="T5" fmla="*/ 1 h 21"/>
                  <a:gd name="T6" fmla="*/ 1 w 17"/>
                  <a:gd name="T7" fmla="*/ 17 h 21"/>
                  <a:gd name="T8" fmla="*/ 4 w 17"/>
                  <a:gd name="T9" fmla="*/ 19 h 21"/>
                </a:gdLst>
                <a:ahLst/>
                <a:cxnLst>
                  <a:cxn ang="0">
                    <a:pos x="T0" y="T1"/>
                  </a:cxn>
                  <a:cxn ang="0">
                    <a:pos x="T2" y="T3"/>
                  </a:cxn>
                  <a:cxn ang="0">
                    <a:pos x="T4" y="T5"/>
                  </a:cxn>
                  <a:cxn ang="0">
                    <a:pos x="T6" y="T7"/>
                  </a:cxn>
                  <a:cxn ang="0">
                    <a:pos x="T8" y="T9"/>
                  </a:cxn>
                </a:cxnLst>
                <a:rect l="0" t="0" r="r" b="b"/>
                <a:pathLst>
                  <a:path w="17" h="21">
                    <a:moveTo>
                      <a:pt x="4" y="19"/>
                    </a:moveTo>
                    <a:cubicBezTo>
                      <a:pt x="8" y="13"/>
                      <a:pt x="12" y="8"/>
                      <a:pt x="16" y="3"/>
                    </a:cubicBezTo>
                    <a:cubicBezTo>
                      <a:pt x="17" y="2"/>
                      <a:pt x="15" y="0"/>
                      <a:pt x="14" y="1"/>
                    </a:cubicBezTo>
                    <a:cubicBezTo>
                      <a:pt x="8" y="5"/>
                      <a:pt x="4" y="11"/>
                      <a:pt x="1" y="17"/>
                    </a:cubicBezTo>
                    <a:cubicBezTo>
                      <a:pt x="0" y="19"/>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85"/>
              <p:cNvSpPr>
                <a:spLocks/>
              </p:cNvSpPr>
              <p:nvPr/>
            </p:nvSpPr>
            <p:spPr bwMode="auto">
              <a:xfrm>
                <a:off x="2410" y="1956"/>
                <a:ext cx="26" cy="35"/>
              </a:xfrm>
              <a:custGeom>
                <a:avLst/>
                <a:gdLst>
                  <a:gd name="T0" fmla="*/ 4 w 15"/>
                  <a:gd name="T1" fmla="*/ 18 h 20"/>
                  <a:gd name="T2" fmla="*/ 14 w 15"/>
                  <a:gd name="T3" fmla="*/ 3 h 20"/>
                  <a:gd name="T4" fmla="*/ 12 w 15"/>
                  <a:gd name="T5" fmla="*/ 1 h 20"/>
                  <a:gd name="T6" fmla="*/ 1 w 15"/>
                  <a:gd name="T7" fmla="*/ 17 h 20"/>
                  <a:gd name="T8" fmla="*/ 4 w 15"/>
                  <a:gd name="T9" fmla="*/ 18 h 20"/>
                </a:gdLst>
                <a:ahLst/>
                <a:cxnLst>
                  <a:cxn ang="0">
                    <a:pos x="T0" y="T1"/>
                  </a:cxn>
                  <a:cxn ang="0">
                    <a:pos x="T2" y="T3"/>
                  </a:cxn>
                  <a:cxn ang="0">
                    <a:pos x="T4" y="T5"/>
                  </a:cxn>
                  <a:cxn ang="0">
                    <a:pos x="T6" y="T7"/>
                  </a:cxn>
                  <a:cxn ang="0">
                    <a:pos x="T8" y="T9"/>
                  </a:cxn>
                </a:cxnLst>
                <a:rect l="0" t="0" r="r" b="b"/>
                <a:pathLst>
                  <a:path w="15" h="20">
                    <a:moveTo>
                      <a:pt x="4" y="18"/>
                    </a:moveTo>
                    <a:cubicBezTo>
                      <a:pt x="7" y="13"/>
                      <a:pt x="11" y="8"/>
                      <a:pt x="14" y="3"/>
                    </a:cubicBezTo>
                    <a:cubicBezTo>
                      <a:pt x="15" y="2"/>
                      <a:pt x="13" y="0"/>
                      <a:pt x="12" y="1"/>
                    </a:cubicBezTo>
                    <a:cubicBezTo>
                      <a:pt x="8" y="6"/>
                      <a:pt x="4" y="11"/>
                      <a:pt x="1" y="17"/>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686"/>
              <p:cNvSpPr>
                <a:spLocks/>
              </p:cNvSpPr>
              <p:nvPr/>
            </p:nvSpPr>
            <p:spPr bwMode="auto">
              <a:xfrm>
                <a:off x="2607" y="2021"/>
                <a:ext cx="49" cy="21"/>
              </a:xfrm>
              <a:custGeom>
                <a:avLst/>
                <a:gdLst>
                  <a:gd name="T0" fmla="*/ 26 w 28"/>
                  <a:gd name="T1" fmla="*/ 2 h 12"/>
                  <a:gd name="T2" fmla="*/ 1 w 28"/>
                  <a:gd name="T3" fmla="*/ 9 h 12"/>
                  <a:gd name="T4" fmla="*/ 3 w 28"/>
                  <a:gd name="T5" fmla="*/ 12 h 12"/>
                  <a:gd name="T6" fmla="*/ 25 w 28"/>
                  <a:gd name="T7" fmla="*/ 5 h 12"/>
                  <a:gd name="T8" fmla="*/ 26 w 28"/>
                  <a:gd name="T9" fmla="*/ 2 h 12"/>
                </a:gdLst>
                <a:ahLst/>
                <a:cxnLst>
                  <a:cxn ang="0">
                    <a:pos x="T0" y="T1"/>
                  </a:cxn>
                  <a:cxn ang="0">
                    <a:pos x="T2" y="T3"/>
                  </a:cxn>
                  <a:cxn ang="0">
                    <a:pos x="T4" y="T5"/>
                  </a:cxn>
                  <a:cxn ang="0">
                    <a:pos x="T6" y="T7"/>
                  </a:cxn>
                  <a:cxn ang="0">
                    <a:pos x="T8" y="T9"/>
                  </a:cxn>
                </a:cxnLst>
                <a:rect l="0" t="0" r="r" b="b"/>
                <a:pathLst>
                  <a:path w="28" h="12">
                    <a:moveTo>
                      <a:pt x="26" y="2"/>
                    </a:moveTo>
                    <a:cubicBezTo>
                      <a:pt x="17" y="0"/>
                      <a:pt x="8" y="3"/>
                      <a:pt x="1" y="9"/>
                    </a:cubicBezTo>
                    <a:cubicBezTo>
                      <a:pt x="0" y="10"/>
                      <a:pt x="2" y="12"/>
                      <a:pt x="3" y="12"/>
                    </a:cubicBezTo>
                    <a:cubicBezTo>
                      <a:pt x="11" y="8"/>
                      <a:pt x="17" y="6"/>
                      <a:pt x="25" y="5"/>
                    </a:cubicBezTo>
                    <a:cubicBezTo>
                      <a:pt x="27" y="5"/>
                      <a:pt x="28" y="2"/>
                      <a:pt x="2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687"/>
              <p:cNvSpPr>
                <a:spLocks/>
              </p:cNvSpPr>
              <p:nvPr/>
            </p:nvSpPr>
            <p:spPr bwMode="auto">
              <a:xfrm>
                <a:off x="2640" y="2051"/>
                <a:ext cx="35" cy="22"/>
              </a:xfrm>
              <a:custGeom>
                <a:avLst/>
                <a:gdLst>
                  <a:gd name="T0" fmla="*/ 17 w 20"/>
                  <a:gd name="T1" fmla="*/ 0 h 13"/>
                  <a:gd name="T2" fmla="*/ 1 w 20"/>
                  <a:gd name="T3" fmla="*/ 9 h 13"/>
                  <a:gd name="T4" fmla="*/ 3 w 20"/>
                  <a:gd name="T5" fmla="*/ 12 h 13"/>
                  <a:gd name="T6" fmla="*/ 18 w 20"/>
                  <a:gd name="T7" fmla="*/ 3 h 13"/>
                  <a:gd name="T8" fmla="*/ 17 w 20"/>
                  <a:gd name="T9" fmla="*/ 0 h 13"/>
                </a:gdLst>
                <a:ahLst/>
                <a:cxnLst>
                  <a:cxn ang="0">
                    <a:pos x="T0" y="T1"/>
                  </a:cxn>
                  <a:cxn ang="0">
                    <a:pos x="T2" y="T3"/>
                  </a:cxn>
                  <a:cxn ang="0">
                    <a:pos x="T4" y="T5"/>
                  </a:cxn>
                  <a:cxn ang="0">
                    <a:pos x="T6" y="T7"/>
                  </a:cxn>
                  <a:cxn ang="0">
                    <a:pos x="T8" y="T9"/>
                  </a:cxn>
                </a:cxnLst>
                <a:rect l="0" t="0" r="r" b="b"/>
                <a:pathLst>
                  <a:path w="20" h="13">
                    <a:moveTo>
                      <a:pt x="17" y="0"/>
                    </a:moveTo>
                    <a:cubicBezTo>
                      <a:pt x="11" y="2"/>
                      <a:pt x="5" y="4"/>
                      <a:pt x="1" y="9"/>
                    </a:cubicBezTo>
                    <a:cubicBezTo>
                      <a:pt x="0" y="11"/>
                      <a:pt x="1" y="13"/>
                      <a:pt x="3" y="12"/>
                    </a:cubicBezTo>
                    <a:cubicBezTo>
                      <a:pt x="8" y="8"/>
                      <a:pt x="12" y="5"/>
                      <a:pt x="18" y="3"/>
                    </a:cubicBezTo>
                    <a:cubicBezTo>
                      <a:pt x="20" y="3"/>
                      <a:pt x="19"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688"/>
              <p:cNvSpPr>
                <a:spLocks/>
              </p:cNvSpPr>
              <p:nvPr/>
            </p:nvSpPr>
            <p:spPr bwMode="auto">
              <a:xfrm>
                <a:off x="2660" y="2077"/>
                <a:ext cx="38" cy="23"/>
              </a:xfrm>
              <a:custGeom>
                <a:avLst/>
                <a:gdLst>
                  <a:gd name="T0" fmla="*/ 19 w 22"/>
                  <a:gd name="T1" fmla="*/ 1 h 13"/>
                  <a:gd name="T2" fmla="*/ 2 w 22"/>
                  <a:gd name="T3" fmla="*/ 9 h 13"/>
                  <a:gd name="T4" fmla="*/ 3 w 22"/>
                  <a:gd name="T5" fmla="*/ 12 h 13"/>
                  <a:gd name="T6" fmla="*/ 20 w 22"/>
                  <a:gd name="T7" fmla="*/ 4 h 13"/>
                  <a:gd name="T8" fmla="*/ 19 w 22"/>
                  <a:gd name="T9" fmla="*/ 1 h 13"/>
                </a:gdLst>
                <a:ahLst/>
                <a:cxnLst>
                  <a:cxn ang="0">
                    <a:pos x="T0" y="T1"/>
                  </a:cxn>
                  <a:cxn ang="0">
                    <a:pos x="T2" y="T3"/>
                  </a:cxn>
                  <a:cxn ang="0">
                    <a:pos x="T4" y="T5"/>
                  </a:cxn>
                  <a:cxn ang="0">
                    <a:pos x="T6" y="T7"/>
                  </a:cxn>
                  <a:cxn ang="0">
                    <a:pos x="T8" y="T9"/>
                  </a:cxn>
                </a:cxnLst>
                <a:rect l="0" t="0" r="r" b="b"/>
                <a:pathLst>
                  <a:path w="22" h="13">
                    <a:moveTo>
                      <a:pt x="19" y="1"/>
                    </a:moveTo>
                    <a:cubicBezTo>
                      <a:pt x="13" y="4"/>
                      <a:pt x="7" y="6"/>
                      <a:pt x="2" y="9"/>
                    </a:cubicBezTo>
                    <a:cubicBezTo>
                      <a:pt x="0" y="10"/>
                      <a:pt x="1" y="13"/>
                      <a:pt x="3" y="12"/>
                    </a:cubicBezTo>
                    <a:cubicBezTo>
                      <a:pt x="9" y="11"/>
                      <a:pt x="15" y="7"/>
                      <a:pt x="20" y="4"/>
                    </a:cubicBezTo>
                    <a:cubicBezTo>
                      <a:pt x="22" y="3"/>
                      <a:pt x="21"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689"/>
              <p:cNvSpPr>
                <a:spLocks/>
              </p:cNvSpPr>
              <p:nvPr/>
            </p:nvSpPr>
            <p:spPr bwMode="auto">
              <a:xfrm>
                <a:off x="2689" y="2105"/>
                <a:ext cx="29" cy="21"/>
              </a:xfrm>
              <a:custGeom>
                <a:avLst/>
                <a:gdLst>
                  <a:gd name="T0" fmla="*/ 13 w 16"/>
                  <a:gd name="T1" fmla="*/ 0 h 12"/>
                  <a:gd name="T2" fmla="*/ 1 w 16"/>
                  <a:gd name="T3" fmla="*/ 8 h 12"/>
                  <a:gd name="T4" fmla="*/ 4 w 16"/>
                  <a:gd name="T5" fmla="*/ 10 h 12"/>
                  <a:gd name="T6" fmla="*/ 14 w 16"/>
                  <a:gd name="T7" fmla="*/ 3 h 12"/>
                  <a:gd name="T8" fmla="*/ 13 w 16"/>
                  <a:gd name="T9" fmla="*/ 0 h 12"/>
                </a:gdLst>
                <a:ahLst/>
                <a:cxnLst>
                  <a:cxn ang="0">
                    <a:pos x="T0" y="T1"/>
                  </a:cxn>
                  <a:cxn ang="0">
                    <a:pos x="T2" y="T3"/>
                  </a:cxn>
                  <a:cxn ang="0">
                    <a:pos x="T4" y="T5"/>
                  </a:cxn>
                  <a:cxn ang="0">
                    <a:pos x="T6" y="T7"/>
                  </a:cxn>
                  <a:cxn ang="0">
                    <a:pos x="T8" y="T9"/>
                  </a:cxn>
                </a:cxnLst>
                <a:rect l="0" t="0" r="r" b="b"/>
                <a:pathLst>
                  <a:path w="16" h="12">
                    <a:moveTo>
                      <a:pt x="13" y="0"/>
                    </a:moveTo>
                    <a:cubicBezTo>
                      <a:pt x="9" y="2"/>
                      <a:pt x="4" y="4"/>
                      <a:pt x="1" y="8"/>
                    </a:cubicBezTo>
                    <a:cubicBezTo>
                      <a:pt x="0" y="10"/>
                      <a:pt x="2" y="12"/>
                      <a:pt x="4" y="10"/>
                    </a:cubicBezTo>
                    <a:cubicBezTo>
                      <a:pt x="7" y="7"/>
                      <a:pt x="10" y="5"/>
                      <a:pt x="14" y="3"/>
                    </a:cubicBezTo>
                    <a:cubicBezTo>
                      <a:pt x="16" y="3"/>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690"/>
              <p:cNvSpPr>
                <a:spLocks/>
              </p:cNvSpPr>
              <p:nvPr/>
            </p:nvSpPr>
            <p:spPr bwMode="auto">
              <a:xfrm>
                <a:off x="3950" y="2385"/>
                <a:ext cx="51" cy="77"/>
              </a:xfrm>
              <a:custGeom>
                <a:avLst/>
                <a:gdLst>
                  <a:gd name="T0" fmla="*/ 3 w 29"/>
                  <a:gd name="T1" fmla="*/ 43 h 44"/>
                  <a:gd name="T2" fmla="*/ 29 w 29"/>
                  <a:gd name="T3" fmla="*/ 3 h 44"/>
                  <a:gd name="T4" fmla="*/ 26 w 29"/>
                  <a:gd name="T5" fmla="*/ 2 h 44"/>
                  <a:gd name="T6" fmla="*/ 1 w 29"/>
                  <a:gd name="T7" fmla="*/ 40 h 44"/>
                  <a:gd name="T8" fmla="*/ 3 w 29"/>
                  <a:gd name="T9" fmla="*/ 43 h 44"/>
                </a:gdLst>
                <a:ahLst/>
                <a:cxnLst>
                  <a:cxn ang="0">
                    <a:pos x="T0" y="T1"/>
                  </a:cxn>
                  <a:cxn ang="0">
                    <a:pos x="T2" y="T3"/>
                  </a:cxn>
                  <a:cxn ang="0">
                    <a:pos x="T4" y="T5"/>
                  </a:cxn>
                  <a:cxn ang="0">
                    <a:pos x="T6" y="T7"/>
                  </a:cxn>
                  <a:cxn ang="0">
                    <a:pos x="T8" y="T9"/>
                  </a:cxn>
                </a:cxnLst>
                <a:rect l="0" t="0" r="r" b="b"/>
                <a:pathLst>
                  <a:path w="29" h="44">
                    <a:moveTo>
                      <a:pt x="3" y="43"/>
                    </a:moveTo>
                    <a:cubicBezTo>
                      <a:pt x="16" y="33"/>
                      <a:pt x="26" y="19"/>
                      <a:pt x="29" y="3"/>
                    </a:cubicBezTo>
                    <a:cubicBezTo>
                      <a:pt x="29" y="1"/>
                      <a:pt x="26" y="0"/>
                      <a:pt x="26" y="2"/>
                    </a:cubicBezTo>
                    <a:cubicBezTo>
                      <a:pt x="21" y="17"/>
                      <a:pt x="13" y="30"/>
                      <a:pt x="1" y="40"/>
                    </a:cubicBezTo>
                    <a:cubicBezTo>
                      <a:pt x="0" y="41"/>
                      <a:pt x="2" y="44"/>
                      <a:pt x="3"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691"/>
              <p:cNvSpPr>
                <a:spLocks/>
              </p:cNvSpPr>
              <p:nvPr/>
            </p:nvSpPr>
            <p:spPr bwMode="auto">
              <a:xfrm>
                <a:off x="4029" y="2364"/>
                <a:ext cx="23" cy="61"/>
              </a:xfrm>
              <a:custGeom>
                <a:avLst/>
                <a:gdLst>
                  <a:gd name="T0" fmla="*/ 4 w 13"/>
                  <a:gd name="T1" fmla="*/ 34 h 35"/>
                  <a:gd name="T2" fmla="*/ 12 w 13"/>
                  <a:gd name="T3" fmla="*/ 1 h 35"/>
                  <a:gd name="T4" fmla="*/ 9 w 13"/>
                  <a:gd name="T5" fmla="*/ 1 h 35"/>
                  <a:gd name="T6" fmla="*/ 1 w 13"/>
                  <a:gd name="T7" fmla="*/ 32 h 35"/>
                  <a:gd name="T8" fmla="*/ 4 w 13"/>
                  <a:gd name="T9" fmla="*/ 34 h 35"/>
                </a:gdLst>
                <a:ahLst/>
                <a:cxnLst>
                  <a:cxn ang="0">
                    <a:pos x="T0" y="T1"/>
                  </a:cxn>
                  <a:cxn ang="0">
                    <a:pos x="T2" y="T3"/>
                  </a:cxn>
                  <a:cxn ang="0">
                    <a:pos x="T4" y="T5"/>
                  </a:cxn>
                  <a:cxn ang="0">
                    <a:pos x="T6" y="T7"/>
                  </a:cxn>
                  <a:cxn ang="0">
                    <a:pos x="T8" y="T9"/>
                  </a:cxn>
                </a:cxnLst>
                <a:rect l="0" t="0" r="r" b="b"/>
                <a:pathLst>
                  <a:path w="13" h="35">
                    <a:moveTo>
                      <a:pt x="4" y="34"/>
                    </a:moveTo>
                    <a:cubicBezTo>
                      <a:pt x="10" y="24"/>
                      <a:pt x="13" y="13"/>
                      <a:pt x="12" y="1"/>
                    </a:cubicBezTo>
                    <a:cubicBezTo>
                      <a:pt x="12" y="0"/>
                      <a:pt x="10" y="0"/>
                      <a:pt x="9" y="1"/>
                    </a:cubicBezTo>
                    <a:cubicBezTo>
                      <a:pt x="9" y="12"/>
                      <a:pt x="7" y="22"/>
                      <a:pt x="1" y="32"/>
                    </a:cubicBezTo>
                    <a:cubicBezTo>
                      <a:pt x="0" y="34"/>
                      <a:pt x="3" y="35"/>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692"/>
              <p:cNvSpPr>
                <a:spLocks/>
              </p:cNvSpPr>
              <p:nvPr/>
            </p:nvSpPr>
            <p:spPr bwMode="auto">
              <a:xfrm>
                <a:off x="4066" y="2358"/>
                <a:ext cx="23" cy="58"/>
              </a:xfrm>
              <a:custGeom>
                <a:avLst/>
                <a:gdLst>
                  <a:gd name="T0" fmla="*/ 4 w 13"/>
                  <a:gd name="T1" fmla="*/ 31 h 33"/>
                  <a:gd name="T2" fmla="*/ 13 w 13"/>
                  <a:gd name="T3" fmla="*/ 2 h 33"/>
                  <a:gd name="T4" fmla="*/ 10 w 13"/>
                  <a:gd name="T5" fmla="*/ 1 h 33"/>
                  <a:gd name="T6" fmla="*/ 1 w 13"/>
                  <a:gd name="T7" fmla="*/ 29 h 33"/>
                  <a:gd name="T8" fmla="*/ 4 w 13"/>
                  <a:gd name="T9" fmla="*/ 31 h 33"/>
                </a:gdLst>
                <a:ahLst/>
                <a:cxnLst>
                  <a:cxn ang="0">
                    <a:pos x="T0" y="T1"/>
                  </a:cxn>
                  <a:cxn ang="0">
                    <a:pos x="T2" y="T3"/>
                  </a:cxn>
                  <a:cxn ang="0">
                    <a:pos x="T4" y="T5"/>
                  </a:cxn>
                  <a:cxn ang="0">
                    <a:pos x="T6" y="T7"/>
                  </a:cxn>
                  <a:cxn ang="0">
                    <a:pos x="T8" y="T9"/>
                  </a:cxn>
                </a:cxnLst>
                <a:rect l="0" t="0" r="r" b="b"/>
                <a:pathLst>
                  <a:path w="13" h="33">
                    <a:moveTo>
                      <a:pt x="4" y="31"/>
                    </a:moveTo>
                    <a:cubicBezTo>
                      <a:pt x="9" y="22"/>
                      <a:pt x="13" y="12"/>
                      <a:pt x="13" y="2"/>
                    </a:cubicBezTo>
                    <a:cubicBezTo>
                      <a:pt x="13" y="0"/>
                      <a:pt x="10" y="0"/>
                      <a:pt x="10" y="1"/>
                    </a:cubicBezTo>
                    <a:cubicBezTo>
                      <a:pt x="8" y="11"/>
                      <a:pt x="6" y="20"/>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693"/>
              <p:cNvSpPr>
                <a:spLocks/>
              </p:cNvSpPr>
              <p:nvPr/>
            </p:nvSpPr>
            <p:spPr bwMode="auto">
              <a:xfrm>
                <a:off x="4112" y="2346"/>
                <a:ext cx="23" cy="55"/>
              </a:xfrm>
              <a:custGeom>
                <a:avLst/>
                <a:gdLst>
                  <a:gd name="T0" fmla="*/ 4 w 13"/>
                  <a:gd name="T1" fmla="*/ 29 h 31"/>
                  <a:gd name="T2" fmla="*/ 12 w 13"/>
                  <a:gd name="T3" fmla="*/ 2 h 31"/>
                  <a:gd name="T4" fmla="*/ 10 w 13"/>
                  <a:gd name="T5" fmla="*/ 1 h 31"/>
                  <a:gd name="T6" fmla="*/ 1 w 13"/>
                  <a:gd name="T7" fmla="*/ 28 h 31"/>
                  <a:gd name="T8" fmla="*/ 4 w 13"/>
                  <a:gd name="T9" fmla="*/ 29 h 31"/>
                </a:gdLst>
                <a:ahLst/>
                <a:cxnLst>
                  <a:cxn ang="0">
                    <a:pos x="T0" y="T1"/>
                  </a:cxn>
                  <a:cxn ang="0">
                    <a:pos x="T2" y="T3"/>
                  </a:cxn>
                  <a:cxn ang="0">
                    <a:pos x="T4" y="T5"/>
                  </a:cxn>
                  <a:cxn ang="0">
                    <a:pos x="T6" y="T7"/>
                  </a:cxn>
                  <a:cxn ang="0">
                    <a:pos x="T8" y="T9"/>
                  </a:cxn>
                </a:cxnLst>
                <a:rect l="0" t="0" r="r" b="b"/>
                <a:pathLst>
                  <a:path w="13" h="31">
                    <a:moveTo>
                      <a:pt x="4" y="29"/>
                    </a:moveTo>
                    <a:cubicBezTo>
                      <a:pt x="8" y="21"/>
                      <a:pt x="12" y="11"/>
                      <a:pt x="12" y="2"/>
                    </a:cubicBezTo>
                    <a:cubicBezTo>
                      <a:pt x="13" y="0"/>
                      <a:pt x="10" y="0"/>
                      <a:pt x="10" y="1"/>
                    </a:cubicBezTo>
                    <a:cubicBezTo>
                      <a:pt x="8" y="10"/>
                      <a:pt x="5" y="19"/>
                      <a:pt x="1"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694"/>
              <p:cNvSpPr>
                <a:spLocks/>
              </p:cNvSpPr>
              <p:nvPr/>
            </p:nvSpPr>
            <p:spPr bwMode="auto">
              <a:xfrm>
                <a:off x="4154" y="2335"/>
                <a:ext cx="30" cy="53"/>
              </a:xfrm>
              <a:custGeom>
                <a:avLst/>
                <a:gdLst>
                  <a:gd name="T0" fmla="*/ 4 w 17"/>
                  <a:gd name="T1" fmla="*/ 29 h 30"/>
                  <a:gd name="T2" fmla="*/ 16 w 17"/>
                  <a:gd name="T3" fmla="*/ 2 h 30"/>
                  <a:gd name="T4" fmla="*/ 14 w 17"/>
                  <a:gd name="T5" fmla="*/ 1 h 30"/>
                  <a:gd name="T6" fmla="*/ 1 w 17"/>
                  <a:gd name="T7" fmla="*/ 27 h 30"/>
                  <a:gd name="T8" fmla="*/ 4 w 17"/>
                  <a:gd name="T9" fmla="*/ 29 h 30"/>
                </a:gdLst>
                <a:ahLst/>
                <a:cxnLst>
                  <a:cxn ang="0">
                    <a:pos x="T0" y="T1"/>
                  </a:cxn>
                  <a:cxn ang="0">
                    <a:pos x="T2" y="T3"/>
                  </a:cxn>
                  <a:cxn ang="0">
                    <a:pos x="T4" y="T5"/>
                  </a:cxn>
                  <a:cxn ang="0">
                    <a:pos x="T6" y="T7"/>
                  </a:cxn>
                  <a:cxn ang="0">
                    <a:pos x="T8" y="T9"/>
                  </a:cxn>
                </a:cxnLst>
                <a:rect l="0" t="0" r="r" b="b"/>
                <a:pathLst>
                  <a:path w="17" h="30">
                    <a:moveTo>
                      <a:pt x="4" y="29"/>
                    </a:moveTo>
                    <a:cubicBezTo>
                      <a:pt x="11" y="22"/>
                      <a:pt x="17" y="12"/>
                      <a:pt x="16" y="2"/>
                    </a:cubicBezTo>
                    <a:cubicBezTo>
                      <a:pt x="16" y="0"/>
                      <a:pt x="14" y="0"/>
                      <a:pt x="14" y="1"/>
                    </a:cubicBezTo>
                    <a:cubicBezTo>
                      <a:pt x="11" y="11"/>
                      <a:pt x="8" y="19"/>
                      <a:pt x="1" y="27"/>
                    </a:cubicBezTo>
                    <a:cubicBezTo>
                      <a:pt x="0" y="28"/>
                      <a:pt x="2" y="30"/>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695"/>
              <p:cNvSpPr>
                <a:spLocks/>
              </p:cNvSpPr>
              <p:nvPr/>
            </p:nvSpPr>
            <p:spPr bwMode="auto">
              <a:xfrm>
                <a:off x="4203" y="2341"/>
                <a:ext cx="18" cy="40"/>
              </a:xfrm>
              <a:custGeom>
                <a:avLst/>
                <a:gdLst>
                  <a:gd name="T0" fmla="*/ 4 w 10"/>
                  <a:gd name="T1" fmla="*/ 21 h 23"/>
                  <a:gd name="T2" fmla="*/ 10 w 10"/>
                  <a:gd name="T3" fmla="*/ 2 h 23"/>
                  <a:gd name="T4" fmla="*/ 7 w 10"/>
                  <a:gd name="T5" fmla="*/ 1 h 23"/>
                  <a:gd name="T6" fmla="*/ 1 w 10"/>
                  <a:gd name="T7" fmla="*/ 19 h 23"/>
                  <a:gd name="T8" fmla="*/ 4 w 10"/>
                  <a:gd name="T9" fmla="*/ 21 h 23"/>
                </a:gdLst>
                <a:ahLst/>
                <a:cxnLst>
                  <a:cxn ang="0">
                    <a:pos x="T0" y="T1"/>
                  </a:cxn>
                  <a:cxn ang="0">
                    <a:pos x="T2" y="T3"/>
                  </a:cxn>
                  <a:cxn ang="0">
                    <a:pos x="T4" y="T5"/>
                  </a:cxn>
                  <a:cxn ang="0">
                    <a:pos x="T6" y="T7"/>
                  </a:cxn>
                  <a:cxn ang="0">
                    <a:pos x="T8" y="T9"/>
                  </a:cxn>
                </a:cxnLst>
                <a:rect l="0" t="0" r="r" b="b"/>
                <a:pathLst>
                  <a:path w="10" h="23">
                    <a:moveTo>
                      <a:pt x="4" y="21"/>
                    </a:moveTo>
                    <a:cubicBezTo>
                      <a:pt x="7" y="15"/>
                      <a:pt x="9" y="9"/>
                      <a:pt x="10" y="2"/>
                    </a:cubicBezTo>
                    <a:cubicBezTo>
                      <a:pt x="10" y="0"/>
                      <a:pt x="8" y="0"/>
                      <a:pt x="7" y="1"/>
                    </a:cubicBezTo>
                    <a:cubicBezTo>
                      <a:pt x="6" y="8"/>
                      <a:pt x="4" y="14"/>
                      <a:pt x="1" y="19"/>
                    </a:cubicBezTo>
                    <a:cubicBezTo>
                      <a:pt x="0" y="21"/>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696"/>
              <p:cNvSpPr>
                <a:spLocks/>
              </p:cNvSpPr>
              <p:nvPr/>
            </p:nvSpPr>
            <p:spPr bwMode="auto">
              <a:xfrm>
                <a:off x="4273" y="2525"/>
                <a:ext cx="34" cy="67"/>
              </a:xfrm>
              <a:custGeom>
                <a:avLst/>
                <a:gdLst>
                  <a:gd name="T0" fmla="*/ 4 w 19"/>
                  <a:gd name="T1" fmla="*/ 37 h 38"/>
                  <a:gd name="T2" fmla="*/ 18 w 19"/>
                  <a:gd name="T3" fmla="*/ 2 h 38"/>
                  <a:gd name="T4" fmla="*/ 16 w 19"/>
                  <a:gd name="T5" fmla="*/ 2 h 38"/>
                  <a:gd name="T6" fmla="*/ 1 w 19"/>
                  <a:gd name="T7" fmla="*/ 35 h 38"/>
                  <a:gd name="T8" fmla="*/ 4 w 19"/>
                  <a:gd name="T9" fmla="*/ 37 h 38"/>
                </a:gdLst>
                <a:ahLst/>
                <a:cxnLst>
                  <a:cxn ang="0">
                    <a:pos x="T0" y="T1"/>
                  </a:cxn>
                  <a:cxn ang="0">
                    <a:pos x="T2" y="T3"/>
                  </a:cxn>
                  <a:cxn ang="0">
                    <a:pos x="T4" y="T5"/>
                  </a:cxn>
                  <a:cxn ang="0">
                    <a:pos x="T6" y="T7"/>
                  </a:cxn>
                  <a:cxn ang="0">
                    <a:pos x="T8" y="T9"/>
                  </a:cxn>
                </a:cxnLst>
                <a:rect l="0" t="0" r="r" b="b"/>
                <a:pathLst>
                  <a:path w="19" h="38">
                    <a:moveTo>
                      <a:pt x="4" y="37"/>
                    </a:moveTo>
                    <a:cubicBezTo>
                      <a:pt x="11" y="26"/>
                      <a:pt x="16" y="15"/>
                      <a:pt x="18" y="2"/>
                    </a:cubicBezTo>
                    <a:cubicBezTo>
                      <a:pt x="19" y="0"/>
                      <a:pt x="16" y="0"/>
                      <a:pt x="16" y="2"/>
                    </a:cubicBezTo>
                    <a:cubicBezTo>
                      <a:pt x="11" y="13"/>
                      <a:pt x="7" y="24"/>
                      <a:pt x="1" y="35"/>
                    </a:cubicBezTo>
                    <a:cubicBezTo>
                      <a:pt x="0" y="37"/>
                      <a:pt x="3" y="38"/>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697"/>
              <p:cNvSpPr>
                <a:spLocks/>
              </p:cNvSpPr>
              <p:nvPr/>
            </p:nvSpPr>
            <p:spPr bwMode="auto">
              <a:xfrm>
                <a:off x="4326" y="2513"/>
                <a:ext cx="19" cy="53"/>
              </a:xfrm>
              <a:custGeom>
                <a:avLst/>
                <a:gdLst>
                  <a:gd name="T0" fmla="*/ 4 w 11"/>
                  <a:gd name="T1" fmla="*/ 28 h 30"/>
                  <a:gd name="T2" fmla="*/ 11 w 11"/>
                  <a:gd name="T3" fmla="*/ 2 h 30"/>
                  <a:gd name="T4" fmla="*/ 8 w 11"/>
                  <a:gd name="T5" fmla="*/ 1 h 30"/>
                  <a:gd name="T6" fmla="*/ 1 w 11"/>
                  <a:gd name="T7" fmla="*/ 27 h 30"/>
                  <a:gd name="T8" fmla="*/ 4 w 11"/>
                  <a:gd name="T9" fmla="*/ 28 h 30"/>
                </a:gdLst>
                <a:ahLst/>
                <a:cxnLst>
                  <a:cxn ang="0">
                    <a:pos x="T0" y="T1"/>
                  </a:cxn>
                  <a:cxn ang="0">
                    <a:pos x="T2" y="T3"/>
                  </a:cxn>
                  <a:cxn ang="0">
                    <a:pos x="T4" y="T5"/>
                  </a:cxn>
                  <a:cxn ang="0">
                    <a:pos x="T6" y="T7"/>
                  </a:cxn>
                  <a:cxn ang="0">
                    <a:pos x="T8" y="T9"/>
                  </a:cxn>
                </a:cxnLst>
                <a:rect l="0" t="0" r="r" b="b"/>
                <a:pathLst>
                  <a:path w="11" h="30">
                    <a:moveTo>
                      <a:pt x="4" y="28"/>
                    </a:moveTo>
                    <a:cubicBezTo>
                      <a:pt x="7" y="19"/>
                      <a:pt x="10" y="11"/>
                      <a:pt x="11" y="2"/>
                    </a:cubicBezTo>
                    <a:cubicBezTo>
                      <a:pt x="11" y="0"/>
                      <a:pt x="8" y="0"/>
                      <a:pt x="8" y="1"/>
                    </a:cubicBezTo>
                    <a:cubicBezTo>
                      <a:pt x="5" y="9"/>
                      <a:pt x="3" y="18"/>
                      <a:pt x="1" y="27"/>
                    </a:cubicBezTo>
                    <a:cubicBezTo>
                      <a:pt x="0" y="29"/>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698"/>
              <p:cNvSpPr>
                <a:spLocks/>
              </p:cNvSpPr>
              <p:nvPr/>
            </p:nvSpPr>
            <p:spPr bwMode="auto">
              <a:xfrm>
                <a:off x="4361" y="2494"/>
                <a:ext cx="21" cy="60"/>
              </a:xfrm>
              <a:custGeom>
                <a:avLst/>
                <a:gdLst>
                  <a:gd name="T0" fmla="*/ 5 w 12"/>
                  <a:gd name="T1" fmla="*/ 32 h 34"/>
                  <a:gd name="T2" fmla="*/ 11 w 12"/>
                  <a:gd name="T3" fmla="*/ 3 h 34"/>
                  <a:gd name="T4" fmla="*/ 8 w 12"/>
                  <a:gd name="T5" fmla="*/ 2 h 34"/>
                  <a:gd name="T6" fmla="*/ 1 w 12"/>
                  <a:gd name="T7" fmla="*/ 31 h 34"/>
                  <a:gd name="T8" fmla="*/ 5 w 12"/>
                  <a:gd name="T9" fmla="*/ 32 h 34"/>
                </a:gdLst>
                <a:ahLst/>
                <a:cxnLst>
                  <a:cxn ang="0">
                    <a:pos x="T0" y="T1"/>
                  </a:cxn>
                  <a:cxn ang="0">
                    <a:pos x="T2" y="T3"/>
                  </a:cxn>
                  <a:cxn ang="0">
                    <a:pos x="T4" y="T5"/>
                  </a:cxn>
                  <a:cxn ang="0">
                    <a:pos x="T6" y="T7"/>
                  </a:cxn>
                  <a:cxn ang="0">
                    <a:pos x="T8" y="T9"/>
                  </a:cxn>
                </a:cxnLst>
                <a:rect l="0" t="0" r="r" b="b"/>
                <a:pathLst>
                  <a:path w="12" h="34">
                    <a:moveTo>
                      <a:pt x="5" y="32"/>
                    </a:moveTo>
                    <a:cubicBezTo>
                      <a:pt x="7" y="22"/>
                      <a:pt x="10" y="13"/>
                      <a:pt x="11" y="3"/>
                    </a:cubicBezTo>
                    <a:cubicBezTo>
                      <a:pt x="12" y="1"/>
                      <a:pt x="9" y="0"/>
                      <a:pt x="8" y="2"/>
                    </a:cubicBezTo>
                    <a:cubicBezTo>
                      <a:pt x="5" y="12"/>
                      <a:pt x="3" y="21"/>
                      <a:pt x="1" y="31"/>
                    </a:cubicBezTo>
                    <a:cubicBezTo>
                      <a:pt x="0" y="33"/>
                      <a:pt x="4" y="34"/>
                      <a:pt x="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699"/>
              <p:cNvSpPr>
                <a:spLocks/>
              </p:cNvSpPr>
              <p:nvPr/>
            </p:nvSpPr>
            <p:spPr bwMode="auto">
              <a:xfrm>
                <a:off x="4402" y="2474"/>
                <a:ext cx="26" cy="58"/>
              </a:xfrm>
              <a:custGeom>
                <a:avLst/>
                <a:gdLst>
                  <a:gd name="T0" fmla="*/ 3 w 15"/>
                  <a:gd name="T1" fmla="*/ 32 h 33"/>
                  <a:gd name="T2" fmla="*/ 15 w 15"/>
                  <a:gd name="T3" fmla="*/ 3 h 33"/>
                  <a:gd name="T4" fmla="*/ 12 w 15"/>
                  <a:gd name="T5" fmla="*/ 2 h 33"/>
                  <a:gd name="T6" fmla="*/ 1 w 15"/>
                  <a:gd name="T7" fmla="*/ 30 h 33"/>
                  <a:gd name="T8" fmla="*/ 3 w 15"/>
                  <a:gd name="T9" fmla="*/ 32 h 33"/>
                </a:gdLst>
                <a:ahLst/>
                <a:cxnLst>
                  <a:cxn ang="0">
                    <a:pos x="T0" y="T1"/>
                  </a:cxn>
                  <a:cxn ang="0">
                    <a:pos x="T2" y="T3"/>
                  </a:cxn>
                  <a:cxn ang="0">
                    <a:pos x="T4" y="T5"/>
                  </a:cxn>
                  <a:cxn ang="0">
                    <a:pos x="T6" y="T7"/>
                  </a:cxn>
                  <a:cxn ang="0">
                    <a:pos x="T8" y="T9"/>
                  </a:cxn>
                </a:cxnLst>
                <a:rect l="0" t="0" r="r" b="b"/>
                <a:pathLst>
                  <a:path w="15" h="33">
                    <a:moveTo>
                      <a:pt x="3" y="32"/>
                    </a:moveTo>
                    <a:cubicBezTo>
                      <a:pt x="8" y="23"/>
                      <a:pt x="13" y="13"/>
                      <a:pt x="15" y="3"/>
                    </a:cubicBezTo>
                    <a:cubicBezTo>
                      <a:pt x="15" y="1"/>
                      <a:pt x="13" y="0"/>
                      <a:pt x="12" y="2"/>
                    </a:cubicBezTo>
                    <a:cubicBezTo>
                      <a:pt x="9" y="12"/>
                      <a:pt x="5" y="21"/>
                      <a:pt x="1" y="30"/>
                    </a:cubicBezTo>
                    <a:cubicBezTo>
                      <a:pt x="0" y="32"/>
                      <a:pt x="2" y="33"/>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700"/>
              <p:cNvSpPr>
                <a:spLocks/>
              </p:cNvSpPr>
              <p:nvPr/>
            </p:nvSpPr>
            <p:spPr bwMode="auto">
              <a:xfrm>
                <a:off x="4440" y="2450"/>
                <a:ext cx="21" cy="63"/>
              </a:xfrm>
              <a:custGeom>
                <a:avLst/>
                <a:gdLst>
                  <a:gd name="T0" fmla="*/ 4 w 12"/>
                  <a:gd name="T1" fmla="*/ 34 h 36"/>
                  <a:gd name="T2" fmla="*/ 10 w 12"/>
                  <a:gd name="T3" fmla="*/ 2 h 36"/>
                  <a:gd name="T4" fmla="*/ 7 w 12"/>
                  <a:gd name="T5" fmla="*/ 2 h 36"/>
                  <a:gd name="T6" fmla="*/ 1 w 12"/>
                  <a:gd name="T7" fmla="*/ 33 h 36"/>
                  <a:gd name="T8" fmla="*/ 4 w 12"/>
                  <a:gd name="T9" fmla="*/ 34 h 36"/>
                </a:gdLst>
                <a:ahLst/>
                <a:cxnLst>
                  <a:cxn ang="0">
                    <a:pos x="T0" y="T1"/>
                  </a:cxn>
                  <a:cxn ang="0">
                    <a:pos x="T2" y="T3"/>
                  </a:cxn>
                  <a:cxn ang="0">
                    <a:pos x="T4" y="T5"/>
                  </a:cxn>
                  <a:cxn ang="0">
                    <a:pos x="T6" y="T7"/>
                  </a:cxn>
                  <a:cxn ang="0">
                    <a:pos x="T8" y="T9"/>
                  </a:cxn>
                </a:cxnLst>
                <a:rect l="0" t="0" r="r" b="b"/>
                <a:pathLst>
                  <a:path w="12" h="36">
                    <a:moveTo>
                      <a:pt x="4" y="34"/>
                    </a:moveTo>
                    <a:cubicBezTo>
                      <a:pt x="9" y="24"/>
                      <a:pt x="12" y="13"/>
                      <a:pt x="10" y="2"/>
                    </a:cubicBezTo>
                    <a:cubicBezTo>
                      <a:pt x="10" y="0"/>
                      <a:pt x="7" y="1"/>
                      <a:pt x="7" y="2"/>
                    </a:cubicBezTo>
                    <a:cubicBezTo>
                      <a:pt x="7" y="13"/>
                      <a:pt x="5" y="23"/>
                      <a:pt x="1" y="33"/>
                    </a:cubicBezTo>
                    <a:cubicBezTo>
                      <a:pt x="0" y="35"/>
                      <a:pt x="3" y="36"/>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701"/>
              <p:cNvSpPr>
                <a:spLocks/>
              </p:cNvSpPr>
              <p:nvPr/>
            </p:nvSpPr>
            <p:spPr bwMode="auto">
              <a:xfrm>
                <a:off x="4472" y="2430"/>
                <a:ext cx="16" cy="71"/>
              </a:xfrm>
              <a:custGeom>
                <a:avLst/>
                <a:gdLst>
                  <a:gd name="T0" fmla="*/ 4 w 9"/>
                  <a:gd name="T1" fmla="*/ 38 h 40"/>
                  <a:gd name="T2" fmla="*/ 8 w 9"/>
                  <a:gd name="T3" fmla="*/ 2 h 40"/>
                  <a:gd name="T4" fmla="*/ 5 w 9"/>
                  <a:gd name="T5" fmla="*/ 2 h 40"/>
                  <a:gd name="T6" fmla="*/ 1 w 9"/>
                  <a:gd name="T7" fmla="*/ 37 h 40"/>
                  <a:gd name="T8" fmla="*/ 4 w 9"/>
                  <a:gd name="T9" fmla="*/ 38 h 40"/>
                </a:gdLst>
                <a:ahLst/>
                <a:cxnLst>
                  <a:cxn ang="0">
                    <a:pos x="T0" y="T1"/>
                  </a:cxn>
                  <a:cxn ang="0">
                    <a:pos x="T2" y="T3"/>
                  </a:cxn>
                  <a:cxn ang="0">
                    <a:pos x="T4" y="T5"/>
                  </a:cxn>
                  <a:cxn ang="0">
                    <a:pos x="T6" y="T7"/>
                  </a:cxn>
                  <a:cxn ang="0">
                    <a:pos x="T8" y="T9"/>
                  </a:cxn>
                </a:cxnLst>
                <a:rect l="0" t="0" r="r" b="b"/>
                <a:pathLst>
                  <a:path w="9" h="40">
                    <a:moveTo>
                      <a:pt x="4" y="38"/>
                    </a:moveTo>
                    <a:cubicBezTo>
                      <a:pt x="7" y="26"/>
                      <a:pt x="9" y="14"/>
                      <a:pt x="8" y="2"/>
                    </a:cubicBezTo>
                    <a:cubicBezTo>
                      <a:pt x="7" y="0"/>
                      <a:pt x="5" y="0"/>
                      <a:pt x="5" y="2"/>
                    </a:cubicBezTo>
                    <a:cubicBezTo>
                      <a:pt x="4" y="14"/>
                      <a:pt x="3" y="25"/>
                      <a:pt x="1" y="37"/>
                    </a:cubicBezTo>
                    <a:cubicBezTo>
                      <a:pt x="0" y="39"/>
                      <a:pt x="3" y="40"/>
                      <a:pt x="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702"/>
              <p:cNvSpPr>
                <a:spLocks/>
              </p:cNvSpPr>
              <p:nvPr/>
            </p:nvSpPr>
            <p:spPr bwMode="auto">
              <a:xfrm>
                <a:off x="4516" y="2401"/>
                <a:ext cx="9" cy="40"/>
              </a:xfrm>
              <a:custGeom>
                <a:avLst/>
                <a:gdLst>
                  <a:gd name="T0" fmla="*/ 4 w 5"/>
                  <a:gd name="T1" fmla="*/ 20 h 23"/>
                  <a:gd name="T2" fmla="*/ 4 w 5"/>
                  <a:gd name="T3" fmla="*/ 1 h 23"/>
                  <a:gd name="T4" fmla="*/ 1 w 5"/>
                  <a:gd name="T5" fmla="*/ 1 h 23"/>
                  <a:gd name="T6" fmla="*/ 1 w 5"/>
                  <a:gd name="T7" fmla="*/ 20 h 23"/>
                  <a:gd name="T8" fmla="*/ 4 w 5"/>
                  <a:gd name="T9" fmla="*/ 20 h 23"/>
                </a:gdLst>
                <a:ahLst/>
                <a:cxnLst>
                  <a:cxn ang="0">
                    <a:pos x="T0" y="T1"/>
                  </a:cxn>
                  <a:cxn ang="0">
                    <a:pos x="T2" y="T3"/>
                  </a:cxn>
                  <a:cxn ang="0">
                    <a:pos x="T4" y="T5"/>
                  </a:cxn>
                  <a:cxn ang="0">
                    <a:pos x="T6" y="T7"/>
                  </a:cxn>
                  <a:cxn ang="0">
                    <a:pos x="T8" y="T9"/>
                  </a:cxn>
                </a:cxnLst>
                <a:rect l="0" t="0" r="r" b="b"/>
                <a:pathLst>
                  <a:path w="5" h="23">
                    <a:moveTo>
                      <a:pt x="4" y="20"/>
                    </a:moveTo>
                    <a:cubicBezTo>
                      <a:pt x="5" y="14"/>
                      <a:pt x="5" y="7"/>
                      <a:pt x="4" y="1"/>
                    </a:cubicBezTo>
                    <a:cubicBezTo>
                      <a:pt x="4" y="0"/>
                      <a:pt x="1" y="0"/>
                      <a:pt x="1" y="1"/>
                    </a:cubicBezTo>
                    <a:cubicBezTo>
                      <a:pt x="0" y="7"/>
                      <a:pt x="0" y="14"/>
                      <a:pt x="1" y="20"/>
                    </a:cubicBezTo>
                    <a:cubicBezTo>
                      <a:pt x="1" y="23"/>
                      <a:pt x="4" y="23"/>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703"/>
              <p:cNvSpPr>
                <a:spLocks/>
              </p:cNvSpPr>
              <p:nvPr/>
            </p:nvSpPr>
            <p:spPr bwMode="auto">
              <a:xfrm>
                <a:off x="4539" y="2371"/>
                <a:ext cx="10" cy="40"/>
              </a:xfrm>
              <a:custGeom>
                <a:avLst/>
                <a:gdLst>
                  <a:gd name="T0" fmla="*/ 4 w 6"/>
                  <a:gd name="T1" fmla="*/ 20 h 23"/>
                  <a:gd name="T2" fmla="*/ 5 w 6"/>
                  <a:gd name="T3" fmla="*/ 2 h 23"/>
                  <a:gd name="T4" fmla="*/ 2 w 6"/>
                  <a:gd name="T5" fmla="*/ 1 h 23"/>
                  <a:gd name="T6" fmla="*/ 0 w 6"/>
                  <a:gd name="T7" fmla="*/ 20 h 23"/>
                  <a:gd name="T8" fmla="*/ 4 w 6"/>
                  <a:gd name="T9" fmla="*/ 20 h 23"/>
                </a:gdLst>
                <a:ahLst/>
                <a:cxnLst>
                  <a:cxn ang="0">
                    <a:pos x="T0" y="T1"/>
                  </a:cxn>
                  <a:cxn ang="0">
                    <a:pos x="T2" y="T3"/>
                  </a:cxn>
                  <a:cxn ang="0">
                    <a:pos x="T4" y="T5"/>
                  </a:cxn>
                  <a:cxn ang="0">
                    <a:pos x="T6" y="T7"/>
                  </a:cxn>
                  <a:cxn ang="0">
                    <a:pos x="T8" y="T9"/>
                  </a:cxn>
                </a:cxnLst>
                <a:rect l="0" t="0" r="r" b="b"/>
                <a:pathLst>
                  <a:path w="6" h="23">
                    <a:moveTo>
                      <a:pt x="4" y="20"/>
                    </a:moveTo>
                    <a:cubicBezTo>
                      <a:pt x="5" y="14"/>
                      <a:pt x="6" y="8"/>
                      <a:pt x="5" y="2"/>
                    </a:cubicBezTo>
                    <a:cubicBezTo>
                      <a:pt x="5" y="0"/>
                      <a:pt x="3" y="0"/>
                      <a:pt x="2" y="1"/>
                    </a:cubicBezTo>
                    <a:cubicBezTo>
                      <a:pt x="1" y="7"/>
                      <a:pt x="1" y="14"/>
                      <a:pt x="0" y="20"/>
                    </a:cubicBezTo>
                    <a:cubicBezTo>
                      <a:pt x="0" y="23"/>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704"/>
              <p:cNvSpPr>
                <a:spLocks/>
              </p:cNvSpPr>
              <p:nvPr/>
            </p:nvSpPr>
            <p:spPr bwMode="auto">
              <a:xfrm>
                <a:off x="4572" y="2357"/>
                <a:ext cx="9" cy="28"/>
              </a:xfrm>
              <a:custGeom>
                <a:avLst/>
                <a:gdLst>
                  <a:gd name="T0" fmla="*/ 4 w 5"/>
                  <a:gd name="T1" fmla="*/ 14 h 16"/>
                  <a:gd name="T2" fmla="*/ 5 w 5"/>
                  <a:gd name="T3" fmla="*/ 3 h 16"/>
                  <a:gd name="T4" fmla="*/ 2 w 5"/>
                  <a:gd name="T5" fmla="*/ 2 h 16"/>
                  <a:gd name="T6" fmla="*/ 0 w 5"/>
                  <a:gd name="T7" fmla="*/ 14 h 16"/>
                  <a:gd name="T8" fmla="*/ 4 w 5"/>
                  <a:gd name="T9" fmla="*/ 14 h 16"/>
                </a:gdLst>
                <a:ahLst/>
                <a:cxnLst>
                  <a:cxn ang="0">
                    <a:pos x="T0" y="T1"/>
                  </a:cxn>
                  <a:cxn ang="0">
                    <a:pos x="T2" y="T3"/>
                  </a:cxn>
                  <a:cxn ang="0">
                    <a:pos x="T4" y="T5"/>
                  </a:cxn>
                  <a:cxn ang="0">
                    <a:pos x="T6" y="T7"/>
                  </a:cxn>
                  <a:cxn ang="0">
                    <a:pos x="T8" y="T9"/>
                  </a:cxn>
                </a:cxnLst>
                <a:rect l="0" t="0" r="r" b="b"/>
                <a:pathLst>
                  <a:path w="5" h="16">
                    <a:moveTo>
                      <a:pt x="4" y="14"/>
                    </a:moveTo>
                    <a:cubicBezTo>
                      <a:pt x="3" y="10"/>
                      <a:pt x="4" y="7"/>
                      <a:pt x="5" y="3"/>
                    </a:cubicBezTo>
                    <a:cubicBezTo>
                      <a:pt x="5" y="1"/>
                      <a:pt x="3" y="0"/>
                      <a:pt x="2" y="2"/>
                    </a:cubicBezTo>
                    <a:cubicBezTo>
                      <a:pt x="0" y="5"/>
                      <a:pt x="0" y="10"/>
                      <a:pt x="0" y="14"/>
                    </a:cubicBezTo>
                    <a:cubicBezTo>
                      <a:pt x="0" y="16"/>
                      <a:pt x="4"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705"/>
              <p:cNvSpPr>
                <a:spLocks/>
              </p:cNvSpPr>
              <p:nvPr/>
            </p:nvSpPr>
            <p:spPr bwMode="auto">
              <a:xfrm>
                <a:off x="4599" y="2332"/>
                <a:ext cx="10" cy="26"/>
              </a:xfrm>
              <a:custGeom>
                <a:avLst/>
                <a:gdLst>
                  <a:gd name="T0" fmla="*/ 4 w 6"/>
                  <a:gd name="T1" fmla="*/ 13 h 15"/>
                  <a:gd name="T2" fmla="*/ 5 w 6"/>
                  <a:gd name="T3" fmla="*/ 2 h 15"/>
                  <a:gd name="T4" fmla="*/ 3 w 6"/>
                  <a:gd name="T5" fmla="*/ 2 h 15"/>
                  <a:gd name="T6" fmla="*/ 0 w 6"/>
                  <a:gd name="T7" fmla="*/ 12 h 15"/>
                  <a:gd name="T8" fmla="*/ 4 w 6"/>
                  <a:gd name="T9" fmla="*/ 13 h 15"/>
                </a:gdLst>
                <a:ahLst/>
                <a:cxnLst>
                  <a:cxn ang="0">
                    <a:pos x="T0" y="T1"/>
                  </a:cxn>
                  <a:cxn ang="0">
                    <a:pos x="T2" y="T3"/>
                  </a:cxn>
                  <a:cxn ang="0">
                    <a:pos x="T4" y="T5"/>
                  </a:cxn>
                  <a:cxn ang="0">
                    <a:pos x="T6" y="T7"/>
                  </a:cxn>
                  <a:cxn ang="0">
                    <a:pos x="T8" y="T9"/>
                  </a:cxn>
                </a:cxnLst>
                <a:rect l="0" t="0" r="r" b="b"/>
                <a:pathLst>
                  <a:path w="6" h="15">
                    <a:moveTo>
                      <a:pt x="4" y="13"/>
                    </a:moveTo>
                    <a:cubicBezTo>
                      <a:pt x="5" y="9"/>
                      <a:pt x="6" y="6"/>
                      <a:pt x="5" y="2"/>
                    </a:cubicBezTo>
                    <a:cubicBezTo>
                      <a:pt x="5" y="1"/>
                      <a:pt x="3" y="0"/>
                      <a:pt x="3" y="2"/>
                    </a:cubicBezTo>
                    <a:cubicBezTo>
                      <a:pt x="1" y="5"/>
                      <a:pt x="1" y="9"/>
                      <a:pt x="0" y="12"/>
                    </a:cubicBezTo>
                    <a:cubicBezTo>
                      <a:pt x="0" y="14"/>
                      <a:pt x="4" y="15"/>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706"/>
              <p:cNvSpPr>
                <a:spLocks/>
              </p:cNvSpPr>
              <p:nvPr/>
            </p:nvSpPr>
            <p:spPr bwMode="auto">
              <a:xfrm>
                <a:off x="5042" y="1328"/>
                <a:ext cx="12" cy="81"/>
              </a:xfrm>
              <a:custGeom>
                <a:avLst/>
                <a:gdLst>
                  <a:gd name="T0" fmla="*/ 3 w 7"/>
                  <a:gd name="T1" fmla="*/ 44 h 46"/>
                  <a:gd name="T2" fmla="*/ 3 w 7"/>
                  <a:gd name="T3" fmla="*/ 2 h 46"/>
                  <a:gd name="T4" fmla="*/ 1 w 7"/>
                  <a:gd name="T5" fmla="*/ 2 h 46"/>
                  <a:gd name="T6" fmla="*/ 0 w 7"/>
                  <a:gd name="T7" fmla="*/ 43 h 46"/>
                  <a:gd name="T8" fmla="*/ 3 w 7"/>
                  <a:gd name="T9" fmla="*/ 44 h 46"/>
                </a:gdLst>
                <a:ahLst/>
                <a:cxnLst>
                  <a:cxn ang="0">
                    <a:pos x="T0" y="T1"/>
                  </a:cxn>
                  <a:cxn ang="0">
                    <a:pos x="T2" y="T3"/>
                  </a:cxn>
                  <a:cxn ang="0">
                    <a:pos x="T4" y="T5"/>
                  </a:cxn>
                  <a:cxn ang="0">
                    <a:pos x="T6" y="T7"/>
                  </a:cxn>
                  <a:cxn ang="0">
                    <a:pos x="T8" y="T9"/>
                  </a:cxn>
                </a:cxnLst>
                <a:rect l="0" t="0" r="r" b="b"/>
                <a:pathLst>
                  <a:path w="7" h="46">
                    <a:moveTo>
                      <a:pt x="3" y="44"/>
                    </a:moveTo>
                    <a:cubicBezTo>
                      <a:pt x="6" y="30"/>
                      <a:pt x="7" y="16"/>
                      <a:pt x="3" y="2"/>
                    </a:cubicBezTo>
                    <a:cubicBezTo>
                      <a:pt x="3" y="0"/>
                      <a:pt x="0" y="0"/>
                      <a:pt x="1" y="2"/>
                    </a:cubicBezTo>
                    <a:cubicBezTo>
                      <a:pt x="2" y="16"/>
                      <a:pt x="2" y="29"/>
                      <a:pt x="0" y="43"/>
                    </a:cubicBezTo>
                    <a:cubicBezTo>
                      <a:pt x="0" y="45"/>
                      <a:pt x="3" y="46"/>
                      <a:pt x="3"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707"/>
              <p:cNvSpPr>
                <a:spLocks/>
              </p:cNvSpPr>
              <p:nvPr/>
            </p:nvSpPr>
            <p:spPr bwMode="auto">
              <a:xfrm>
                <a:off x="5059" y="1366"/>
                <a:ext cx="13" cy="58"/>
              </a:xfrm>
              <a:custGeom>
                <a:avLst/>
                <a:gdLst>
                  <a:gd name="T0" fmla="*/ 3 w 7"/>
                  <a:gd name="T1" fmla="*/ 32 h 33"/>
                  <a:gd name="T2" fmla="*/ 3 w 7"/>
                  <a:gd name="T3" fmla="*/ 1 h 33"/>
                  <a:gd name="T4" fmla="*/ 1 w 7"/>
                  <a:gd name="T5" fmla="*/ 1 h 33"/>
                  <a:gd name="T6" fmla="*/ 0 w 7"/>
                  <a:gd name="T7" fmla="*/ 31 h 33"/>
                  <a:gd name="T8" fmla="*/ 3 w 7"/>
                  <a:gd name="T9" fmla="*/ 32 h 33"/>
                </a:gdLst>
                <a:ahLst/>
                <a:cxnLst>
                  <a:cxn ang="0">
                    <a:pos x="T0" y="T1"/>
                  </a:cxn>
                  <a:cxn ang="0">
                    <a:pos x="T2" y="T3"/>
                  </a:cxn>
                  <a:cxn ang="0">
                    <a:pos x="T4" y="T5"/>
                  </a:cxn>
                  <a:cxn ang="0">
                    <a:pos x="T6" y="T7"/>
                  </a:cxn>
                  <a:cxn ang="0">
                    <a:pos x="T8" y="T9"/>
                  </a:cxn>
                </a:cxnLst>
                <a:rect l="0" t="0" r="r" b="b"/>
                <a:pathLst>
                  <a:path w="7" h="33">
                    <a:moveTo>
                      <a:pt x="3" y="32"/>
                    </a:moveTo>
                    <a:cubicBezTo>
                      <a:pt x="6" y="22"/>
                      <a:pt x="7" y="11"/>
                      <a:pt x="3" y="1"/>
                    </a:cubicBezTo>
                    <a:cubicBezTo>
                      <a:pt x="3" y="0"/>
                      <a:pt x="0" y="0"/>
                      <a:pt x="1" y="1"/>
                    </a:cubicBezTo>
                    <a:cubicBezTo>
                      <a:pt x="1" y="11"/>
                      <a:pt x="2" y="21"/>
                      <a:pt x="0" y="31"/>
                    </a:cubicBezTo>
                    <a:cubicBezTo>
                      <a:pt x="0" y="33"/>
                      <a:pt x="3" y="33"/>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708"/>
              <p:cNvSpPr>
                <a:spLocks/>
              </p:cNvSpPr>
              <p:nvPr/>
            </p:nvSpPr>
            <p:spPr bwMode="auto">
              <a:xfrm>
                <a:off x="5079" y="1388"/>
                <a:ext cx="15" cy="47"/>
              </a:xfrm>
              <a:custGeom>
                <a:avLst/>
                <a:gdLst>
                  <a:gd name="T0" fmla="*/ 4 w 9"/>
                  <a:gd name="T1" fmla="*/ 26 h 27"/>
                  <a:gd name="T2" fmla="*/ 8 w 9"/>
                  <a:gd name="T3" fmla="*/ 2 h 27"/>
                  <a:gd name="T4" fmla="*/ 5 w 9"/>
                  <a:gd name="T5" fmla="*/ 2 h 27"/>
                  <a:gd name="T6" fmla="*/ 1 w 9"/>
                  <a:gd name="T7" fmla="*/ 24 h 27"/>
                  <a:gd name="T8" fmla="*/ 4 w 9"/>
                  <a:gd name="T9" fmla="*/ 26 h 27"/>
                </a:gdLst>
                <a:ahLst/>
                <a:cxnLst>
                  <a:cxn ang="0">
                    <a:pos x="T0" y="T1"/>
                  </a:cxn>
                  <a:cxn ang="0">
                    <a:pos x="T2" y="T3"/>
                  </a:cxn>
                  <a:cxn ang="0">
                    <a:pos x="T4" y="T5"/>
                  </a:cxn>
                  <a:cxn ang="0">
                    <a:pos x="T6" y="T7"/>
                  </a:cxn>
                  <a:cxn ang="0">
                    <a:pos x="T8" y="T9"/>
                  </a:cxn>
                </a:cxnLst>
                <a:rect l="0" t="0" r="r" b="b"/>
                <a:pathLst>
                  <a:path w="9" h="27">
                    <a:moveTo>
                      <a:pt x="4" y="26"/>
                    </a:moveTo>
                    <a:cubicBezTo>
                      <a:pt x="7" y="19"/>
                      <a:pt x="9" y="10"/>
                      <a:pt x="8" y="2"/>
                    </a:cubicBezTo>
                    <a:cubicBezTo>
                      <a:pt x="8" y="0"/>
                      <a:pt x="5" y="0"/>
                      <a:pt x="5" y="2"/>
                    </a:cubicBezTo>
                    <a:cubicBezTo>
                      <a:pt x="4" y="9"/>
                      <a:pt x="3" y="17"/>
                      <a:pt x="1" y="24"/>
                    </a:cubicBezTo>
                    <a:cubicBezTo>
                      <a:pt x="0" y="26"/>
                      <a:pt x="3" y="27"/>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709"/>
              <p:cNvSpPr>
                <a:spLocks/>
              </p:cNvSpPr>
              <p:nvPr/>
            </p:nvSpPr>
            <p:spPr bwMode="auto">
              <a:xfrm>
                <a:off x="5103" y="1416"/>
                <a:ext cx="9" cy="40"/>
              </a:xfrm>
              <a:custGeom>
                <a:avLst/>
                <a:gdLst>
                  <a:gd name="T0" fmla="*/ 3 w 5"/>
                  <a:gd name="T1" fmla="*/ 21 h 23"/>
                  <a:gd name="T2" fmla="*/ 4 w 5"/>
                  <a:gd name="T3" fmla="*/ 1 h 23"/>
                  <a:gd name="T4" fmla="*/ 1 w 5"/>
                  <a:gd name="T5" fmla="*/ 2 h 23"/>
                  <a:gd name="T6" fmla="*/ 0 w 5"/>
                  <a:gd name="T7" fmla="*/ 20 h 23"/>
                  <a:gd name="T8" fmla="*/ 3 w 5"/>
                  <a:gd name="T9" fmla="*/ 21 h 23"/>
                </a:gdLst>
                <a:ahLst/>
                <a:cxnLst>
                  <a:cxn ang="0">
                    <a:pos x="T0" y="T1"/>
                  </a:cxn>
                  <a:cxn ang="0">
                    <a:pos x="T2" y="T3"/>
                  </a:cxn>
                  <a:cxn ang="0">
                    <a:pos x="T4" y="T5"/>
                  </a:cxn>
                  <a:cxn ang="0">
                    <a:pos x="T6" y="T7"/>
                  </a:cxn>
                  <a:cxn ang="0">
                    <a:pos x="T8" y="T9"/>
                  </a:cxn>
                </a:cxnLst>
                <a:rect l="0" t="0" r="r" b="b"/>
                <a:pathLst>
                  <a:path w="5" h="23">
                    <a:moveTo>
                      <a:pt x="3" y="21"/>
                    </a:moveTo>
                    <a:cubicBezTo>
                      <a:pt x="5" y="14"/>
                      <a:pt x="5" y="8"/>
                      <a:pt x="4" y="1"/>
                    </a:cubicBezTo>
                    <a:cubicBezTo>
                      <a:pt x="3" y="0"/>
                      <a:pt x="1" y="0"/>
                      <a:pt x="1" y="2"/>
                    </a:cubicBezTo>
                    <a:cubicBezTo>
                      <a:pt x="1" y="8"/>
                      <a:pt x="1" y="14"/>
                      <a:pt x="0" y="20"/>
                    </a:cubicBezTo>
                    <a:cubicBezTo>
                      <a:pt x="0" y="22"/>
                      <a:pt x="3"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710"/>
              <p:cNvSpPr>
                <a:spLocks/>
              </p:cNvSpPr>
              <p:nvPr/>
            </p:nvSpPr>
            <p:spPr bwMode="auto">
              <a:xfrm>
                <a:off x="5117" y="1458"/>
                <a:ext cx="11" cy="30"/>
              </a:xfrm>
              <a:custGeom>
                <a:avLst/>
                <a:gdLst>
                  <a:gd name="T0" fmla="*/ 3 w 6"/>
                  <a:gd name="T1" fmla="*/ 15 h 17"/>
                  <a:gd name="T2" fmla="*/ 6 w 6"/>
                  <a:gd name="T3" fmla="*/ 2 h 17"/>
                  <a:gd name="T4" fmla="*/ 3 w 6"/>
                  <a:gd name="T5" fmla="*/ 1 h 17"/>
                  <a:gd name="T6" fmla="*/ 0 w 6"/>
                  <a:gd name="T7" fmla="*/ 14 h 17"/>
                  <a:gd name="T8" fmla="*/ 3 w 6"/>
                  <a:gd name="T9" fmla="*/ 15 h 17"/>
                </a:gdLst>
                <a:ahLst/>
                <a:cxnLst>
                  <a:cxn ang="0">
                    <a:pos x="T0" y="T1"/>
                  </a:cxn>
                  <a:cxn ang="0">
                    <a:pos x="T2" y="T3"/>
                  </a:cxn>
                  <a:cxn ang="0">
                    <a:pos x="T4" y="T5"/>
                  </a:cxn>
                  <a:cxn ang="0">
                    <a:pos x="T6" y="T7"/>
                  </a:cxn>
                  <a:cxn ang="0">
                    <a:pos x="T8" y="T9"/>
                  </a:cxn>
                </a:cxnLst>
                <a:rect l="0" t="0" r="r" b="b"/>
                <a:pathLst>
                  <a:path w="6" h="17">
                    <a:moveTo>
                      <a:pt x="3" y="15"/>
                    </a:moveTo>
                    <a:cubicBezTo>
                      <a:pt x="5" y="11"/>
                      <a:pt x="6" y="6"/>
                      <a:pt x="6" y="2"/>
                    </a:cubicBezTo>
                    <a:cubicBezTo>
                      <a:pt x="6" y="1"/>
                      <a:pt x="4" y="0"/>
                      <a:pt x="3" y="1"/>
                    </a:cubicBezTo>
                    <a:cubicBezTo>
                      <a:pt x="2" y="5"/>
                      <a:pt x="1" y="10"/>
                      <a:pt x="0" y="14"/>
                    </a:cubicBezTo>
                    <a:cubicBezTo>
                      <a:pt x="0" y="16"/>
                      <a:pt x="3" y="17"/>
                      <a:pt x="3"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711"/>
              <p:cNvSpPr>
                <a:spLocks/>
              </p:cNvSpPr>
              <p:nvPr/>
            </p:nvSpPr>
            <p:spPr bwMode="auto">
              <a:xfrm>
                <a:off x="3892" y="1729"/>
                <a:ext cx="91" cy="16"/>
              </a:xfrm>
              <a:custGeom>
                <a:avLst/>
                <a:gdLst>
                  <a:gd name="T0" fmla="*/ 3 w 52"/>
                  <a:gd name="T1" fmla="*/ 9 h 9"/>
                  <a:gd name="T2" fmla="*/ 49 w 52"/>
                  <a:gd name="T3" fmla="*/ 8 h 9"/>
                  <a:gd name="T4" fmla="*/ 50 w 52"/>
                  <a:gd name="T5" fmla="*/ 5 h 9"/>
                  <a:gd name="T6" fmla="*/ 2 w 52"/>
                  <a:gd name="T7" fmla="*/ 6 h 9"/>
                  <a:gd name="T8" fmla="*/ 3 w 52"/>
                  <a:gd name="T9" fmla="*/ 9 h 9"/>
                </a:gdLst>
                <a:ahLst/>
                <a:cxnLst>
                  <a:cxn ang="0">
                    <a:pos x="T0" y="T1"/>
                  </a:cxn>
                  <a:cxn ang="0">
                    <a:pos x="T2" y="T3"/>
                  </a:cxn>
                  <a:cxn ang="0">
                    <a:pos x="T4" y="T5"/>
                  </a:cxn>
                  <a:cxn ang="0">
                    <a:pos x="T6" y="T7"/>
                  </a:cxn>
                  <a:cxn ang="0">
                    <a:pos x="T8" y="T9"/>
                  </a:cxn>
                </a:cxnLst>
                <a:rect l="0" t="0" r="r" b="b"/>
                <a:pathLst>
                  <a:path w="52" h="9">
                    <a:moveTo>
                      <a:pt x="3" y="9"/>
                    </a:moveTo>
                    <a:cubicBezTo>
                      <a:pt x="19" y="6"/>
                      <a:pt x="33" y="7"/>
                      <a:pt x="49" y="8"/>
                    </a:cubicBezTo>
                    <a:cubicBezTo>
                      <a:pt x="51" y="9"/>
                      <a:pt x="52" y="6"/>
                      <a:pt x="50" y="5"/>
                    </a:cubicBezTo>
                    <a:cubicBezTo>
                      <a:pt x="35" y="0"/>
                      <a:pt x="17" y="1"/>
                      <a:pt x="2" y="6"/>
                    </a:cubicBezTo>
                    <a:cubicBezTo>
                      <a:pt x="0" y="7"/>
                      <a:pt x="1" y="9"/>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712"/>
              <p:cNvSpPr>
                <a:spLocks/>
              </p:cNvSpPr>
              <p:nvPr/>
            </p:nvSpPr>
            <p:spPr bwMode="auto">
              <a:xfrm>
                <a:off x="4467" y="1532"/>
                <a:ext cx="111" cy="30"/>
              </a:xfrm>
              <a:custGeom>
                <a:avLst/>
                <a:gdLst>
                  <a:gd name="T0" fmla="*/ 1 w 63"/>
                  <a:gd name="T1" fmla="*/ 3 h 17"/>
                  <a:gd name="T2" fmla="*/ 31 w 63"/>
                  <a:gd name="T3" fmla="*/ 8 h 17"/>
                  <a:gd name="T4" fmla="*/ 60 w 63"/>
                  <a:gd name="T5" fmla="*/ 17 h 17"/>
                  <a:gd name="T6" fmla="*/ 62 w 63"/>
                  <a:gd name="T7" fmla="*/ 14 h 17"/>
                  <a:gd name="T8" fmla="*/ 2 w 63"/>
                  <a:gd name="T9" fmla="*/ 0 h 17"/>
                  <a:gd name="T10" fmla="*/ 1 w 63"/>
                  <a:gd name="T11" fmla="*/ 3 h 17"/>
                </a:gdLst>
                <a:ahLst/>
                <a:cxnLst>
                  <a:cxn ang="0">
                    <a:pos x="T0" y="T1"/>
                  </a:cxn>
                  <a:cxn ang="0">
                    <a:pos x="T2" y="T3"/>
                  </a:cxn>
                  <a:cxn ang="0">
                    <a:pos x="T4" y="T5"/>
                  </a:cxn>
                  <a:cxn ang="0">
                    <a:pos x="T6" y="T7"/>
                  </a:cxn>
                  <a:cxn ang="0">
                    <a:pos x="T8" y="T9"/>
                  </a:cxn>
                  <a:cxn ang="0">
                    <a:pos x="T10" y="T11"/>
                  </a:cxn>
                </a:cxnLst>
                <a:rect l="0" t="0" r="r" b="b"/>
                <a:pathLst>
                  <a:path w="63" h="17">
                    <a:moveTo>
                      <a:pt x="1" y="3"/>
                    </a:moveTo>
                    <a:cubicBezTo>
                      <a:pt x="11" y="5"/>
                      <a:pt x="22" y="6"/>
                      <a:pt x="31" y="8"/>
                    </a:cubicBezTo>
                    <a:cubicBezTo>
                      <a:pt x="41" y="10"/>
                      <a:pt x="50" y="14"/>
                      <a:pt x="60" y="17"/>
                    </a:cubicBezTo>
                    <a:cubicBezTo>
                      <a:pt x="62" y="17"/>
                      <a:pt x="63" y="15"/>
                      <a:pt x="62" y="14"/>
                    </a:cubicBezTo>
                    <a:cubicBezTo>
                      <a:pt x="47" y="2"/>
                      <a:pt x="21" y="0"/>
                      <a:pt x="2" y="0"/>
                    </a:cubicBezTo>
                    <a:cubicBezTo>
                      <a:pt x="0" y="0"/>
                      <a:pt x="0" y="2"/>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713"/>
              <p:cNvSpPr>
                <a:spLocks/>
              </p:cNvSpPr>
              <p:nvPr/>
            </p:nvSpPr>
            <p:spPr bwMode="auto">
              <a:xfrm>
                <a:off x="4469" y="1525"/>
                <a:ext cx="77" cy="24"/>
              </a:xfrm>
              <a:custGeom>
                <a:avLst/>
                <a:gdLst>
                  <a:gd name="T0" fmla="*/ 1 w 44"/>
                  <a:gd name="T1" fmla="*/ 4 h 14"/>
                  <a:gd name="T2" fmla="*/ 21 w 44"/>
                  <a:gd name="T3" fmla="*/ 8 h 14"/>
                  <a:gd name="T4" fmla="*/ 41 w 44"/>
                  <a:gd name="T5" fmla="*/ 14 h 14"/>
                  <a:gd name="T6" fmla="*/ 42 w 44"/>
                  <a:gd name="T7" fmla="*/ 11 h 14"/>
                  <a:gd name="T8" fmla="*/ 2 w 44"/>
                  <a:gd name="T9" fmla="*/ 1 h 14"/>
                  <a:gd name="T10" fmla="*/ 1 w 44"/>
                  <a:gd name="T11" fmla="*/ 4 h 14"/>
                </a:gdLst>
                <a:ahLst/>
                <a:cxnLst>
                  <a:cxn ang="0">
                    <a:pos x="T0" y="T1"/>
                  </a:cxn>
                  <a:cxn ang="0">
                    <a:pos x="T2" y="T3"/>
                  </a:cxn>
                  <a:cxn ang="0">
                    <a:pos x="T4" y="T5"/>
                  </a:cxn>
                  <a:cxn ang="0">
                    <a:pos x="T6" y="T7"/>
                  </a:cxn>
                  <a:cxn ang="0">
                    <a:pos x="T8" y="T9"/>
                  </a:cxn>
                  <a:cxn ang="0">
                    <a:pos x="T10" y="T11"/>
                  </a:cxn>
                </a:cxnLst>
                <a:rect l="0" t="0" r="r" b="b"/>
                <a:pathLst>
                  <a:path w="44" h="14">
                    <a:moveTo>
                      <a:pt x="1" y="4"/>
                    </a:moveTo>
                    <a:cubicBezTo>
                      <a:pt x="8" y="5"/>
                      <a:pt x="15" y="6"/>
                      <a:pt x="21" y="8"/>
                    </a:cubicBezTo>
                    <a:cubicBezTo>
                      <a:pt x="28" y="10"/>
                      <a:pt x="34" y="12"/>
                      <a:pt x="41" y="14"/>
                    </a:cubicBezTo>
                    <a:cubicBezTo>
                      <a:pt x="43" y="14"/>
                      <a:pt x="44" y="12"/>
                      <a:pt x="42" y="11"/>
                    </a:cubicBezTo>
                    <a:cubicBezTo>
                      <a:pt x="31" y="4"/>
                      <a:pt x="15" y="0"/>
                      <a:pt x="2" y="1"/>
                    </a:cubicBezTo>
                    <a:cubicBezTo>
                      <a:pt x="0" y="1"/>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714"/>
              <p:cNvSpPr>
                <a:spLocks/>
              </p:cNvSpPr>
              <p:nvPr/>
            </p:nvSpPr>
            <p:spPr bwMode="auto">
              <a:xfrm>
                <a:off x="4535" y="886"/>
                <a:ext cx="71" cy="28"/>
              </a:xfrm>
              <a:custGeom>
                <a:avLst/>
                <a:gdLst>
                  <a:gd name="T0" fmla="*/ 38 w 40"/>
                  <a:gd name="T1" fmla="*/ 1 h 16"/>
                  <a:gd name="T2" fmla="*/ 2 w 40"/>
                  <a:gd name="T3" fmla="*/ 13 h 16"/>
                  <a:gd name="T4" fmla="*/ 3 w 40"/>
                  <a:gd name="T5" fmla="*/ 15 h 16"/>
                  <a:gd name="T6" fmla="*/ 38 w 40"/>
                  <a:gd name="T7" fmla="*/ 4 h 16"/>
                  <a:gd name="T8" fmla="*/ 38 w 40"/>
                  <a:gd name="T9" fmla="*/ 1 h 16"/>
                </a:gdLst>
                <a:ahLst/>
                <a:cxnLst>
                  <a:cxn ang="0">
                    <a:pos x="T0" y="T1"/>
                  </a:cxn>
                  <a:cxn ang="0">
                    <a:pos x="T2" y="T3"/>
                  </a:cxn>
                  <a:cxn ang="0">
                    <a:pos x="T4" y="T5"/>
                  </a:cxn>
                  <a:cxn ang="0">
                    <a:pos x="T6" y="T7"/>
                  </a:cxn>
                  <a:cxn ang="0">
                    <a:pos x="T8" y="T9"/>
                  </a:cxn>
                </a:cxnLst>
                <a:rect l="0" t="0" r="r" b="b"/>
                <a:pathLst>
                  <a:path w="40" h="16">
                    <a:moveTo>
                      <a:pt x="38" y="1"/>
                    </a:moveTo>
                    <a:cubicBezTo>
                      <a:pt x="25" y="0"/>
                      <a:pt x="12" y="5"/>
                      <a:pt x="2" y="13"/>
                    </a:cubicBezTo>
                    <a:cubicBezTo>
                      <a:pt x="0" y="14"/>
                      <a:pt x="2" y="16"/>
                      <a:pt x="3" y="15"/>
                    </a:cubicBezTo>
                    <a:cubicBezTo>
                      <a:pt x="14" y="9"/>
                      <a:pt x="26" y="5"/>
                      <a:pt x="38" y="4"/>
                    </a:cubicBezTo>
                    <a:cubicBezTo>
                      <a:pt x="40" y="4"/>
                      <a:pt x="40" y="1"/>
                      <a:pt x="3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715"/>
              <p:cNvSpPr>
                <a:spLocks/>
              </p:cNvSpPr>
              <p:nvPr/>
            </p:nvSpPr>
            <p:spPr bwMode="auto">
              <a:xfrm>
                <a:off x="4477" y="885"/>
                <a:ext cx="51" cy="28"/>
              </a:xfrm>
              <a:custGeom>
                <a:avLst/>
                <a:gdLst>
                  <a:gd name="T0" fmla="*/ 27 w 29"/>
                  <a:gd name="T1" fmla="*/ 0 h 16"/>
                  <a:gd name="T2" fmla="*/ 1 w 29"/>
                  <a:gd name="T3" fmla="*/ 13 h 16"/>
                  <a:gd name="T4" fmla="*/ 3 w 29"/>
                  <a:gd name="T5" fmla="*/ 15 h 16"/>
                  <a:gd name="T6" fmla="*/ 28 w 29"/>
                  <a:gd name="T7" fmla="*/ 3 h 16"/>
                  <a:gd name="T8" fmla="*/ 27 w 29"/>
                  <a:gd name="T9" fmla="*/ 0 h 16"/>
                </a:gdLst>
                <a:ahLst/>
                <a:cxnLst>
                  <a:cxn ang="0">
                    <a:pos x="T0" y="T1"/>
                  </a:cxn>
                  <a:cxn ang="0">
                    <a:pos x="T2" y="T3"/>
                  </a:cxn>
                  <a:cxn ang="0">
                    <a:pos x="T4" y="T5"/>
                  </a:cxn>
                  <a:cxn ang="0">
                    <a:pos x="T6" y="T7"/>
                  </a:cxn>
                  <a:cxn ang="0">
                    <a:pos x="T8" y="T9"/>
                  </a:cxn>
                </a:cxnLst>
                <a:rect l="0" t="0" r="r" b="b"/>
                <a:pathLst>
                  <a:path w="29" h="16">
                    <a:moveTo>
                      <a:pt x="27" y="0"/>
                    </a:moveTo>
                    <a:cubicBezTo>
                      <a:pt x="17" y="2"/>
                      <a:pt x="7" y="5"/>
                      <a:pt x="1" y="13"/>
                    </a:cubicBezTo>
                    <a:cubicBezTo>
                      <a:pt x="0" y="14"/>
                      <a:pt x="1" y="16"/>
                      <a:pt x="3" y="15"/>
                    </a:cubicBezTo>
                    <a:cubicBezTo>
                      <a:pt x="10" y="10"/>
                      <a:pt x="18" y="5"/>
                      <a:pt x="28" y="3"/>
                    </a:cubicBezTo>
                    <a:cubicBezTo>
                      <a:pt x="29" y="3"/>
                      <a:pt x="29"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716"/>
              <p:cNvSpPr>
                <a:spLocks/>
              </p:cNvSpPr>
              <p:nvPr/>
            </p:nvSpPr>
            <p:spPr bwMode="auto">
              <a:xfrm>
                <a:off x="4396" y="900"/>
                <a:ext cx="50" cy="34"/>
              </a:xfrm>
              <a:custGeom>
                <a:avLst/>
                <a:gdLst>
                  <a:gd name="T0" fmla="*/ 26 w 28"/>
                  <a:gd name="T1" fmla="*/ 0 h 19"/>
                  <a:gd name="T2" fmla="*/ 1 w 28"/>
                  <a:gd name="T3" fmla="*/ 15 h 19"/>
                  <a:gd name="T4" fmla="*/ 3 w 28"/>
                  <a:gd name="T5" fmla="*/ 18 h 19"/>
                  <a:gd name="T6" fmla="*/ 27 w 28"/>
                  <a:gd name="T7" fmla="*/ 3 h 19"/>
                  <a:gd name="T8" fmla="*/ 26 w 28"/>
                  <a:gd name="T9" fmla="*/ 0 h 19"/>
                </a:gdLst>
                <a:ahLst/>
                <a:cxnLst>
                  <a:cxn ang="0">
                    <a:pos x="T0" y="T1"/>
                  </a:cxn>
                  <a:cxn ang="0">
                    <a:pos x="T2" y="T3"/>
                  </a:cxn>
                  <a:cxn ang="0">
                    <a:pos x="T4" y="T5"/>
                  </a:cxn>
                  <a:cxn ang="0">
                    <a:pos x="T6" y="T7"/>
                  </a:cxn>
                  <a:cxn ang="0">
                    <a:pos x="T8" y="T9"/>
                  </a:cxn>
                </a:cxnLst>
                <a:rect l="0" t="0" r="r" b="b"/>
                <a:pathLst>
                  <a:path w="28" h="19">
                    <a:moveTo>
                      <a:pt x="26" y="0"/>
                    </a:moveTo>
                    <a:cubicBezTo>
                      <a:pt x="17" y="3"/>
                      <a:pt x="7" y="8"/>
                      <a:pt x="1" y="15"/>
                    </a:cubicBezTo>
                    <a:cubicBezTo>
                      <a:pt x="0" y="16"/>
                      <a:pt x="2" y="19"/>
                      <a:pt x="3" y="18"/>
                    </a:cubicBezTo>
                    <a:cubicBezTo>
                      <a:pt x="11" y="12"/>
                      <a:pt x="18" y="6"/>
                      <a:pt x="27" y="3"/>
                    </a:cubicBezTo>
                    <a:cubicBezTo>
                      <a:pt x="28" y="2"/>
                      <a:pt x="28"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717"/>
              <p:cNvSpPr>
                <a:spLocks/>
              </p:cNvSpPr>
              <p:nvPr/>
            </p:nvSpPr>
            <p:spPr bwMode="auto">
              <a:xfrm>
                <a:off x="4071" y="818"/>
                <a:ext cx="56" cy="35"/>
              </a:xfrm>
              <a:custGeom>
                <a:avLst/>
                <a:gdLst>
                  <a:gd name="T0" fmla="*/ 4 w 32"/>
                  <a:gd name="T1" fmla="*/ 19 h 20"/>
                  <a:gd name="T2" fmla="*/ 30 w 32"/>
                  <a:gd name="T3" fmla="*/ 3 h 20"/>
                  <a:gd name="T4" fmla="*/ 29 w 32"/>
                  <a:gd name="T5" fmla="*/ 1 h 20"/>
                  <a:gd name="T6" fmla="*/ 1 w 32"/>
                  <a:gd name="T7" fmla="*/ 17 h 20"/>
                  <a:gd name="T8" fmla="*/ 4 w 32"/>
                  <a:gd name="T9" fmla="*/ 19 h 20"/>
                </a:gdLst>
                <a:ahLst/>
                <a:cxnLst>
                  <a:cxn ang="0">
                    <a:pos x="T0" y="T1"/>
                  </a:cxn>
                  <a:cxn ang="0">
                    <a:pos x="T2" y="T3"/>
                  </a:cxn>
                  <a:cxn ang="0">
                    <a:pos x="T4" y="T5"/>
                  </a:cxn>
                  <a:cxn ang="0">
                    <a:pos x="T6" y="T7"/>
                  </a:cxn>
                  <a:cxn ang="0">
                    <a:pos x="T8" y="T9"/>
                  </a:cxn>
                </a:cxnLst>
                <a:rect l="0" t="0" r="r" b="b"/>
                <a:pathLst>
                  <a:path w="32" h="20">
                    <a:moveTo>
                      <a:pt x="4" y="19"/>
                    </a:moveTo>
                    <a:cubicBezTo>
                      <a:pt x="12" y="12"/>
                      <a:pt x="21" y="8"/>
                      <a:pt x="30" y="3"/>
                    </a:cubicBezTo>
                    <a:cubicBezTo>
                      <a:pt x="32" y="3"/>
                      <a:pt x="31" y="0"/>
                      <a:pt x="29" y="1"/>
                    </a:cubicBezTo>
                    <a:cubicBezTo>
                      <a:pt x="19" y="3"/>
                      <a:pt x="9" y="10"/>
                      <a:pt x="1" y="17"/>
                    </a:cubicBezTo>
                    <a:cubicBezTo>
                      <a:pt x="0" y="18"/>
                      <a:pt x="2" y="20"/>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718"/>
              <p:cNvSpPr>
                <a:spLocks/>
              </p:cNvSpPr>
              <p:nvPr/>
            </p:nvSpPr>
            <p:spPr bwMode="auto">
              <a:xfrm>
                <a:off x="4149" y="821"/>
                <a:ext cx="40" cy="23"/>
              </a:xfrm>
              <a:custGeom>
                <a:avLst/>
                <a:gdLst>
                  <a:gd name="T0" fmla="*/ 3 w 23"/>
                  <a:gd name="T1" fmla="*/ 12 h 13"/>
                  <a:gd name="T2" fmla="*/ 21 w 23"/>
                  <a:gd name="T3" fmla="*/ 3 h 13"/>
                  <a:gd name="T4" fmla="*/ 21 w 23"/>
                  <a:gd name="T5" fmla="*/ 0 h 13"/>
                  <a:gd name="T6" fmla="*/ 2 w 23"/>
                  <a:gd name="T7" fmla="*/ 9 h 13"/>
                  <a:gd name="T8" fmla="*/ 3 w 23"/>
                  <a:gd name="T9" fmla="*/ 12 h 13"/>
                </a:gdLst>
                <a:ahLst/>
                <a:cxnLst>
                  <a:cxn ang="0">
                    <a:pos x="T0" y="T1"/>
                  </a:cxn>
                  <a:cxn ang="0">
                    <a:pos x="T2" y="T3"/>
                  </a:cxn>
                  <a:cxn ang="0">
                    <a:pos x="T4" y="T5"/>
                  </a:cxn>
                  <a:cxn ang="0">
                    <a:pos x="T6" y="T7"/>
                  </a:cxn>
                  <a:cxn ang="0">
                    <a:pos x="T8" y="T9"/>
                  </a:cxn>
                </a:cxnLst>
                <a:rect l="0" t="0" r="r" b="b"/>
                <a:pathLst>
                  <a:path w="23" h="13">
                    <a:moveTo>
                      <a:pt x="3" y="12"/>
                    </a:moveTo>
                    <a:cubicBezTo>
                      <a:pt x="9" y="8"/>
                      <a:pt x="15" y="5"/>
                      <a:pt x="21" y="3"/>
                    </a:cubicBezTo>
                    <a:cubicBezTo>
                      <a:pt x="23" y="2"/>
                      <a:pt x="22" y="0"/>
                      <a:pt x="21" y="0"/>
                    </a:cubicBezTo>
                    <a:cubicBezTo>
                      <a:pt x="14" y="2"/>
                      <a:pt x="8" y="5"/>
                      <a:pt x="2" y="9"/>
                    </a:cubicBezTo>
                    <a:cubicBezTo>
                      <a:pt x="0" y="10"/>
                      <a:pt x="2"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719"/>
              <p:cNvSpPr>
                <a:spLocks/>
              </p:cNvSpPr>
              <p:nvPr/>
            </p:nvSpPr>
            <p:spPr bwMode="auto">
              <a:xfrm>
                <a:off x="4194" y="834"/>
                <a:ext cx="39" cy="22"/>
              </a:xfrm>
              <a:custGeom>
                <a:avLst/>
                <a:gdLst>
                  <a:gd name="T0" fmla="*/ 5 w 22"/>
                  <a:gd name="T1" fmla="*/ 11 h 13"/>
                  <a:gd name="T2" fmla="*/ 20 w 22"/>
                  <a:gd name="T3" fmla="*/ 3 h 13"/>
                  <a:gd name="T4" fmla="*/ 19 w 22"/>
                  <a:gd name="T5" fmla="*/ 0 h 13"/>
                  <a:gd name="T6" fmla="*/ 2 w 22"/>
                  <a:gd name="T7" fmla="*/ 9 h 13"/>
                  <a:gd name="T8" fmla="*/ 5 w 22"/>
                  <a:gd name="T9" fmla="*/ 11 h 13"/>
                </a:gdLst>
                <a:ahLst/>
                <a:cxnLst>
                  <a:cxn ang="0">
                    <a:pos x="T0" y="T1"/>
                  </a:cxn>
                  <a:cxn ang="0">
                    <a:pos x="T2" y="T3"/>
                  </a:cxn>
                  <a:cxn ang="0">
                    <a:pos x="T4" y="T5"/>
                  </a:cxn>
                  <a:cxn ang="0">
                    <a:pos x="T6" y="T7"/>
                  </a:cxn>
                  <a:cxn ang="0">
                    <a:pos x="T8" y="T9"/>
                  </a:cxn>
                </a:cxnLst>
                <a:rect l="0" t="0" r="r" b="b"/>
                <a:pathLst>
                  <a:path w="22" h="13">
                    <a:moveTo>
                      <a:pt x="5" y="11"/>
                    </a:moveTo>
                    <a:cubicBezTo>
                      <a:pt x="9" y="8"/>
                      <a:pt x="15" y="5"/>
                      <a:pt x="20" y="3"/>
                    </a:cubicBezTo>
                    <a:cubicBezTo>
                      <a:pt x="22" y="2"/>
                      <a:pt x="20" y="0"/>
                      <a:pt x="19" y="0"/>
                    </a:cubicBezTo>
                    <a:cubicBezTo>
                      <a:pt x="13" y="1"/>
                      <a:pt x="7" y="5"/>
                      <a:pt x="2" y="9"/>
                    </a:cubicBezTo>
                    <a:cubicBezTo>
                      <a:pt x="0" y="10"/>
                      <a:pt x="3" y="13"/>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720"/>
              <p:cNvSpPr>
                <a:spLocks/>
              </p:cNvSpPr>
              <p:nvPr/>
            </p:nvSpPr>
            <p:spPr bwMode="auto">
              <a:xfrm>
                <a:off x="4256" y="855"/>
                <a:ext cx="31" cy="19"/>
              </a:xfrm>
              <a:custGeom>
                <a:avLst/>
                <a:gdLst>
                  <a:gd name="T0" fmla="*/ 4 w 18"/>
                  <a:gd name="T1" fmla="*/ 9 h 11"/>
                  <a:gd name="T2" fmla="*/ 16 w 18"/>
                  <a:gd name="T3" fmla="*/ 4 h 11"/>
                  <a:gd name="T4" fmla="*/ 15 w 18"/>
                  <a:gd name="T5" fmla="*/ 1 h 11"/>
                  <a:gd name="T6" fmla="*/ 1 w 18"/>
                  <a:gd name="T7" fmla="*/ 7 h 11"/>
                  <a:gd name="T8" fmla="*/ 4 w 18"/>
                  <a:gd name="T9" fmla="*/ 9 h 11"/>
                </a:gdLst>
                <a:ahLst/>
                <a:cxnLst>
                  <a:cxn ang="0">
                    <a:pos x="T0" y="T1"/>
                  </a:cxn>
                  <a:cxn ang="0">
                    <a:pos x="T2" y="T3"/>
                  </a:cxn>
                  <a:cxn ang="0">
                    <a:pos x="T4" y="T5"/>
                  </a:cxn>
                  <a:cxn ang="0">
                    <a:pos x="T6" y="T7"/>
                  </a:cxn>
                  <a:cxn ang="0">
                    <a:pos x="T8" y="T9"/>
                  </a:cxn>
                </a:cxnLst>
                <a:rect l="0" t="0" r="r" b="b"/>
                <a:pathLst>
                  <a:path w="18" h="11">
                    <a:moveTo>
                      <a:pt x="4" y="9"/>
                    </a:moveTo>
                    <a:cubicBezTo>
                      <a:pt x="7" y="6"/>
                      <a:pt x="11" y="5"/>
                      <a:pt x="16" y="4"/>
                    </a:cubicBezTo>
                    <a:cubicBezTo>
                      <a:pt x="18" y="4"/>
                      <a:pt x="17" y="1"/>
                      <a:pt x="15" y="1"/>
                    </a:cubicBezTo>
                    <a:cubicBezTo>
                      <a:pt x="10" y="0"/>
                      <a:pt x="5" y="3"/>
                      <a:pt x="1" y="7"/>
                    </a:cubicBezTo>
                    <a:cubicBezTo>
                      <a:pt x="0" y="9"/>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721"/>
              <p:cNvSpPr>
                <a:spLocks/>
              </p:cNvSpPr>
              <p:nvPr/>
            </p:nvSpPr>
            <p:spPr bwMode="auto">
              <a:xfrm>
                <a:off x="4020" y="819"/>
                <a:ext cx="57" cy="50"/>
              </a:xfrm>
              <a:custGeom>
                <a:avLst/>
                <a:gdLst>
                  <a:gd name="T0" fmla="*/ 4 w 32"/>
                  <a:gd name="T1" fmla="*/ 26 h 28"/>
                  <a:gd name="T2" fmla="*/ 31 w 32"/>
                  <a:gd name="T3" fmla="*/ 3 h 28"/>
                  <a:gd name="T4" fmla="*/ 30 w 32"/>
                  <a:gd name="T5" fmla="*/ 1 h 28"/>
                  <a:gd name="T6" fmla="*/ 1 w 32"/>
                  <a:gd name="T7" fmla="*/ 24 h 28"/>
                  <a:gd name="T8" fmla="*/ 4 w 32"/>
                  <a:gd name="T9" fmla="*/ 26 h 28"/>
                </a:gdLst>
                <a:ahLst/>
                <a:cxnLst>
                  <a:cxn ang="0">
                    <a:pos x="T0" y="T1"/>
                  </a:cxn>
                  <a:cxn ang="0">
                    <a:pos x="T2" y="T3"/>
                  </a:cxn>
                  <a:cxn ang="0">
                    <a:pos x="T4" y="T5"/>
                  </a:cxn>
                  <a:cxn ang="0">
                    <a:pos x="T6" y="T7"/>
                  </a:cxn>
                  <a:cxn ang="0">
                    <a:pos x="T8" y="T9"/>
                  </a:cxn>
                </a:cxnLst>
                <a:rect l="0" t="0" r="r" b="b"/>
                <a:pathLst>
                  <a:path w="32" h="28">
                    <a:moveTo>
                      <a:pt x="4" y="26"/>
                    </a:moveTo>
                    <a:cubicBezTo>
                      <a:pt x="10" y="15"/>
                      <a:pt x="19" y="8"/>
                      <a:pt x="31" y="3"/>
                    </a:cubicBezTo>
                    <a:cubicBezTo>
                      <a:pt x="32" y="3"/>
                      <a:pt x="32" y="0"/>
                      <a:pt x="30" y="1"/>
                    </a:cubicBezTo>
                    <a:cubicBezTo>
                      <a:pt x="17" y="4"/>
                      <a:pt x="7" y="12"/>
                      <a:pt x="1" y="24"/>
                    </a:cubicBezTo>
                    <a:cubicBezTo>
                      <a:pt x="0" y="26"/>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722"/>
              <p:cNvSpPr>
                <a:spLocks/>
              </p:cNvSpPr>
              <p:nvPr/>
            </p:nvSpPr>
            <p:spPr bwMode="auto">
              <a:xfrm>
                <a:off x="3969" y="851"/>
                <a:ext cx="41" cy="44"/>
              </a:xfrm>
              <a:custGeom>
                <a:avLst/>
                <a:gdLst>
                  <a:gd name="T0" fmla="*/ 4 w 23"/>
                  <a:gd name="T1" fmla="*/ 23 h 25"/>
                  <a:gd name="T2" fmla="*/ 21 w 23"/>
                  <a:gd name="T3" fmla="*/ 3 h 25"/>
                  <a:gd name="T4" fmla="*/ 20 w 23"/>
                  <a:gd name="T5" fmla="*/ 0 h 25"/>
                  <a:gd name="T6" fmla="*/ 1 w 23"/>
                  <a:gd name="T7" fmla="*/ 22 h 25"/>
                  <a:gd name="T8" fmla="*/ 4 w 23"/>
                  <a:gd name="T9" fmla="*/ 23 h 25"/>
                </a:gdLst>
                <a:ahLst/>
                <a:cxnLst>
                  <a:cxn ang="0">
                    <a:pos x="T0" y="T1"/>
                  </a:cxn>
                  <a:cxn ang="0">
                    <a:pos x="T2" y="T3"/>
                  </a:cxn>
                  <a:cxn ang="0">
                    <a:pos x="T4" y="T5"/>
                  </a:cxn>
                  <a:cxn ang="0">
                    <a:pos x="T6" y="T7"/>
                  </a:cxn>
                  <a:cxn ang="0">
                    <a:pos x="T8" y="T9"/>
                  </a:cxn>
                </a:cxnLst>
                <a:rect l="0" t="0" r="r" b="b"/>
                <a:pathLst>
                  <a:path w="23" h="25">
                    <a:moveTo>
                      <a:pt x="4" y="23"/>
                    </a:moveTo>
                    <a:cubicBezTo>
                      <a:pt x="7" y="15"/>
                      <a:pt x="14" y="8"/>
                      <a:pt x="21" y="3"/>
                    </a:cubicBezTo>
                    <a:cubicBezTo>
                      <a:pt x="23" y="2"/>
                      <a:pt x="21" y="0"/>
                      <a:pt x="20" y="0"/>
                    </a:cubicBezTo>
                    <a:cubicBezTo>
                      <a:pt x="11" y="5"/>
                      <a:pt x="4" y="13"/>
                      <a:pt x="1" y="22"/>
                    </a:cubicBezTo>
                    <a:cubicBezTo>
                      <a:pt x="0" y="24"/>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723"/>
              <p:cNvSpPr>
                <a:spLocks/>
              </p:cNvSpPr>
              <p:nvPr/>
            </p:nvSpPr>
            <p:spPr bwMode="auto">
              <a:xfrm>
                <a:off x="3500" y="976"/>
                <a:ext cx="90" cy="32"/>
              </a:xfrm>
              <a:custGeom>
                <a:avLst/>
                <a:gdLst>
                  <a:gd name="T0" fmla="*/ 2 w 51"/>
                  <a:gd name="T1" fmla="*/ 17 h 18"/>
                  <a:gd name="T2" fmla="*/ 49 w 51"/>
                  <a:gd name="T3" fmla="*/ 3 h 18"/>
                  <a:gd name="T4" fmla="*/ 48 w 51"/>
                  <a:gd name="T5" fmla="*/ 0 h 18"/>
                  <a:gd name="T6" fmla="*/ 1 w 51"/>
                  <a:gd name="T7" fmla="*/ 15 h 18"/>
                  <a:gd name="T8" fmla="*/ 2 w 51"/>
                  <a:gd name="T9" fmla="*/ 17 h 18"/>
                </a:gdLst>
                <a:ahLst/>
                <a:cxnLst>
                  <a:cxn ang="0">
                    <a:pos x="T0" y="T1"/>
                  </a:cxn>
                  <a:cxn ang="0">
                    <a:pos x="T2" y="T3"/>
                  </a:cxn>
                  <a:cxn ang="0">
                    <a:pos x="T4" y="T5"/>
                  </a:cxn>
                  <a:cxn ang="0">
                    <a:pos x="T6" y="T7"/>
                  </a:cxn>
                  <a:cxn ang="0">
                    <a:pos x="T8" y="T9"/>
                  </a:cxn>
                </a:cxnLst>
                <a:rect l="0" t="0" r="r" b="b"/>
                <a:pathLst>
                  <a:path w="51" h="18">
                    <a:moveTo>
                      <a:pt x="2" y="17"/>
                    </a:moveTo>
                    <a:cubicBezTo>
                      <a:pt x="18" y="12"/>
                      <a:pt x="33" y="7"/>
                      <a:pt x="49" y="3"/>
                    </a:cubicBezTo>
                    <a:cubicBezTo>
                      <a:pt x="51" y="2"/>
                      <a:pt x="50" y="0"/>
                      <a:pt x="48" y="0"/>
                    </a:cubicBezTo>
                    <a:cubicBezTo>
                      <a:pt x="32" y="2"/>
                      <a:pt x="16" y="8"/>
                      <a:pt x="1" y="15"/>
                    </a:cubicBezTo>
                    <a:cubicBezTo>
                      <a:pt x="0" y="15"/>
                      <a:pt x="1" y="18"/>
                      <a:pt x="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724"/>
              <p:cNvSpPr>
                <a:spLocks/>
              </p:cNvSpPr>
              <p:nvPr/>
            </p:nvSpPr>
            <p:spPr bwMode="auto">
              <a:xfrm>
                <a:off x="3579" y="944"/>
                <a:ext cx="67" cy="13"/>
              </a:xfrm>
              <a:custGeom>
                <a:avLst/>
                <a:gdLst>
                  <a:gd name="T0" fmla="*/ 2 w 38"/>
                  <a:gd name="T1" fmla="*/ 7 h 7"/>
                  <a:gd name="T2" fmla="*/ 37 w 38"/>
                  <a:gd name="T3" fmla="*/ 4 h 7"/>
                  <a:gd name="T4" fmla="*/ 37 w 38"/>
                  <a:gd name="T5" fmla="*/ 1 h 7"/>
                  <a:gd name="T6" fmla="*/ 2 w 38"/>
                  <a:gd name="T7" fmla="*/ 4 h 7"/>
                  <a:gd name="T8" fmla="*/ 2 w 38"/>
                  <a:gd name="T9" fmla="*/ 7 h 7"/>
                </a:gdLst>
                <a:ahLst/>
                <a:cxnLst>
                  <a:cxn ang="0">
                    <a:pos x="T0" y="T1"/>
                  </a:cxn>
                  <a:cxn ang="0">
                    <a:pos x="T2" y="T3"/>
                  </a:cxn>
                  <a:cxn ang="0">
                    <a:pos x="T4" y="T5"/>
                  </a:cxn>
                  <a:cxn ang="0">
                    <a:pos x="T6" y="T7"/>
                  </a:cxn>
                  <a:cxn ang="0">
                    <a:pos x="T8" y="T9"/>
                  </a:cxn>
                </a:cxnLst>
                <a:rect l="0" t="0" r="r" b="b"/>
                <a:pathLst>
                  <a:path w="38" h="7">
                    <a:moveTo>
                      <a:pt x="2" y="7"/>
                    </a:moveTo>
                    <a:cubicBezTo>
                      <a:pt x="14" y="6"/>
                      <a:pt x="25" y="5"/>
                      <a:pt x="37" y="4"/>
                    </a:cubicBezTo>
                    <a:cubicBezTo>
                      <a:pt x="38" y="4"/>
                      <a:pt x="38" y="1"/>
                      <a:pt x="37" y="1"/>
                    </a:cubicBezTo>
                    <a:cubicBezTo>
                      <a:pt x="25" y="0"/>
                      <a:pt x="13" y="1"/>
                      <a:pt x="2" y="4"/>
                    </a:cubicBezTo>
                    <a:cubicBezTo>
                      <a:pt x="0" y="5"/>
                      <a:pt x="1" y="7"/>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725"/>
              <p:cNvSpPr>
                <a:spLocks/>
              </p:cNvSpPr>
              <p:nvPr/>
            </p:nvSpPr>
            <p:spPr bwMode="auto">
              <a:xfrm>
                <a:off x="3635" y="913"/>
                <a:ext cx="64" cy="19"/>
              </a:xfrm>
              <a:custGeom>
                <a:avLst/>
                <a:gdLst>
                  <a:gd name="T0" fmla="*/ 3 w 36"/>
                  <a:gd name="T1" fmla="*/ 10 h 11"/>
                  <a:gd name="T2" fmla="*/ 34 w 36"/>
                  <a:gd name="T3" fmla="*/ 5 h 11"/>
                  <a:gd name="T4" fmla="*/ 35 w 36"/>
                  <a:gd name="T5" fmla="*/ 2 h 11"/>
                  <a:gd name="T6" fmla="*/ 2 w 36"/>
                  <a:gd name="T7" fmla="*/ 7 h 11"/>
                  <a:gd name="T8" fmla="*/ 3 w 36"/>
                  <a:gd name="T9" fmla="*/ 10 h 11"/>
                </a:gdLst>
                <a:ahLst/>
                <a:cxnLst>
                  <a:cxn ang="0">
                    <a:pos x="T0" y="T1"/>
                  </a:cxn>
                  <a:cxn ang="0">
                    <a:pos x="T2" y="T3"/>
                  </a:cxn>
                  <a:cxn ang="0">
                    <a:pos x="T4" y="T5"/>
                  </a:cxn>
                  <a:cxn ang="0">
                    <a:pos x="T6" y="T7"/>
                  </a:cxn>
                  <a:cxn ang="0">
                    <a:pos x="T8" y="T9"/>
                  </a:cxn>
                </a:cxnLst>
                <a:rect l="0" t="0" r="r" b="b"/>
                <a:pathLst>
                  <a:path w="36" h="11">
                    <a:moveTo>
                      <a:pt x="3" y="10"/>
                    </a:moveTo>
                    <a:cubicBezTo>
                      <a:pt x="14" y="7"/>
                      <a:pt x="24" y="6"/>
                      <a:pt x="34" y="5"/>
                    </a:cubicBezTo>
                    <a:cubicBezTo>
                      <a:pt x="36" y="5"/>
                      <a:pt x="36" y="3"/>
                      <a:pt x="35" y="2"/>
                    </a:cubicBezTo>
                    <a:cubicBezTo>
                      <a:pt x="24" y="0"/>
                      <a:pt x="12" y="3"/>
                      <a:pt x="2" y="7"/>
                    </a:cubicBezTo>
                    <a:cubicBezTo>
                      <a:pt x="0" y="8"/>
                      <a:pt x="2" y="11"/>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726"/>
              <p:cNvSpPr>
                <a:spLocks/>
              </p:cNvSpPr>
              <p:nvPr/>
            </p:nvSpPr>
            <p:spPr bwMode="auto">
              <a:xfrm>
                <a:off x="3700" y="890"/>
                <a:ext cx="69" cy="17"/>
              </a:xfrm>
              <a:custGeom>
                <a:avLst/>
                <a:gdLst>
                  <a:gd name="T0" fmla="*/ 3 w 39"/>
                  <a:gd name="T1" fmla="*/ 9 h 10"/>
                  <a:gd name="T2" fmla="*/ 37 w 39"/>
                  <a:gd name="T3" fmla="*/ 5 h 10"/>
                  <a:gd name="T4" fmla="*/ 38 w 39"/>
                  <a:gd name="T5" fmla="*/ 2 h 10"/>
                  <a:gd name="T6" fmla="*/ 2 w 39"/>
                  <a:gd name="T7" fmla="*/ 6 h 10"/>
                  <a:gd name="T8" fmla="*/ 3 w 39"/>
                  <a:gd name="T9" fmla="*/ 9 h 10"/>
                </a:gdLst>
                <a:ahLst/>
                <a:cxnLst>
                  <a:cxn ang="0">
                    <a:pos x="T0" y="T1"/>
                  </a:cxn>
                  <a:cxn ang="0">
                    <a:pos x="T2" y="T3"/>
                  </a:cxn>
                  <a:cxn ang="0">
                    <a:pos x="T4" y="T5"/>
                  </a:cxn>
                  <a:cxn ang="0">
                    <a:pos x="T6" y="T7"/>
                  </a:cxn>
                  <a:cxn ang="0">
                    <a:pos x="T8" y="T9"/>
                  </a:cxn>
                </a:cxnLst>
                <a:rect l="0" t="0" r="r" b="b"/>
                <a:pathLst>
                  <a:path w="39" h="10">
                    <a:moveTo>
                      <a:pt x="3" y="9"/>
                    </a:moveTo>
                    <a:cubicBezTo>
                      <a:pt x="15" y="6"/>
                      <a:pt x="26" y="5"/>
                      <a:pt x="37" y="5"/>
                    </a:cubicBezTo>
                    <a:cubicBezTo>
                      <a:pt x="39" y="5"/>
                      <a:pt x="39" y="3"/>
                      <a:pt x="38" y="2"/>
                    </a:cubicBezTo>
                    <a:cubicBezTo>
                      <a:pt x="26" y="0"/>
                      <a:pt x="14" y="2"/>
                      <a:pt x="2" y="6"/>
                    </a:cubicBezTo>
                    <a:cubicBezTo>
                      <a:pt x="0" y="7"/>
                      <a:pt x="1"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727"/>
              <p:cNvSpPr>
                <a:spLocks/>
              </p:cNvSpPr>
              <p:nvPr/>
            </p:nvSpPr>
            <p:spPr bwMode="auto">
              <a:xfrm>
                <a:off x="2871" y="812"/>
                <a:ext cx="54" cy="30"/>
              </a:xfrm>
              <a:custGeom>
                <a:avLst/>
                <a:gdLst>
                  <a:gd name="T0" fmla="*/ 29 w 31"/>
                  <a:gd name="T1" fmla="*/ 13 h 17"/>
                  <a:gd name="T2" fmla="*/ 3 w 31"/>
                  <a:gd name="T3" fmla="*/ 0 h 17"/>
                  <a:gd name="T4" fmla="*/ 1 w 31"/>
                  <a:gd name="T5" fmla="*/ 3 h 17"/>
                  <a:gd name="T6" fmla="*/ 28 w 31"/>
                  <a:gd name="T7" fmla="*/ 16 h 17"/>
                  <a:gd name="T8" fmla="*/ 29 w 31"/>
                  <a:gd name="T9" fmla="*/ 13 h 17"/>
                </a:gdLst>
                <a:ahLst/>
                <a:cxnLst>
                  <a:cxn ang="0">
                    <a:pos x="T0" y="T1"/>
                  </a:cxn>
                  <a:cxn ang="0">
                    <a:pos x="T2" y="T3"/>
                  </a:cxn>
                  <a:cxn ang="0">
                    <a:pos x="T4" y="T5"/>
                  </a:cxn>
                  <a:cxn ang="0">
                    <a:pos x="T6" y="T7"/>
                  </a:cxn>
                  <a:cxn ang="0">
                    <a:pos x="T8" y="T9"/>
                  </a:cxn>
                </a:cxnLst>
                <a:rect l="0" t="0" r="r" b="b"/>
                <a:pathLst>
                  <a:path w="31" h="17">
                    <a:moveTo>
                      <a:pt x="29" y="13"/>
                    </a:moveTo>
                    <a:cubicBezTo>
                      <a:pt x="20" y="10"/>
                      <a:pt x="12" y="4"/>
                      <a:pt x="3" y="0"/>
                    </a:cubicBezTo>
                    <a:cubicBezTo>
                      <a:pt x="2" y="0"/>
                      <a:pt x="0" y="1"/>
                      <a:pt x="1" y="3"/>
                    </a:cubicBezTo>
                    <a:cubicBezTo>
                      <a:pt x="8" y="9"/>
                      <a:pt x="19" y="13"/>
                      <a:pt x="28" y="16"/>
                    </a:cubicBezTo>
                    <a:cubicBezTo>
                      <a:pt x="30" y="17"/>
                      <a:pt x="31" y="14"/>
                      <a:pt x="2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728"/>
              <p:cNvSpPr>
                <a:spLocks/>
              </p:cNvSpPr>
              <p:nvPr/>
            </p:nvSpPr>
            <p:spPr bwMode="auto">
              <a:xfrm>
                <a:off x="2825" y="832"/>
                <a:ext cx="56" cy="17"/>
              </a:xfrm>
              <a:custGeom>
                <a:avLst/>
                <a:gdLst>
                  <a:gd name="T0" fmla="*/ 30 w 32"/>
                  <a:gd name="T1" fmla="*/ 6 h 10"/>
                  <a:gd name="T2" fmla="*/ 2 w 32"/>
                  <a:gd name="T3" fmla="*/ 0 h 10"/>
                  <a:gd name="T4" fmla="*/ 2 w 32"/>
                  <a:gd name="T5" fmla="*/ 3 h 10"/>
                  <a:gd name="T6" fmla="*/ 29 w 32"/>
                  <a:gd name="T7" fmla="*/ 10 h 10"/>
                  <a:gd name="T8" fmla="*/ 30 w 32"/>
                  <a:gd name="T9" fmla="*/ 6 h 10"/>
                </a:gdLst>
                <a:ahLst/>
                <a:cxnLst>
                  <a:cxn ang="0">
                    <a:pos x="T0" y="T1"/>
                  </a:cxn>
                  <a:cxn ang="0">
                    <a:pos x="T2" y="T3"/>
                  </a:cxn>
                  <a:cxn ang="0">
                    <a:pos x="T4" y="T5"/>
                  </a:cxn>
                  <a:cxn ang="0">
                    <a:pos x="T6" y="T7"/>
                  </a:cxn>
                  <a:cxn ang="0">
                    <a:pos x="T8" y="T9"/>
                  </a:cxn>
                </a:cxnLst>
                <a:rect l="0" t="0" r="r" b="b"/>
                <a:pathLst>
                  <a:path w="32" h="10">
                    <a:moveTo>
                      <a:pt x="30" y="6"/>
                    </a:moveTo>
                    <a:cubicBezTo>
                      <a:pt x="21" y="4"/>
                      <a:pt x="11" y="1"/>
                      <a:pt x="2" y="0"/>
                    </a:cubicBezTo>
                    <a:cubicBezTo>
                      <a:pt x="0" y="0"/>
                      <a:pt x="0" y="2"/>
                      <a:pt x="2" y="3"/>
                    </a:cubicBezTo>
                    <a:cubicBezTo>
                      <a:pt x="10" y="7"/>
                      <a:pt x="20" y="8"/>
                      <a:pt x="29" y="10"/>
                    </a:cubicBezTo>
                    <a:cubicBezTo>
                      <a:pt x="31" y="10"/>
                      <a:pt x="32" y="7"/>
                      <a:pt x="3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729"/>
              <p:cNvSpPr>
                <a:spLocks/>
              </p:cNvSpPr>
              <p:nvPr/>
            </p:nvSpPr>
            <p:spPr bwMode="auto">
              <a:xfrm>
                <a:off x="2925" y="797"/>
                <a:ext cx="46" cy="22"/>
              </a:xfrm>
              <a:custGeom>
                <a:avLst/>
                <a:gdLst>
                  <a:gd name="T0" fmla="*/ 24 w 26"/>
                  <a:gd name="T1" fmla="*/ 10 h 13"/>
                  <a:gd name="T2" fmla="*/ 2 w 26"/>
                  <a:gd name="T3" fmla="*/ 0 h 13"/>
                  <a:gd name="T4" fmla="*/ 1 w 26"/>
                  <a:gd name="T5" fmla="*/ 3 h 13"/>
                  <a:gd name="T6" fmla="*/ 23 w 26"/>
                  <a:gd name="T7" fmla="*/ 12 h 13"/>
                  <a:gd name="T8" fmla="*/ 24 w 26"/>
                  <a:gd name="T9" fmla="*/ 10 h 13"/>
                </a:gdLst>
                <a:ahLst/>
                <a:cxnLst>
                  <a:cxn ang="0">
                    <a:pos x="T0" y="T1"/>
                  </a:cxn>
                  <a:cxn ang="0">
                    <a:pos x="T2" y="T3"/>
                  </a:cxn>
                  <a:cxn ang="0">
                    <a:pos x="T4" y="T5"/>
                  </a:cxn>
                  <a:cxn ang="0">
                    <a:pos x="T6" y="T7"/>
                  </a:cxn>
                  <a:cxn ang="0">
                    <a:pos x="T8" y="T9"/>
                  </a:cxn>
                </a:cxnLst>
                <a:rect l="0" t="0" r="r" b="b"/>
                <a:pathLst>
                  <a:path w="26" h="13">
                    <a:moveTo>
                      <a:pt x="24" y="10"/>
                    </a:moveTo>
                    <a:cubicBezTo>
                      <a:pt x="18" y="6"/>
                      <a:pt x="10" y="1"/>
                      <a:pt x="2" y="0"/>
                    </a:cubicBezTo>
                    <a:cubicBezTo>
                      <a:pt x="1" y="0"/>
                      <a:pt x="0" y="2"/>
                      <a:pt x="1" y="3"/>
                    </a:cubicBezTo>
                    <a:cubicBezTo>
                      <a:pt x="8" y="7"/>
                      <a:pt x="16" y="9"/>
                      <a:pt x="23" y="12"/>
                    </a:cubicBezTo>
                    <a:cubicBezTo>
                      <a:pt x="25" y="13"/>
                      <a:pt x="26" y="11"/>
                      <a:pt x="2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730"/>
              <p:cNvSpPr>
                <a:spLocks/>
              </p:cNvSpPr>
              <p:nvPr/>
            </p:nvSpPr>
            <p:spPr bwMode="auto">
              <a:xfrm>
                <a:off x="2980" y="783"/>
                <a:ext cx="31" cy="17"/>
              </a:xfrm>
              <a:custGeom>
                <a:avLst/>
                <a:gdLst>
                  <a:gd name="T0" fmla="*/ 16 w 18"/>
                  <a:gd name="T1" fmla="*/ 5 h 10"/>
                  <a:gd name="T2" fmla="*/ 2 w 18"/>
                  <a:gd name="T3" fmla="*/ 0 h 10"/>
                  <a:gd name="T4" fmla="*/ 2 w 18"/>
                  <a:gd name="T5" fmla="*/ 4 h 10"/>
                  <a:gd name="T6" fmla="*/ 14 w 18"/>
                  <a:gd name="T7" fmla="*/ 8 h 10"/>
                  <a:gd name="T8" fmla="*/ 16 w 18"/>
                  <a:gd name="T9" fmla="*/ 5 h 10"/>
                </a:gdLst>
                <a:ahLst/>
                <a:cxnLst>
                  <a:cxn ang="0">
                    <a:pos x="T0" y="T1"/>
                  </a:cxn>
                  <a:cxn ang="0">
                    <a:pos x="T2" y="T3"/>
                  </a:cxn>
                  <a:cxn ang="0">
                    <a:pos x="T4" y="T5"/>
                  </a:cxn>
                  <a:cxn ang="0">
                    <a:pos x="T6" y="T7"/>
                  </a:cxn>
                  <a:cxn ang="0">
                    <a:pos x="T8" y="T9"/>
                  </a:cxn>
                </a:cxnLst>
                <a:rect l="0" t="0" r="r" b="b"/>
                <a:pathLst>
                  <a:path w="18" h="10">
                    <a:moveTo>
                      <a:pt x="16" y="5"/>
                    </a:moveTo>
                    <a:cubicBezTo>
                      <a:pt x="12" y="2"/>
                      <a:pt x="7" y="0"/>
                      <a:pt x="2" y="0"/>
                    </a:cubicBezTo>
                    <a:cubicBezTo>
                      <a:pt x="1" y="1"/>
                      <a:pt x="0" y="3"/>
                      <a:pt x="2" y="4"/>
                    </a:cubicBezTo>
                    <a:cubicBezTo>
                      <a:pt x="6" y="5"/>
                      <a:pt x="10" y="6"/>
                      <a:pt x="14" y="8"/>
                    </a:cubicBezTo>
                    <a:cubicBezTo>
                      <a:pt x="16" y="10"/>
                      <a:pt x="18" y="6"/>
                      <a:pt x="16"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31"/>
              <p:cNvSpPr>
                <a:spLocks/>
              </p:cNvSpPr>
              <p:nvPr/>
            </p:nvSpPr>
            <p:spPr bwMode="auto">
              <a:xfrm>
                <a:off x="1591" y="1491"/>
                <a:ext cx="79" cy="42"/>
              </a:xfrm>
              <a:custGeom>
                <a:avLst/>
                <a:gdLst>
                  <a:gd name="T0" fmla="*/ 3 w 45"/>
                  <a:gd name="T1" fmla="*/ 23 h 24"/>
                  <a:gd name="T2" fmla="*/ 44 w 45"/>
                  <a:gd name="T3" fmla="*/ 3 h 24"/>
                  <a:gd name="T4" fmla="*/ 43 w 45"/>
                  <a:gd name="T5" fmla="*/ 0 h 24"/>
                  <a:gd name="T6" fmla="*/ 1 w 45"/>
                  <a:gd name="T7" fmla="*/ 20 h 24"/>
                  <a:gd name="T8" fmla="*/ 3 w 45"/>
                  <a:gd name="T9" fmla="*/ 23 h 24"/>
                </a:gdLst>
                <a:ahLst/>
                <a:cxnLst>
                  <a:cxn ang="0">
                    <a:pos x="T0" y="T1"/>
                  </a:cxn>
                  <a:cxn ang="0">
                    <a:pos x="T2" y="T3"/>
                  </a:cxn>
                  <a:cxn ang="0">
                    <a:pos x="T4" y="T5"/>
                  </a:cxn>
                  <a:cxn ang="0">
                    <a:pos x="T6" y="T7"/>
                  </a:cxn>
                  <a:cxn ang="0">
                    <a:pos x="T8" y="T9"/>
                  </a:cxn>
                </a:cxnLst>
                <a:rect l="0" t="0" r="r" b="b"/>
                <a:pathLst>
                  <a:path w="45" h="24">
                    <a:moveTo>
                      <a:pt x="3" y="23"/>
                    </a:moveTo>
                    <a:cubicBezTo>
                      <a:pt x="16" y="15"/>
                      <a:pt x="31" y="10"/>
                      <a:pt x="44" y="3"/>
                    </a:cubicBezTo>
                    <a:cubicBezTo>
                      <a:pt x="45" y="2"/>
                      <a:pt x="44" y="0"/>
                      <a:pt x="43" y="0"/>
                    </a:cubicBezTo>
                    <a:cubicBezTo>
                      <a:pt x="28" y="4"/>
                      <a:pt x="14" y="12"/>
                      <a:pt x="1" y="20"/>
                    </a:cubicBezTo>
                    <a:cubicBezTo>
                      <a:pt x="0" y="21"/>
                      <a:pt x="1"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732"/>
              <p:cNvSpPr>
                <a:spLocks/>
              </p:cNvSpPr>
              <p:nvPr/>
            </p:nvSpPr>
            <p:spPr bwMode="auto">
              <a:xfrm>
                <a:off x="1605" y="1463"/>
                <a:ext cx="70" cy="34"/>
              </a:xfrm>
              <a:custGeom>
                <a:avLst/>
                <a:gdLst>
                  <a:gd name="T0" fmla="*/ 3 w 40"/>
                  <a:gd name="T1" fmla="*/ 18 h 19"/>
                  <a:gd name="T2" fmla="*/ 38 w 40"/>
                  <a:gd name="T3" fmla="*/ 3 h 19"/>
                  <a:gd name="T4" fmla="*/ 38 w 40"/>
                  <a:gd name="T5" fmla="*/ 0 h 19"/>
                  <a:gd name="T6" fmla="*/ 2 w 40"/>
                  <a:gd name="T7" fmla="*/ 14 h 19"/>
                  <a:gd name="T8" fmla="*/ 3 w 40"/>
                  <a:gd name="T9" fmla="*/ 18 h 19"/>
                </a:gdLst>
                <a:ahLst/>
                <a:cxnLst>
                  <a:cxn ang="0">
                    <a:pos x="T0" y="T1"/>
                  </a:cxn>
                  <a:cxn ang="0">
                    <a:pos x="T2" y="T3"/>
                  </a:cxn>
                  <a:cxn ang="0">
                    <a:pos x="T4" y="T5"/>
                  </a:cxn>
                  <a:cxn ang="0">
                    <a:pos x="T6" y="T7"/>
                  </a:cxn>
                  <a:cxn ang="0">
                    <a:pos x="T8" y="T9"/>
                  </a:cxn>
                </a:cxnLst>
                <a:rect l="0" t="0" r="r" b="b"/>
                <a:pathLst>
                  <a:path w="40" h="19">
                    <a:moveTo>
                      <a:pt x="3" y="18"/>
                    </a:moveTo>
                    <a:cubicBezTo>
                      <a:pt x="15" y="11"/>
                      <a:pt x="26" y="7"/>
                      <a:pt x="38" y="3"/>
                    </a:cubicBezTo>
                    <a:cubicBezTo>
                      <a:pt x="40" y="2"/>
                      <a:pt x="40" y="0"/>
                      <a:pt x="38" y="0"/>
                    </a:cubicBezTo>
                    <a:cubicBezTo>
                      <a:pt x="25" y="1"/>
                      <a:pt x="12" y="7"/>
                      <a:pt x="2" y="14"/>
                    </a:cubicBezTo>
                    <a:cubicBezTo>
                      <a:pt x="0" y="16"/>
                      <a:pt x="1"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733"/>
              <p:cNvSpPr>
                <a:spLocks/>
              </p:cNvSpPr>
              <p:nvPr/>
            </p:nvSpPr>
            <p:spPr bwMode="auto">
              <a:xfrm>
                <a:off x="1635" y="1431"/>
                <a:ext cx="63" cy="32"/>
              </a:xfrm>
              <a:custGeom>
                <a:avLst/>
                <a:gdLst>
                  <a:gd name="T0" fmla="*/ 4 w 36"/>
                  <a:gd name="T1" fmla="*/ 17 h 18"/>
                  <a:gd name="T2" fmla="*/ 34 w 36"/>
                  <a:gd name="T3" fmla="*/ 3 h 18"/>
                  <a:gd name="T4" fmla="*/ 34 w 36"/>
                  <a:gd name="T5" fmla="*/ 0 h 18"/>
                  <a:gd name="T6" fmla="*/ 1 w 36"/>
                  <a:gd name="T7" fmla="*/ 14 h 18"/>
                  <a:gd name="T8" fmla="*/ 4 w 36"/>
                  <a:gd name="T9" fmla="*/ 17 h 18"/>
                </a:gdLst>
                <a:ahLst/>
                <a:cxnLst>
                  <a:cxn ang="0">
                    <a:pos x="T0" y="T1"/>
                  </a:cxn>
                  <a:cxn ang="0">
                    <a:pos x="T2" y="T3"/>
                  </a:cxn>
                  <a:cxn ang="0">
                    <a:pos x="T4" y="T5"/>
                  </a:cxn>
                  <a:cxn ang="0">
                    <a:pos x="T6" y="T7"/>
                  </a:cxn>
                  <a:cxn ang="0">
                    <a:pos x="T8" y="T9"/>
                  </a:cxn>
                </a:cxnLst>
                <a:rect l="0" t="0" r="r" b="b"/>
                <a:pathLst>
                  <a:path w="36" h="18">
                    <a:moveTo>
                      <a:pt x="4" y="17"/>
                    </a:moveTo>
                    <a:cubicBezTo>
                      <a:pt x="13" y="10"/>
                      <a:pt x="23" y="6"/>
                      <a:pt x="34" y="3"/>
                    </a:cubicBezTo>
                    <a:cubicBezTo>
                      <a:pt x="36" y="2"/>
                      <a:pt x="36" y="0"/>
                      <a:pt x="34" y="0"/>
                    </a:cubicBezTo>
                    <a:cubicBezTo>
                      <a:pt x="22" y="1"/>
                      <a:pt x="11" y="7"/>
                      <a:pt x="1" y="14"/>
                    </a:cubicBezTo>
                    <a:cubicBezTo>
                      <a:pt x="0" y="16"/>
                      <a:pt x="2"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734"/>
              <p:cNvSpPr>
                <a:spLocks/>
              </p:cNvSpPr>
              <p:nvPr/>
            </p:nvSpPr>
            <p:spPr bwMode="auto">
              <a:xfrm>
                <a:off x="1677" y="1393"/>
                <a:ext cx="68" cy="31"/>
              </a:xfrm>
              <a:custGeom>
                <a:avLst/>
                <a:gdLst>
                  <a:gd name="T0" fmla="*/ 4 w 39"/>
                  <a:gd name="T1" fmla="*/ 16 h 18"/>
                  <a:gd name="T2" fmla="*/ 37 w 39"/>
                  <a:gd name="T3" fmla="*/ 3 h 18"/>
                  <a:gd name="T4" fmla="*/ 37 w 39"/>
                  <a:gd name="T5" fmla="*/ 0 h 18"/>
                  <a:gd name="T6" fmla="*/ 2 w 39"/>
                  <a:gd name="T7" fmla="*/ 13 h 18"/>
                  <a:gd name="T8" fmla="*/ 4 w 39"/>
                  <a:gd name="T9" fmla="*/ 16 h 18"/>
                </a:gdLst>
                <a:ahLst/>
                <a:cxnLst>
                  <a:cxn ang="0">
                    <a:pos x="T0" y="T1"/>
                  </a:cxn>
                  <a:cxn ang="0">
                    <a:pos x="T2" y="T3"/>
                  </a:cxn>
                  <a:cxn ang="0">
                    <a:pos x="T4" y="T5"/>
                  </a:cxn>
                  <a:cxn ang="0">
                    <a:pos x="T6" y="T7"/>
                  </a:cxn>
                  <a:cxn ang="0">
                    <a:pos x="T8" y="T9"/>
                  </a:cxn>
                </a:cxnLst>
                <a:rect l="0" t="0" r="r" b="b"/>
                <a:pathLst>
                  <a:path w="39" h="18">
                    <a:moveTo>
                      <a:pt x="4" y="16"/>
                    </a:moveTo>
                    <a:cubicBezTo>
                      <a:pt x="14" y="9"/>
                      <a:pt x="25" y="6"/>
                      <a:pt x="37" y="3"/>
                    </a:cubicBezTo>
                    <a:cubicBezTo>
                      <a:pt x="39" y="3"/>
                      <a:pt x="39" y="0"/>
                      <a:pt x="37" y="0"/>
                    </a:cubicBezTo>
                    <a:cubicBezTo>
                      <a:pt x="24" y="1"/>
                      <a:pt x="12" y="5"/>
                      <a:pt x="2" y="13"/>
                    </a:cubicBezTo>
                    <a:cubicBezTo>
                      <a:pt x="0" y="14"/>
                      <a:pt x="2"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735"/>
              <p:cNvSpPr>
                <a:spLocks/>
              </p:cNvSpPr>
              <p:nvPr/>
            </p:nvSpPr>
            <p:spPr bwMode="auto">
              <a:xfrm>
                <a:off x="2656" y="710"/>
                <a:ext cx="536" cy="175"/>
              </a:xfrm>
              <a:custGeom>
                <a:avLst/>
                <a:gdLst>
                  <a:gd name="T0" fmla="*/ 298 w 305"/>
                  <a:gd name="T1" fmla="*/ 18 h 99"/>
                  <a:gd name="T2" fmla="*/ 119 w 305"/>
                  <a:gd name="T3" fmla="*/ 16 h 99"/>
                  <a:gd name="T4" fmla="*/ 1 w 305"/>
                  <a:gd name="T5" fmla="*/ 89 h 99"/>
                  <a:gd name="T6" fmla="*/ 12 w 305"/>
                  <a:gd name="T7" fmla="*/ 96 h 99"/>
                  <a:gd name="T8" fmla="*/ 61 w 305"/>
                  <a:gd name="T9" fmla="*/ 58 h 99"/>
                  <a:gd name="T10" fmla="*/ 136 w 305"/>
                  <a:gd name="T11" fmla="*/ 35 h 99"/>
                  <a:gd name="T12" fmla="*/ 214 w 305"/>
                  <a:gd name="T13" fmla="*/ 28 h 99"/>
                  <a:gd name="T14" fmla="*/ 296 w 305"/>
                  <a:gd name="T15" fmla="*/ 31 h 99"/>
                  <a:gd name="T16" fmla="*/ 298 w 305"/>
                  <a:gd name="T17"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99">
                    <a:moveTo>
                      <a:pt x="298" y="18"/>
                    </a:moveTo>
                    <a:cubicBezTo>
                      <a:pt x="243" y="0"/>
                      <a:pt x="175" y="4"/>
                      <a:pt x="119" y="16"/>
                    </a:cubicBezTo>
                    <a:cubicBezTo>
                      <a:pt x="82" y="24"/>
                      <a:pt x="6" y="43"/>
                      <a:pt x="1" y="89"/>
                    </a:cubicBezTo>
                    <a:cubicBezTo>
                      <a:pt x="0" y="95"/>
                      <a:pt x="8" y="99"/>
                      <a:pt x="12" y="96"/>
                    </a:cubicBezTo>
                    <a:cubicBezTo>
                      <a:pt x="29" y="83"/>
                      <a:pt x="41" y="67"/>
                      <a:pt x="61" y="58"/>
                    </a:cubicBezTo>
                    <a:cubicBezTo>
                      <a:pt x="84" y="47"/>
                      <a:pt x="110" y="39"/>
                      <a:pt x="136" y="35"/>
                    </a:cubicBezTo>
                    <a:cubicBezTo>
                      <a:pt x="161" y="30"/>
                      <a:pt x="188" y="28"/>
                      <a:pt x="214" y="28"/>
                    </a:cubicBezTo>
                    <a:cubicBezTo>
                      <a:pt x="241" y="28"/>
                      <a:pt x="268" y="32"/>
                      <a:pt x="296" y="31"/>
                    </a:cubicBezTo>
                    <a:cubicBezTo>
                      <a:pt x="303" y="31"/>
                      <a:pt x="305" y="21"/>
                      <a:pt x="29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736"/>
              <p:cNvSpPr>
                <a:spLocks/>
              </p:cNvSpPr>
              <p:nvPr/>
            </p:nvSpPr>
            <p:spPr bwMode="auto">
              <a:xfrm>
                <a:off x="2002" y="851"/>
                <a:ext cx="680" cy="440"/>
              </a:xfrm>
              <a:custGeom>
                <a:avLst/>
                <a:gdLst>
                  <a:gd name="T0" fmla="*/ 372 w 387"/>
                  <a:gd name="T1" fmla="*/ 5 h 250"/>
                  <a:gd name="T2" fmla="*/ 243 w 387"/>
                  <a:gd name="T3" fmla="*/ 25 h 250"/>
                  <a:gd name="T4" fmla="*/ 128 w 387"/>
                  <a:gd name="T5" fmla="*/ 79 h 250"/>
                  <a:gd name="T6" fmla="*/ 38 w 387"/>
                  <a:gd name="T7" fmla="*/ 137 h 250"/>
                  <a:gd name="T8" fmla="*/ 0 w 387"/>
                  <a:gd name="T9" fmla="*/ 239 h 250"/>
                  <a:gd name="T10" fmla="*/ 17 w 387"/>
                  <a:gd name="T11" fmla="*/ 241 h 250"/>
                  <a:gd name="T12" fmla="*/ 63 w 387"/>
                  <a:gd name="T13" fmla="*/ 138 h 250"/>
                  <a:gd name="T14" fmla="*/ 169 w 387"/>
                  <a:gd name="T15" fmla="*/ 82 h 250"/>
                  <a:gd name="T16" fmla="*/ 217 w 387"/>
                  <a:gd name="T17" fmla="*/ 55 h 250"/>
                  <a:gd name="T18" fmla="*/ 285 w 387"/>
                  <a:gd name="T19" fmla="*/ 42 h 250"/>
                  <a:gd name="T20" fmla="*/ 382 w 387"/>
                  <a:gd name="T21" fmla="*/ 15 h 250"/>
                  <a:gd name="T22" fmla="*/ 372 w 387"/>
                  <a:gd name="T23"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7" h="250">
                    <a:moveTo>
                      <a:pt x="372" y="5"/>
                    </a:moveTo>
                    <a:cubicBezTo>
                      <a:pt x="334" y="35"/>
                      <a:pt x="287" y="17"/>
                      <a:pt x="243" y="25"/>
                    </a:cubicBezTo>
                    <a:cubicBezTo>
                      <a:pt x="201" y="32"/>
                      <a:pt x="167" y="63"/>
                      <a:pt x="128" y="79"/>
                    </a:cubicBezTo>
                    <a:cubicBezTo>
                      <a:pt x="93" y="92"/>
                      <a:pt x="61" y="107"/>
                      <a:pt x="38" y="137"/>
                    </a:cubicBezTo>
                    <a:cubicBezTo>
                      <a:pt x="17" y="165"/>
                      <a:pt x="1" y="204"/>
                      <a:pt x="0" y="239"/>
                    </a:cubicBezTo>
                    <a:cubicBezTo>
                      <a:pt x="0" y="249"/>
                      <a:pt x="14" y="250"/>
                      <a:pt x="17" y="241"/>
                    </a:cubicBezTo>
                    <a:cubicBezTo>
                      <a:pt x="28" y="204"/>
                      <a:pt x="36" y="168"/>
                      <a:pt x="63" y="138"/>
                    </a:cubicBezTo>
                    <a:cubicBezTo>
                      <a:pt x="92" y="108"/>
                      <a:pt x="133" y="101"/>
                      <a:pt x="169" y="82"/>
                    </a:cubicBezTo>
                    <a:cubicBezTo>
                      <a:pt x="185" y="74"/>
                      <a:pt x="200" y="63"/>
                      <a:pt x="217" y="55"/>
                    </a:cubicBezTo>
                    <a:cubicBezTo>
                      <a:pt x="239" y="44"/>
                      <a:pt x="261" y="42"/>
                      <a:pt x="285" y="42"/>
                    </a:cubicBezTo>
                    <a:cubicBezTo>
                      <a:pt x="319" y="42"/>
                      <a:pt x="358" y="43"/>
                      <a:pt x="382" y="15"/>
                    </a:cubicBezTo>
                    <a:cubicBezTo>
                      <a:pt x="387" y="8"/>
                      <a:pt x="379" y="0"/>
                      <a:pt x="37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737"/>
              <p:cNvSpPr>
                <a:spLocks/>
              </p:cNvSpPr>
              <p:nvPr/>
            </p:nvSpPr>
            <p:spPr bwMode="auto">
              <a:xfrm>
                <a:off x="1745" y="1161"/>
                <a:ext cx="306" cy="197"/>
              </a:xfrm>
              <a:custGeom>
                <a:avLst/>
                <a:gdLst>
                  <a:gd name="T0" fmla="*/ 166 w 174"/>
                  <a:gd name="T1" fmla="*/ 0 h 112"/>
                  <a:gd name="T2" fmla="*/ 76 w 174"/>
                  <a:gd name="T3" fmla="*/ 25 h 112"/>
                  <a:gd name="T4" fmla="*/ 48 w 174"/>
                  <a:gd name="T5" fmla="*/ 54 h 112"/>
                  <a:gd name="T6" fmla="*/ 6 w 174"/>
                  <a:gd name="T7" fmla="*/ 94 h 112"/>
                  <a:gd name="T8" fmla="*/ 17 w 174"/>
                  <a:gd name="T9" fmla="*/ 108 h 112"/>
                  <a:gd name="T10" fmla="*/ 81 w 174"/>
                  <a:gd name="T11" fmla="*/ 47 h 112"/>
                  <a:gd name="T12" fmla="*/ 169 w 174"/>
                  <a:gd name="T13" fmla="*/ 11 h 112"/>
                  <a:gd name="T14" fmla="*/ 166 w 17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12">
                    <a:moveTo>
                      <a:pt x="166" y="0"/>
                    </a:moveTo>
                    <a:cubicBezTo>
                      <a:pt x="137" y="0"/>
                      <a:pt x="100" y="8"/>
                      <a:pt x="76" y="25"/>
                    </a:cubicBezTo>
                    <a:cubicBezTo>
                      <a:pt x="65" y="33"/>
                      <a:pt x="57" y="44"/>
                      <a:pt x="48" y="54"/>
                    </a:cubicBezTo>
                    <a:cubicBezTo>
                      <a:pt x="35" y="68"/>
                      <a:pt x="19" y="80"/>
                      <a:pt x="6" y="94"/>
                    </a:cubicBezTo>
                    <a:cubicBezTo>
                      <a:pt x="0" y="101"/>
                      <a:pt x="8" y="112"/>
                      <a:pt x="17" y="108"/>
                    </a:cubicBezTo>
                    <a:cubicBezTo>
                      <a:pt x="43" y="93"/>
                      <a:pt x="60" y="67"/>
                      <a:pt x="81" y="47"/>
                    </a:cubicBezTo>
                    <a:cubicBezTo>
                      <a:pt x="106" y="24"/>
                      <a:pt x="140" y="25"/>
                      <a:pt x="169" y="11"/>
                    </a:cubicBezTo>
                    <a:cubicBezTo>
                      <a:pt x="174" y="8"/>
                      <a:pt x="171" y="0"/>
                      <a:pt x="1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738"/>
              <p:cNvSpPr>
                <a:spLocks/>
              </p:cNvSpPr>
              <p:nvPr/>
            </p:nvSpPr>
            <p:spPr bwMode="auto">
              <a:xfrm>
                <a:off x="1545" y="1312"/>
                <a:ext cx="251" cy="309"/>
              </a:xfrm>
              <a:custGeom>
                <a:avLst/>
                <a:gdLst>
                  <a:gd name="T0" fmla="*/ 130 w 143"/>
                  <a:gd name="T1" fmla="*/ 3 h 176"/>
                  <a:gd name="T2" fmla="*/ 41 w 143"/>
                  <a:gd name="T3" fmla="*/ 76 h 176"/>
                  <a:gd name="T4" fmla="*/ 6 w 143"/>
                  <a:gd name="T5" fmla="*/ 169 h 176"/>
                  <a:gd name="T6" fmla="*/ 20 w 143"/>
                  <a:gd name="T7" fmla="*/ 171 h 176"/>
                  <a:gd name="T8" fmla="*/ 33 w 143"/>
                  <a:gd name="T9" fmla="*/ 131 h 176"/>
                  <a:gd name="T10" fmla="*/ 61 w 143"/>
                  <a:gd name="T11" fmla="*/ 83 h 176"/>
                  <a:gd name="T12" fmla="*/ 138 w 143"/>
                  <a:gd name="T13" fmla="*/ 13 h 176"/>
                  <a:gd name="T14" fmla="*/ 130 w 143"/>
                  <a:gd name="T15" fmla="*/ 3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76">
                    <a:moveTo>
                      <a:pt x="130" y="3"/>
                    </a:moveTo>
                    <a:cubicBezTo>
                      <a:pt x="97" y="18"/>
                      <a:pt x="64" y="46"/>
                      <a:pt x="41" y="76"/>
                    </a:cubicBezTo>
                    <a:cubicBezTo>
                      <a:pt x="24" y="99"/>
                      <a:pt x="0" y="139"/>
                      <a:pt x="6" y="169"/>
                    </a:cubicBezTo>
                    <a:cubicBezTo>
                      <a:pt x="7" y="176"/>
                      <a:pt x="17" y="176"/>
                      <a:pt x="20" y="171"/>
                    </a:cubicBezTo>
                    <a:cubicBezTo>
                      <a:pt x="27" y="159"/>
                      <a:pt x="28" y="144"/>
                      <a:pt x="33" y="131"/>
                    </a:cubicBezTo>
                    <a:cubicBezTo>
                      <a:pt x="40" y="114"/>
                      <a:pt x="49" y="97"/>
                      <a:pt x="61" y="83"/>
                    </a:cubicBezTo>
                    <a:cubicBezTo>
                      <a:pt x="83" y="55"/>
                      <a:pt x="113" y="38"/>
                      <a:pt x="138" y="13"/>
                    </a:cubicBezTo>
                    <a:cubicBezTo>
                      <a:pt x="143" y="7"/>
                      <a:pt x="137" y="0"/>
                      <a:pt x="1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739"/>
              <p:cNvSpPr>
                <a:spLocks/>
              </p:cNvSpPr>
              <p:nvPr/>
            </p:nvSpPr>
            <p:spPr bwMode="auto">
              <a:xfrm>
                <a:off x="1322" y="1604"/>
                <a:ext cx="473" cy="1067"/>
              </a:xfrm>
              <a:custGeom>
                <a:avLst/>
                <a:gdLst>
                  <a:gd name="T0" fmla="*/ 132 w 269"/>
                  <a:gd name="T1" fmla="*/ 1 h 607"/>
                  <a:gd name="T2" fmla="*/ 35 w 269"/>
                  <a:gd name="T3" fmla="*/ 119 h 607"/>
                  <a:gd name="T4" fmla="*/ 30 w 269"/>
                  <a:gd name="T5" fmla="*/ 180 h 607"/>
                  <a:gd name="T6" fmla="*/ 12 w 269"/>
                  <a:gd name="T7" fmla="*/ 230 h 607"/>
                  <a:gd name="T8" fmla="*/ 11 w 269"/>
                  <a:gd name="T9" fmla="*/ 323 h 607"/>
                  <a:gd name="T10" fmla="*/ 49 w 269"/>
                  <a:gd name="T11" fmla="*/ 421 h 607"/>
                  <a:gd name="T12" fmla="*/ 81 w 269"/>
                  <a:gd name="T13" fmla="*/ 517 h 607"/>
                  <a:gd name="T14" fmla="*/ 145 w 269"/>
                  <a:gd name="T15" fmla="*/ 559 h 607"/>
                  <a:gd name="T16" fmla="*/ 248 w 269"/>
                  <a:gd name="T17" fmla="*/ 600 h 607"/>
                  <a:gd name="T18" fmla="*/ 258 w 269"/>
                  <a:gd name="T19" fmla="*/ 583 h 607"/>
                  <a:gd name="T20" fmla="*/ 176 w 269"/>
                  <a:gd name="T21" fmla="*/ 544 h 607"/>
                  <a:gd name="T22" fmla="*/ 99 w 269"/>
                  <a:gd name="T23" fmla="*/ 506 h 607"/>
                  <a:gd name="T24" fmla="*/ 71 w 269"/>
                  <a:gd name="T25" fmla="*/ 422 h 607"/>
                  <a:gd name="T26" fmla="*/ 37 w 269"/>
                  <a:gd name="T27" fmla="*/ 334 h 607"/>
                  <a:gd name="T28" fmla="*/ 35 w 269"/>
                  <a:gd name="T29" fmla="*/ 232 h 607"/>
                  <a:gd name="T30" fmla="*/ 55 w 269"/>
                  <a:gd name="T31" fmla="*/ 155 h 607"/>
                  <a:gd name="T32" fmla="*/ 73 w 269"/>
                  <a:gd name="T33" fmla="*/ 67 h 607"/>
                  <a:gd name="T34" fmla="*/ 138 w 269"/>
                  <a:gd name="T35" fmla="*/ 14 h 607"/>
                  <a:gd name="T36" fmla="*/ 132 w 269"/>
                  <a:gd name="T37" fmla="*/ 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607">
                    <a:moveTo>
                      <a:pt x="132" y="1"/>
                    </a:moveTo>
                    <a:cubicBezTo>
                      <a:pt x="76" y="9"/>
                      <a:pt x="40" y="67"/>
                      <a:pt x="35" y="119"/>
                    </a:cubicBezTo>
                    <a:cubicBezTo>
                      <a:pt x="33" y="140"/>
                      <a:pt x="34" y="160"/>
                      <a:pt x="30" y="180"/>
                    </a:cubicBezTo>
                    <a:cubicBezTo>
                      <a:pt x="27" y="198"/>
                      <a:pt x="18" y="213"/>
                      <a:pt x="12" y="230"/>
                    </a:cubicBezTo>
                    <a:cubicBezTo>
                      <a:pt x="0" y="260"/>
                      <a:pt x="2" y="292"/>
                      <a:pt x="11" y="323"/>
                    </a:cubicBezTo>
                    <a:cubicBezTo>
                      <a:pt x="21" y="357"/>
                      <a:pt x="38" y="388"/>
                      <a:pt x="49" y="421"/>
                    </a:cubicBezTo>
                    <a:cubicBezTo>
                      <a:pt x="58" y="453"/>
                      <a:pt x="62" y="488"/>
                      <a:pt x="81" y="517"/>
                    </a:cubicBezTo>
                    <a:cubicBezTo>
                      <a:pt x="96" y="541"/>
                      <a:pt x="118" y="553"/>
                      <a:pt x="145" y="559"/>
                    </a:cubicBezTo>
                    <a:cubicBezTo>
                      <a:pt x="182" y="568"/>
                      <a:pt x="215" y="582"/>
                      <a:pt x="248" y="600"/>
                    </a:cubicBezTo>
                    <a:cubicBezTo>
                      <a:pt x="260" y="607"/>
                      <a:pt x="269" y="590"/>
                      <a:pt x="258" y="583"/>
                    </a:cubicBezTo>
                    <a:cubicBezTo>
                      <a:pt x="234" y="564"/>
                      <a:pt x="206" y="552"/>
                      <a:pt x="176" y="544"/>
                    </a:cubicBezTo>
                    <a:cubicBezTo>
                      <a:pt x="147" y="536"/>
                      <a:pt x="118" y="534"/>
                      <a:pt x="99" y="506"/>
                    </a:cubicBezTo>
                    <a:cubicBezTo>
                      <a:pt x="83" y="481"/>
                      <a:pt x="79" y="450"/>
                      <a:pt x="71" y="422"/>
                    </a:cubicBezTo>
                    <a:cubicBezTo>
                      <a:pt x="62" y="392"/>
                      <a:pt x="48" y="364"/>
                      <a:pt x="37" y="334"/>
                    </a:cubicBezTo>
                    <a:cubicBezTo>
                      <a:pt x="25" y="300"/>
                      <a:pt x="20" y="266"/>
                      <a:pt x="35" y="232"/>
                    </a:cubicBezTo>
                    <a:cubicBezTo>
                      <a:pt x="45" y="206"/>
                      <a:pt x="53" y="183"/>
                      <a:pt x="55" y="155"/>
                    </a:cubicBezTo>
                    <a:cubicBezTo>
                      <a:pt x="56" y="124"/>
                      <a:pt x="56" y="94"/>
                      <a:pt x="73" y="67"/>
                    </a:cubicBezTo>
                    <a:cubicBezTo>
                      <a:pt x="88" y="41"/>
                      <a:pt x="112" y="27"/>
                      <a:pt x="138" y="14"/>
                    </a:cubicBezTo>
                    <a:cubicBezTo>
                      <a:pt x="145" y="10"/>
                      <a:pt x="139" y="0"/>
                      <a:pt x="13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740"/>
              <p:cNvSpPr>
                <a:spLocks/>
              </p:cNvSpPr>
              <p:nvPr/>
            </p:nvSpPr>
            <p:spPr bwMode="auto">
              <a:xfrm>
                <a:off x="1749" y="2538"/>
                <a:ext cx="633" cy="193"/>
              </a:xfrm>
              <a:custGeom>
                <a:avLst/>
                <a:gdLst>
                  <a:gd name="T0" fmla="*/ 12 w 360"/>
                  <a:gd name="T1" fmla="*/ 71 h 110"/>
                  <a:gd name="T2" fmla="*/ 67 w 360"/>
                  <a:gd name="T3" fmla="*/ 63 h 110"/>
                  <a:gd name="T4" fmla="*/ 113 w 360"/>
                  <a:gd name="T5" fmla="*/ 85 h 110"/>
                  <a:gd name="T6" fmla="*/ 190 w 360"/>
                  <a:gd name="T7" fmla="*/ 96 h 110"/>
                  <a:gd name="T8" fmla="*/ 233 w 360"/>
                  <a:gd name="T9" fmla="*/ 72 h 110"/>
                  <a:gd name="T10" fmla="*/ 280 w 360"/>
                  <a:gd name="T11" fmla="*/ 57 h 110"/>
                  <a:gd name="T12" fmla="*/ 354 w 360"/>
                  <a:gd name="T13" fmla="*/ 18 h 110"/>
                  <a:gd name="T14" fmla="*/ 341 w 360"/>
                  <a:gd name="T15" fmla="*/ 4 h 110"/>
                  <a:gd name="T16" fmla="*/ 299 w 360"/>
                  <a:gd name="T17" fmla="*/ 29 h 110"/>
                  <a:gd name="T18" fmla="*/ 254 w 360"/>
                  <a:gd name="T19" fmla="*/ 42 h 110"/>
                  <a:gd name="T20" fmla="*/ 213 w 360"/>
                  <a:gd name="T21" fmla="*/ 58 h 110"/>
                  <a:gd name="T22" fmla="*/ 170 w 360"/>
                  <a:gd name="T23" fmla="*/ 80 h 110"/>
                  <a:gd name="T24" fmla="*/ 85 w 360"/>
                  <a:gd name="T25" fmla="*/ 44 h 110"/>
                  <a:gd name="T26" fmla="*/ 5 w 360"/>
                  <a:gd name="T27" fmla="*/ 58 h 110"/>
                  <a:gd name="T28" fmla="*/ 12 w 360"/>
                  <a:gd name="T29" fmla="*/ 7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0" h="110">
                    <a:moveTo>
                      <a:pt x="12" y="71"/>
                    </a:moveTo>
                    <a:cubicBezTo>
                      <a:pt x="31" y="66"/>
                      <a:pt x="47" y="59"/>
                      <a:pt x="67" y="63"/>
                    </a:cubicBezTo>
                    <a:cubicBezTo>
                      <a:pt x="85" y="66"/>
                      <a:pt x="98" y="75"/>
                      <a:pt x="113" y="85"/>
                    </a:cubicBezTo>
                    <a:cubicBezTo>
                      <a:pt x="137" y="102"/>
                      <a:pt x="161" y="110"/>
                      <a:pt x="190" y="96"/>
                    </a:cubicBezTo>
                    <a:cubicBezTo>
                      <a:pt x="204" y="88"/>
                      <a:pt x="217" y="78"/>
                      <a:pt x="233" y="72"/>
                    </a:cubicBezTo>
                    <a:cubicBezTo>
                      <a:pt x="248" y="66"/>
                      <a:pt x="264" y="62"/>
                      <a:pt x="280" y="57"/>
                    </a:cubicBezTo>
                    <a:cubicBezTo>
                      <a:pt x="306" y="50"/>
                      <a:pt x="338" y="41"/>
                      <a:pt x="354" y="18"/>
                    </a:cubicBezTo>
                    <a:cubicBezTo>
                      <a:pt x="360" y="10"/>
                      <a:pt x="349" y="0"/>
                      <a:pt x="341" y="4"/>
                    </a:cubicBezTo>
                    <a:cubicBezTo>
                      <a:pt x="327" y="13"/>
                      <a:pt x="315" y="23"/>
                      <a:pt x="299" y="29"/>
                    </a:cubicBezTo>
                    <a:cubicBezTo>
                      <a:pt x="284" y="34"/>
                      <a:pt x="269" y="38"/>
                      <a:pt x="254" y="42"/>
                    </a:cubicBezTo>
                    <a:cubicBezTo>
                      <a:pt x="240" y="46"/>
                      <a:pt x="226" y="51"/>
                      <a:pt x="213" y="58"/>
                    </a:cubicBezTo>
                    <a:cubicBezTo>
                      <a:pt x="198" y="65"/>
                      <a:pt x="186" y="76"/>
                      <a:pt x="170" y="80"/>
                    </a:cubicBezTo>
                    <a:cubicBezTo>
                      <a:pt x="139" y="88"/>
                      <a:pt x="113" y="52"/>
                      <a:pt x="85" y="44"/>
                    </a:cubicBezTo>
                    <a:cubicBezTo>
                      <a:pt x="59" y="36"/>
                      <a:pt x="25" y="39"/>
                      <a:pt x="5" y="58"/>
                    </a:cubicBezTo>
                    <a:cubicBezTo>
                      <a:pt x="0" y="63"/>
                      <a:pt x="5" y="73"/>
                      <a:pt x="12"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741"/>
              <p:cNvSpPr>
                <a:spLocks/>
              </p:cNvSpPr>
              <p:nvPr/>
            </p:nvSpPr>
            <p:spPr bwMode="auto">
              <a:xfrm>
                <a:off x="2957" y="1544"/>
                <a:ext cx="817" cy="577"/>
              </a:xfrm>
              <a:custGeom>
                <a:avLst/>
                <a:gdLst>
                  <a:gd name="T0" fmla="*/ 450 w 465"/>
                  <a:gd name="T1" fmla="*/ 6 h 328"/>
                  <a:gd name="T2" fmla="*/ 353 w 465"/>
                  <a:gd name="T3" fmla="*/ 95 h 328"/>
                  <a:gd name="T4" fmla="*/ 233 w 465"/>
                  <a:gd name="T5" fmla="*/ 171 h 328"/>
                  <a:gd name="T6" fmla="*/ 166 w 465"/>
                  <a:gd name="T7" fmla="*/ 202 h 328"/>
                  <a:gd name="T8" fmla="*/ 106 w 465"/>
                  <a:gd name="T9" fmla="*/ 222 h 328"/>
                  <a:gd name="T10" fmla="*/ 57 w 465"/>
                  <a:gd name="T11" fmla="*/ 258 h 328"/>
                  <a:gd name="T12" fmla="*/ 5 w 465"/>
                  <a:gd name="T13" fmla="*/ 312 h 328"/>
                  <a:gd name="T14" fmla="*/ 16 w 465"/>
                  <a:gd name="T15" fmla="*/ 324 h 328"/>
                  <a:gd name="T16" fmla="*/ 72 w 465"/>
                  <a:gd name="T17" fmla="*/ 274 h 328"/>
                  <a:gd name="T18" fmla="*/ 137 w 465"/>
                  <a:gd name="T19" fmla="*/ 234 h 328"/>
                  <a:gd name="T20" fmla="*/ 265 w 465"/>
                  <a:gd name="T21" fmla="*/ 178 h 328"/>
                  <a:gd name="T22" fmla="*/ 382 w 465"/>
                  <a:gd name="T23" fmla="*/ 99 h 328"/>
                  <a:gd name="T24" fmla="*/ 462 w 465"/>
                  <a:gd name="T25" fmla="*/ 12 h 328"/>
                  <a:gd name="T26" fmla="*/ 450 w 465"/>
                  <a:gd name="T27" fmla="*/ 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28">
                    <a:moveTo>
                      <a:pt x="450" y="6"/>
                    </a:moveTo>
                    <a:cubicBezTo>
                      <a:pt x="425" y="44"/>
                      <a:pt x="389" y="69"/>
                      <a:pt x="353" y="95"/>
                    </a:cubicBezTo>
                    <a:cubicBezTo>
                      <a:pt x="314" y="122"/>
                      <a:pt x="275" y="149"/>
                      <a:pt x="233" y="171"/>
                    </a:cubicBezTo>
                    <a:cubicBezTo>
                      <a:pt x="211" y="183"/>
                      <a:pt x="189" y="193"/>
                      <a:pt x="166" y="202"/>
                    </a:cubicBezTo>
                    <a:cubicBezTo>
                      <a:pt x="147" y="209"/>
                      <a:pt x="125" y="213"/>
                      <a:pt x="106" y="222"/>
                    </a:cubicBezTo>
                    <a:cubicBezTo>
                      <a:pt x="87" y="230"/>
                      <a:pt x="72" y="244"/>
                      <a:pt x="57" y="258"/>
                    </a:cubicBezTo>
                    <a:cubicBezTo>
                      <a:pt x="40" y="275"/>
                      <a:pt x="16" y="291"/>
                      <a:pt x="5" y="312"/>
                    </a:cubicBezTo>
                    <a:cubicBezTo>
                      <a:pt x="0" y="320"/>
                      <a:pt x="9" y="328"/>
                      <a:pt x="16" y="324"/>
                    </a:cubicBezTo>
                    <a:cubicBezTo>
                      <a:pt x="37" y="313"/>
                      <a:pt x="55" y="290"/>
                      <a:pt x="72" y="274"/>
                    </a:cubicBezTo>
                    <a:cubicBezTo>
                      <a:pt x="92" y="255"/>
                      <a:pt x="110" y="242"/>
                      <a:pt x="137" y="234"/>
                    </a:cubicBezTo>
                    <a:cubicBezTo>
                      <a:pt x="182" y="221"/>
                      <a:pt x="224" y="202"/>
                      <a:pt x="265" y="178"/>
                    </a:cubicBezTo>
                    <a:cubicBezTo>
                      <a:pt x="305" y="154"/>
                      <a:pt x="344" y="127"/>
                      <a:pt x="382" y="99"/>
                    </a:cubicBezTo>
                    <a:cubicBezTo>
                      <a:pt x="415" y="76"/>
                      <a:pt x="447" y="50"/>
                      <a:pt x="462" y="12"/>
                    </a:cubicBezTo>
                    <a:cubicBezTo>
                      <a:pt x="465" y="4"/>
                      <a:pt x="454" y="0"/>
                      <a:pt x="45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742"/>
              <p:cNvSpPr>
                <a:spLocks/>
              </p:cNvSpPr>
              <p:nvPr/>
            </p:nvSpPr>
            <p:spPr bwMode="auto">
              <a:xfrm>
                <a:off x="2540" y="2095"/>
                <a:ext cx="455" cy="246"/>
              </a:xfrm>
              <a:custGeom>
                <a:avLst/>
                <a:gdLst>
                  <a:gd name="T0" fmla="*/ 248 w 259"/>
                  <a:gd name="T1" fmla="*/ 1 h 140"/>
                  <a:gd name="T2" fmla="*/ 206 w 259"/>
                  <a:gd name="T3" fmla="*/ 10 h 140"/>
                  <a:gd name="T4" fmla="*/ 166 w 259"/>
                  <a:gd name="T5" fmla="*/ 12 h 140"/>
                  <a:gd name="T6" fmla="*/ 102 w 259"/>
                  <a:gd name="T7" fmla="*/ 26 h 140"/>
                  <a:gd name="T8" fmla="*/ 6 w 259"/>
                  <a:gd name="T9" fmla="*/ 115 h 140"/>
                  <a:gd name="T10" fmla="*/ 26 w 259"/>
                  <a:gd name="T11" fmla="*/ 127 h 140"/>
                  <a:gd name="T12" fmla="*/ 127 w 259"/>
                  <a:gd name="T13" fmla="*/ 41 h 140"/>
                  <a:gd name="T14" fmla="*/ 254 w 259"/>
                  <a:gd name="T15" fmla="*/ 12 h 140"/>
                  <a:gd name="T16" fmla="*/ 248 w 259"/>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40">
                    <a:moveTo>
                      <a:pt x="248" y="1"/>
                    </a:moveTo>
                    <a:cubicBezTo>
                      <a:pt x="234" y="4"/>
                      <a:pt x="221" y="9"/>
                      <a:pt x="206" y="10"/>
                    </a:cubicBezTo>
                    <a:cubicBezTo>
                      <a:pt x="193" y="11"/>
                      <a:pt x="179" y="11"/>
                      <a:pt x="166" y="12"/>
                    </a:cubicBezTo>
                    <a:cubicBezTo>
                      <a:pt x="144" y="13"/>
                      <a:pt x="122" y="18"/>
                      <a:pt x="102" y="26"/>
                    </a:cubicBezTo>
                    <a:cubicBezTo>
                      <a:pt x="61" y="44"/>
                      <a:pt x="27" y="76"/>
                      <a:pt x="6" y="115"/>
                    </a:cubicBezTo>
                    <a:cubicBezTo>
                      <a:pt x="0" y="128"/>
                      <a:pt x="19" y="140"/>
                      <a:pt x="26" y="127"/>
                    </a:cubicBezTo>
                    <a:cubicBezTo>
                      <a:pt x="47" y="86"/>
                      <a:pt x="83" y="54"/>
                      <a:pt x="127" y="41"/>
                    </a:cubicBezTo>
                    <a:cubicBezTo>
                      <a:pt x="165" y="29"/>
                      <a:pt x="224" y="43"/>
                      <a:pt x="254" y="12"/>
                    </a:cubicBezTo>
                    <a:cubicBezTo>
                      <a:pt x="259" y="7"/>
                      <a:pt x="254" y="0"/>
                      <a:pt x="24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743"/>
              <p:cNvSpPr>
                <a:spLocks/>
              </p:cNvSpPr>
              <p:nvPr/>
            </p:nvSpPr>
            <p:spPr bwMode="auto">
              <a:xfrm>
                <a:off x="2357" y="2293"/>
                <a:ext cx="236" cy="396"/>
              </a:xfrm>
              <a:custGeom>
                <a:avLst/>
                <a:gdLst>
                  <a:gd name="T0" fmla="*/ 122 w 134"/>
                  <a:gd name="T1" fmla="*/ 0 h 225"/>
                  <a:gd name="T2" fmla="*/ 20 w 134"/>
                  <a:gd name="T3" fmla="*/ 94 h 225"/>
                  <a:gd name="T4" fmla="*/ 3 w 134"/>
                  <a:gd name="T5" fmla="*/ 171 h 225"/>
                  <a:gd name="T6" fmla="*/ 36 w 134"/>
                  <a:gd name="T7" fmla="*/ 222 h 225"/>
                  <a:gd name="T8" fmla="*/ 47 w 134"/>
                  <a:gd name="T9" fmla="*/ 208 h 225"/>
                  <a:gd name="T10" fmla="*/ 31 w 134"/>
                  <a:gd name="T11" fmla="*/ 184 h 225"/>
                  <a:gd name="T12" fmla="*/ 26 w 134"/>
                  <a:gd name="T13" fmla="*/ 149 h 225"/>
                  <a:gd name="T14" fmla="*/ 48 w 134"/>
                  <a:gd name="T15" fmla="*/ 87 h 225"/>
                  <a:gd name="T16" fmla="*/ 84 w 134"/>
                  <a:gd name="T17" fmla="*/ 44 h 225"/>
                  <a:gd name="T18" fmla="*/ 128 w 134"/>
                  <a:gd name="T19" fmla="*/ 12 h 225"/>
                  <a:gd name="T20" fmla="*/ 122 w 134"/>
                  <a:gd name="T2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25">
                    <a:moveTo>
                      <a:pt x="122" y="0"/>
                    </a:moveTo>
                    <a:cubicBezTo>
                      <a:pt x="78" y="7"/>
                      <a:pt x="38" y="57"/>
                      <a:pt x="20" y="94"/>
                    </a:cubicBezTo>
                    <a:cubicBezTo>
                      <a:pt x="8" y="118"/>
                      <a:pt x="0" y="144"/>
                      <a:pt x="3" y="171"/>
                    </a:cubicBezTo>
                    <a:cubicBezTo>
                      <a:pt x="5" y="191"/>
                      <a:pt x="15" y="215"/>
                      <a:pt x="36" y="222"/>
                    </a:cubicBezTo>
                    <a:cubicBezTo>
                      <a:pt x="44" y="225"/>
                      <a:pt x="51" y="215"/>
                      <a:pt x="47" y="208"/>
                    </a:cubicBezTo>
                    <a:cubicBezTo>
                      <a:pt x="42" y="199"/>
                      <a:pt x="35" y="193"/>
                      <a:pt x="31" y="184"/>
                    </a:cubicBezTo>
                    <a:cubicBezTo>
                      <a:pt x="26" y="173"/>
                      <a:pt x="25" y="161"/>
                      <a:pt x="26" y="149"/>
                    </a:cubicBezTo>
                    <a:cubicBezTo>
                      <a:pt x="28" y="127"/>
                      <a:pt x="37" y="106"/>
                      <a:pt x="48" y="87"/>
                    </a:cubicBezTo>
                    <a:cubicBezTo>
                      <a:pt x="58" y="71"/>
                      <a:pt x="70" y="57"/>
                      <a:pt x="84" y="44"/>
                    </a:cubicBezTo>
                    <a:cubicBezTo>
                      <a:pt x="98" y="32"/>
                      <a:pt x="115" y="24"/>
                      <a:pt x="128" y="12"/>
                    </a:cubicBezTo>
                    <a:cubicBezTo>
                      <a:pt x="134" y="7"/>
                      <a:pt x="128"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744"/>
              <p:cNvSpPr>
                <a:spLocks/>
              </p:cNvSpPr>
              <p:nvPr/>
            </p:nvSpPr>
            <p:spPr bwMode="auto">
              <a:xfrm>
                <a:off x="2394" y="2657"/>
                <a:ext cx="376" cy="568"/>
              </a:xfrm>
              <a:custGeom>
                <a:avLst/>
                <a:gdLst>
                  <a:gd name="T0" fmla="*/ 16 w 214"/>
                  <a:gd name="T1" fmla="*/ 8 h 323"/>
                  <a:gd name="T2" fmla="*/ 10 w 214"/>
                  <a:gd name="T3" fmla="*/ 130 h 323"/>
                  <a:gd name="T4" fmla="*/ 65 w 214"/>
                  <a:gd name="T5" fmla="*/ 228 h 323"/>
                  <a:gd name="T6" fmla="*/ 122 w 214"/>
                  <a:gd name="T7" fmla="*/ 296 h 323"/>
                  <a:gd name="T8" fmla="*/ 166 w 214"/>
                  <a:gd name="T9" fmla="*/ 313 h 323"/>
                  <a:gd name="T10" fmla="*/ 209 w 214"/>
                  <a:gd name="T11" fmla="*/ 316 h 323"/>
                  <a:gd name="T12" fmla="*/ 211 w 214"/>
                  <a:gd name="T13" fmla="*/ 303 h 323"/>
                  <a:gd name="T14" fmla="*/ 175 w 214"/>
                  <a:gd name="T15" fmla="*/ 289 h 323"/>
                  <a:gd name="T16" fmla="*/ 136 w 214"/>
                  <a:gd name="T17" fmla="*/ 276 h 323"/>
                  <a:gd name="T18" fmla="*/ 82 w 214"/>
                  <a:gd name="T19" fmla="*/ 208 h 323"/>
                  <a:gd name="T20" fmla="*/ 59 w 214"/>
                  <a:gd name="T21" fmla="*/ 175 h 323"/>
                  <a:gd name="T22" fmla="*/ 31 w 214"/>
                  <a:gd name="T23" fmla="*/ 124 h 323"/>
                  <a:gd name="T24" fmla="*/ 30 w 214"/>
                  <a:gd name="T25" fmla="*/ 10 h 323"/>
                  <a:gd name="T26" fmla="*/ 16 w 214"/>
                  <a:gd name="T27" fmla="*/ 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323">
                    <a:moveTo>
                      <a:pt x="16" y="8"/>
                    </a:moveTo>
                    <a:cubicBezTo>
                      <a:pt x="4" y="45"/>
                      <a:pt x="0" y="92"/>
                      <a:pt x="10" y="130"/>
                    </a:cubicBezTo>
                    <a:cubicBezTo>
                      <a:pt x="20" y="169"/>
                      <a:pt x="51" y="192"/>
                      <a:pt x="65" y="228"/>
                    </a:cubicBezTo>
                    <a:cubicBezTo>
                      <a:pt x="77" y="258"/>
                      <a:pt x="93" y="280"/>
                      <a:pt x="122" y="296"/>
                    </a:cubicBezTo>
                    <a:cubicBezTo>
                      <a:pt x="136" y="303"/>
                      <a:pt x="151" y="308"/>
                      <a:pt x="166" y="313"/>
                    </a:cubicBezTo>
                    <a:cubicBezTo>
                      <a:pt x="180" y="317"/>
                      <a:pt x="196" y="323"/>
                      <a:pt x="209" y="316"/>
                    </a:cubicBezTo>
                    <a:cubicBezTo>
                      <a:pt x="214" y="313"/>
                      <a:pt x="214" y="307"/>
                      <a:pt x="211" y="303"/>
                    </a:cubicBezTo>
                    <a:cubicBezTo>
                      <a:pt x="202" y="292"/>
                      <a:pt x="188" y="292"/>
                      <a:pt x="175" y="289"/>
                    </a:cubicBezTo>
                    <a:cubicBezTo>
                      <a:pt x="162" y="286"/>
                      <a:pt x="149" y="282"/>
                      <a:pt x="136" y="276"/>
                    </a:cubicBezTo>
                    <a:cubicBezTo>
                      <a:pt x="105" y="261"/>
                      <a:pt x="95" y="238"/>
                      <a:pt x="82" y="208"/>
                    </a:cubicBezTo>
                    <a:cubicBezTo>
                      <a:pt x="76" y="195"/>
                      <a:pt x="69" y="185"/>
                      <a:pt x="59" y="175"/>
                    </a:cubicBezTo>
                    <a:cubicBezTo>
                      <a:pt x="46" y="160"/>
                      <a:pt x="37" y="144"/>
                      <a:pt x="31" y="124"/>
                    </a:cubicBezTo>
                    <a:cubicBezTo>
                      <a:pt x="21" y="86"/>
                      <a:pt x="31" y="49"/>
                      <a:pt x="30" y="10"/>
                    </a:cubicBezTo>
                    <a:cubicBezTo>
                      <a:pt x="30" y="2"/>
                      <a:pt x="19" y="0"/>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745"/>
              <p:cNvSpPr>
                <a:spLocks/>
              </p:cNvSpPr>
              <p:nvPr/>
            </p:nvSpPr>
            <p:spPr bwMode="auto">
              <a:xfrm>
                <a:off x="2725" y="3051"/>
                <a:ext cx="942" cy="257"/>
              </a:xfrm>
              <a:custGeom>
                <a:avLst/>
                <a:gdLst>
                  <a:gd name="T0" fmla="*/ 9 w 536"/>
                  <a:gd name="T1" fmla="*/ 90 h 146"/>
                  <a:gd name="T2" fmla="*/ 153 w 536"/>
                  <a:gd name="T3" fmla="*/ 133 h 146"/>
                  <a:gd name="T4" fmla="*/ 293 w 536"/>
                  <a:gd name="T5" fmla="*/ 132 h 146"/>
                  <a:gd name="T6" fmla="*/ 424 w 536"/>
                  <a:gd name="T7" fmla="*/ 72 h 146"/>
                  <a:gd name="T8" fmla="*/ 530 w 536"/>
                  <a:gd name="T9" fmla="*/ 19 h 146"/>
                  <a:gd name="T10" fmla="*/ 516 w 536"/>
                  <a:gd name="T11" fmla="*/ 5 h 146"/>
                  <a:gd name="T12" fmla="*/ 464 w 536"/>
                  <a:gd name="T13" fmla="*/ 35 h 146"/>
                  <a:gd name="T14" fmla="*/ 406 w 536"/>
                  <a:gd name="T15" fmla="*/ 53 h 146"/>
                  <a:gd name="T16" fmla="*/ 276 w 536"/>
                  <a:gd name="T17" fmla="*/ 111 h 146"/>
                  <a:gd name="T18" fmla="*/ 133 w 536"/>
                  <a:gd name="T19" fmla="*/ 102 h 146"/>
                  <a:gd name="T20" fmla="*/ 7 w 536"/>
                  <a:gd name="T21" fmla="*/ 77 h 146"/>
                  <a:gd name="T22" fmla="*/ 9 w 536"/>
                  <a:gd name="T2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146">
                    <a:moveTo>
                      <a:pt x="9" y="90"/>
                    </a:moveTo>
                    <a:cubicBezTo>
                      <a:pt x="61" y="89"/>
                      <a:pt x="104" y="121"/>
                      <a:pt x="153" y="133"/>
                    </a:cubicBezTo>
                    <a:cubicBezTo>
                      <a:pt x="199" y="144"/>
                      <a:pt x="248" y="146"/>
                      <a:pt x="293" y="132"/>
                    </a:cubicBezTo>
                    <a:cubicBezTo>
                      <a:pt x="339" y="118"/>
                      <a:pt x="378" y="87"/>
                      <a:pt x="424" y="72"/>
                    </a:cubicBezTo>
                    <a:cubicBezTo>
                      <a:pt x="459" y="61"/>
                      <a:pt x="509" y="53"/>
                      <a:pt x="530" y="19"/>
                    </a:cubicBezTo>
                    <a:cubicBezTo>
                      <a:pt x="536" y="11"/>
                      <a:pt x="525" y="0"/>
                      <a:pt x="516" y="5"/>
                    </a:cubicBezTo>
                    <a:cubicBezTo>
                      <a:pt x="498" y="17"/>
                      <a:pt x="484" y="28"/>
                      <a:pt x="464" y="35"/>
                    </a:cubicBezTo>
                    <a:cubicBezTo>
                      <a:pt x="445" y="42"/>
                      <a:pt x="425" y="47"/>
                      <a:pt x="406" y="53"/>
                    </a:cubicBezTo>
                    <a:cubicBezTo>
                      <a:pt x="361" y="69"/>
                      <a:pt x="323" y="99"/>
                      <a:pt x="276" y="111"/>
                    </a:cubicBezTo>
                    <a:cubicBezTo>
                      <a:pt x="228" y="123"/>
                      <a:pt x="179" y="117"/>
                      <a:pt x="133" y="102"/>
                    </a:cubicBezTo>
                    <a:cubicBezTo>
                      <a:pt x="93" y="89"/>
                      <a:pt x="50" y="61"/>
                      <a:pt x="7" y="77"/>
                    </a:cubicBezTo>
                    <a:cubicBezTo>
                      <a:pt x="0" y="79"/>
                      <a:pt x="1" y="90"/>
                      <a:pt x="9"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746"/>
              <p:cNvSpPr>
                <a:spLocks/>
              </p:cNvSpPr>
              <p:nvPr/>
            </p:nvSpPr>
            <p:spPr bwMode="auto">
              <a:xfrm>
                <a:off x="3609" y="2717"/>
                <a:ext cx="903" cy="380"/>
              </a:xfrm>
              <a:custGeom>
                <a:avLst/>
                <a:gdLst>
                  <a:gd name="T0" fmla="*/ 14 w 514"/>
                  <a:gd name="T1" fmla="*/ 214 h 216"/>
                  <a:gd name="T2" fmla="*/ 131 w 514"/>
                  <a:gd name="T3" fmla="*/ 158 h 216"/>
                  <a:gd name="T4" fmla="*/ 246 w 514"/>
                  <a:gd name="T5" fmla="*/ 92 h 216"/>
                  <a:gd name="T6" fmla="*/ 303 w 514"/>
                  <a:gd name="T7" fmla="*/ 79 h 216"/>
                  <a:gd name="T8" fmla="*/ 362 w 514"/>
                  <a:gd name="T9" fmla="*/ 52 h 216"/>
                  <a:gd name="T10" fmla="*/ 498 w 514"/>
                  <a:gd name="T11" fmla="*/ 27 h 216"/>
                  <a:gd name="T12" fmla="*/ 498 w 514"/>
                  <a:gd name="T13" fmla="*/ 2 h 216"/>
                  <a:gd name="T14" fmla="*/ 368 w 514"/>
                  <a:gd name="T15" fmla="*/ 23 h 216"/>
                  <a:gd name="T16" fmla="*/ 309 w 514"/>
                  <a:gd name="T17" fmla="*/ 49 h 216"/>
                  <a:gd name="T18" fmla="*/ 243 w 514"/>
                  <a:gd name="T19" fmla="*/ 68 h 216"/>
                  <a:gd name="T20" fmla="*/ 131 w 514"/>
                  <a:gd name="T21" fmla="*/ 130 h 216"/>
                  <a:gd name="T22" fmla="*/ 8 w 514"/>
                  <a:gd name="T23" fmla="*/ 199 h 216"/>
                  <a:gd name="T24" fmla="*/ 14 w 514"/>
                  <a:gd name="T25" fmla="*/ 21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216">
                    <a:moveTo>
                      <a:pt x="14" y="214"/>
                    </a:moveTo>
                    <a:cubicBezTo>
                      <a:pt x="55" y="203"/>
                      <a:pt x="95" y="180"/>
                      <a:pt x="131" y="158"/>
                    </a:cubicBezTo>
                    <a:cubicBezTo>
                      <a:pt x="167" y="136"/>
                      <a:pt x="203" y="100"/>
                      <a:pt x="246" y="92"/>
                    </a:cubicBezTo>
                    <a:cubicBezTo>
                      <a:pt x="266" y="89"/>
                      <a:pt x="284" y="87"/>
                      <a:pt x="303" y="79"/>
                    </a:cubicBezTo>
                    <a:cubicBezTo>
                      <a:pt x="323" y="70"/>
                      <a:pt x="342" y="60"/>
                      <a:pt x="362" y="52"/>
                    </a:cubicBezTo>
                    <a:cubicBezTo>
                      <a:pt x="406" y="35"/>
                      <a:pt x="451" y="28"/>
                      <a:pt x="498" y="27"/>
                    </a:cubicBezTo>
                    <a:cubicBezTo>
                      <a:pt x="514" y="26"/>
                      <a:pt x="514" y="3"/>
                      <a:pt x="498" y="2"/>
                    </a:cubicBezTo>
                    <a:cubicBezTo>
                      <a:pt x="454" y="0"/>
                      <a:pt x="409" y="8"/>
                      <a:pt x="368" y="23"/>
                    </a:cubicBezTo>
                    <a:cubicBezTo>
                      <a:pt x="348" y="30"/>
                      <a:pt x="328" y="39"/>
                      <a:pt x="309" y="49"/>
                    </a:cubicBezTo>
                    <a:cubicBezTo>
                      <a:pt x="287" y="59"/>
                      <a:pt x="267" y="64"/>
                      <a:pt x="243" y="68"/>
                    </a:cubicBezTo>
                    <a:cubicBezTo>
                      <a:pt x="199" y="75"/>
                      <a:pt x="167" y="107"/>
                      <a:pt x="131" y="130"/>
                    </a:cubicBezTo>
                    <a:cubicBezTo>
                      <a:pt x="92" y="156"/>
                      <a:pt x="48" y="175"/>
                      <a:pt x="8" y="199"/>
                    </a:cubicBezTo>
                    <a:cubicBezTo>
                      <a:pt x="0" y="204"/>
                      <a:pt x="5" y="216"/>
                      <a:pt x="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747"/>
              <p:cNvSpPr>
                <a:spLocks/>
              </p:cNvSpPr>
              <p:nvPr/>
            </p:nvSpPr>
            <p:spPr bwMode="auto">
              <a:xfrm>
                <a:off x="4469" y="2728"/>
                <a:ext cx="1109" cy="244"/>
              </a:xfrm>
              <a:custGeom>
                <a:avLst/>
                <a:gdLst>
                  <a:gd name="T0" fmla="*/ 9 w 631"/>
                  <a:gd name="T1" fmla="*/ 15 h 139"/>
                  <a:gd name="T2" fmla="*/ 102 w 631"/>
                  <a:gd name="T3" fmla="*/ 32 h 139"/>
                  <a:gd name="T4" fmla="*/ 179 w 631"/>
                  <a:gd name="T5" fmla="*/ 51 h 139"/>
                  <a:gd name="T6" fmla="*/ 264 w 631"/>
                  <a:gd name="T7" fmla="*/ 56 h 139"/>
                  <a:gd name="T8" fmla="*/ 354 w 631"/>
                  <a:gd name="T9" fmla="*/ 74 h 139"/>
                  <a:gd name="T10" fmla="*/ 511 w 631"/>
                  <a:gd name="T11" fmla="*/ 121 h 139"/>
                  <a:gd name="T12" fmla="*/ 628 w 631"/>
                  <a:gd name="T13" fmla="*/ 100 h 139"/>
                  <a:gd name="T14" fmla="*/ 619 w 631"/>
                  <a:gd name="T15" fmla="*/ 89 h 139"/>
                  <a:gd name="T16" fmla="*/ 556 w 631"/>
                  <a:gd name="T17" fmla="*/ 102 h 139"/>
                  <a:gd name="T18" fmla="*/ 488 w 631"/>
                  <a:gd name="T19" fmla="*/ 88 h 139"/>
                  <a:gd name="T20" fmla="*/ 329 w 631"/>
                  <a:gd name="T21" fmla="*/ 42 h 139"/>
                  <a:gd name="T22" fmla="*/ 253 w 631"/>
                  <a:gd name="T23" fmla="*/ 30 h 139"/>
                  <a:gd name="T24" fmla="*/ 169 w 631"/>
                  <a:gd name="T25" fmla="*/ 25 h 139"/>
                  <a:gd name="T26" fmla="*/ 91 w 631"/>
                  <a:gd name="T27" fmla="*/ 6 h 139"/>
                  <a:gd name="T28" fmla="*/ 9 w 631"/>
                  <a:gd name="T29" fmla="*/ 1 h 139"/>
                  <a:gd name="T30" fmla="*/ 9 w 631"/>
                  <a:gd name="T31"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1" h="139">
                    <a:moveTo>
                      <a:pt x="9" y="15"/>
                    </a:moveTo>
                    <a:cubicBezTo>
                      <a:pt x="41" y="19"/>
                      <a:pt x="72" y="23"/>
                      <a:pt x="102" y="32"/>
                    </a:cubicBezTo>
                    <a:cubicBezTo>
                      <a:pt x="128" y="40"/>
                      <a:pt x="152" y="48"/>
                      <a:pt x="179" y="51"/>
                    </a:cubicBezTo>
                    <a:cubicBezTo>
                      <a:pt x="207" y="54"/>
                      <a:pt x="235" y="53"/>
                      <a:pt x="264" y="56"/>
                    </a:cubicBezTo>
                    <a:cubicBezTo>
                      <a:pt x="294" y="59"/>
                      <a:pt x="324" y="66"/>
                      <a:pt x="354" y="74"/>
                    </a:cubicBezTo>
                    <a:cubicBezTo>
                      <a:pt x="407" y="88"/>
                      <a:pt x="458" y="109"/>
                      <a:pt x="511" y="121"/>
                    </a:cubicBezTo>
                    <a:cubicBezTo>
                      <a:pt x="545" y="129"/>
                      <a:pt x="608" y="139"/>
                      <a:pt x="628" y="100"/>
                    </a:cubicBezTo>
                    <a:cubicBezTo>
                      <a:pt x="631" y="94"/>
                      <a:pt x="626" y="87"/>
                      <a:pt x="619" y="89"/>
                    </a:cubicBezTo>
                    <a:cubicBezTo>
                      <a:pt x="597" y="93"/>
                      <a:pt x="579" y="103"/>
                      <a:pt x="556" y="102"/>
                    </a:cubicBezTo>
                    <a:cubicBezTo>
                      <a:pt x="533" y="101"/>
                      <a:pt x="510" y="95"/>
                      <a:pt x="488" y="88"/>
                    </a:cubicBezTo>
                    <a:cubicBezTo>
                      <a:pt x="435" y="72"/>
                      <a:pt x="383" y="53"/>
                      <a:pt x="329" y="42"/>
                    </a:cubicBezTo>
                    <a:cubicBezTo>
                      <a:pt x="304" y="36"/>
                      <a:pt x="278" y="32"/>
                      <a:pt x="253" y="30"/>
                    </a:cubicBezTo>
                    <a:cubicBezTo>
                      <a:pt x="225" y="27"/>
                      <a:pt x="197" y="29"/>
                      <a:pt x="169" y="25"/>
                    </a:cubicBezTo>
                    <a:cubicBezTo>
                      <a:pt x="142" y="22"/>
                      <a:pt x="118" y="12"/>
                      <a:pt x="91" y="6"/>
                    </a:cubicBezTo>
                    <a:cubicBezTo>
                      <a:pt x="64" y="0"/>
                      <a:pt x="37" y="0"/>
                      <a:pt x="9" y="1"/>
                    </a:cubicBezTo>
                    <a:cubicBezTo>
                      <a:pt x="0" y="2"/>
                      <a:pt x="1" y="14"/>
                      <a:pt x="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748"/>
              <p:cNvSpPr>
                <a:spLocks/>
              </p:cNvSpPr>
              <p:nvPr/>
            </p:nvSpPr>
            <p:spPr bwMode="auto">
              <a:xfrm>
                <a:off x="5522" y="2768"/>
                <a:ext cx="89" cy="158"/>
              </a:xfrm>
              <a:custGeom>
                <a:avLst/>
                <a:gdLst>
                  <a:gd name="T0" fmla="*/ 11 w 51"/>
                  <a:gd name="T1" fmla="*/ 19 h 90"/>
                  <a:gd name="T2" fmla="*/ 29 w 51"/>
                  <a:gd name="T3" fmla="*/ 47 h 90"/>
                  <a:gd name="T4" fmla="*/ 3 w 51"/>
                  <a:gd name="T5" fmla="*/ 77 h 90"/>
                  <a:gd name="T6" fmla="*/ 8 w 51"/>
                  <a:gd name="T7" fmla="*/ 89 h 90"/>
                  <a:gd name="T8" fmla="*/ 51 w 51"/>
                  <a:gd name="T9" fmla="*/ 41 h 90"/>
                  <a:gd name="T10" fmla="*/ 11 w 51"/>
                  <a:gd name="T11" fmla="*/ 6 h 90"/>
                  <a:gd name="T12" fmla="*/ 11 w 51"/>
                  <a:gd name="T13" fmla="*/ 19 h 90"/>
                </a:gdLst>
                <a:ahLst/>
                <a:cxnLst>
                  <a:cxn ang="0">
                    <a:pos x="T0" y="T1"/>
                  </a:cxn>
                  <a:cxn ang="0">
                    <a:pos x="T2" y="T3"/>
                  </a:cxn>
                  <a:cxn ang="0">
                    <a:pos x="T4" y="T5"/>
                  </a:cxn>
                  <a:cxn ang="0">
                    <a:pos x="T6" y="T7"/>
                  </a:cxn>
                  <a:cxn ang="0">
                    <a:pos x="T8" y="T9"/>
                  </a:cxn>
                  <a:cxn ang="0">
                    <a:pos x="T10" y="T11"/>
                  </a:cxn>
                  <a:cxn ang="0">
                    <a:pos x="T12" y="T13"/>
                  </a:cxn>
                </a:cxnLst>
                <a:rect l="0" t="0" r="r" b="b"/>
                <a:pathLst>
                  <a:path w="51" h="90">
                    <a:moveTo>
                      <a:pt x="11" y="19"/>
                    </a:moveTo>
                    <a:cubicBezTo>
                      <a:pt x="24" y="22"/>
                      <a:pt x="33" y="34"/>
                      <a:pt x="29" y="47"/>
                    </a:cubicBezTo>
                    <a:cubicBezTo>
                      <a:pt x="25" y="60"/>
                      <a:pt x="11" y="67"/>
                      <a:pt x="3" y="77"/>
                    </a:cubicBezTo>
                    <a:cubicBezTo>
                      <a:pt x="0" y="81"/>
                      <a:pt x="1" y="90"/>
                      <a:pt x="8" y="89"/>
                    </a:cubicBezTo>
                    <a:cubicBezTo>
                      <a:pt x="31" y="86"/>
                      <a:pt x="51" y="65"/>
                      <a:pt x="51" y="41"/>
                    </a:cubicBezTo>
                    <a:cubicBezTo>
                      <a:pt x="50" y="21"/>
                      <a:pt x="33" y="0"/>
                      <a:pt x="11" y="6"/>
                    </a:cubicBezTo>
                    <a:cubicBezTo>
                      <a:pt x="5" y="8"/>
                      <a:pt x="5" y="18"/>
                      <a:pt x="1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749"/>
              <p:cNvSpPr>
                <a:spLocks/>
              </p:cNvSpPr>
              <p:nvPr/>
            </p:nvSpPr>
            <p:spPr bwMode="auto">
              <a:xfrm>
                <a:off x="5580" y="2323"/>
                <a:ext cx="214" cy="524"/>
              </a:xfrm>
              <a:custGeom>
                <a:avLst/>
                <a:gdLst>
                  <a:gd name="T0" fmla="*/ 15 w 122"/>
                  <a:gd name="T1" fmla="*/ 294 h 298"/>
                  <a:gd name="T2" fmla="*/ 65 w 122"/>
                  <a:gd name="T3" fmla="*/ 252 h 298"/>
                  <a:gd name="T4" fmla="*/ 94 w 122"/>
                  <a:gd name="T5" fmla="*/ 174 h 298"/>
                  <a:gd name="T6" fmla="*/ 114 w 122"/>
                  <a:gd name="T7" fmla="*/ 89 h 298"/>
                  <a:gd name="T8" fmla="*/ 109 w 122"/>
                  <a:gd name="T9" fmla="*/ 6 h 298"/>
                  <a:gd name="T10" fmla="*/ 95 w 122"/>
                  <a:gd name="T11" fmla="*/ 7 h 298"/>
                  <a:gd name="T12" fmla="*/ 90 w 122"/>
                  <a:gd name="T13" fmla="*/ 89 h 298"/>
                  <a:gd name="T14" fmla="*/ 72 w 122"/>
                  <a:gd name="T15" fmla="*/ 168 h 298"/>
                  <a:gd name="T16" fmla="*/ 47 w 122"/>
                  <a:gd name="T17" fmla="*/ 242 h 298"/>
                  <a:gd name="T18" fmla="*/ 4 w 122"/>
                  <a:gd name="T19" fmla="*/ 285 h 298"/>
                  <a:gd name="T20" fmla="*/ 15 w 122"/>
                  <a:gd name="T21" fmla="*/ 29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98">
                    <a:moveTo>
                      <a:pt x="15" y="294"/>
                    </a:moveTo>
                    <a:cubicBezTo>
                      <a:pt x="32" y="280"/>
                      <a:pt x="53" y="272"/>
                      <a:pt x="65" y="252"/>
                    </a:cubicBezTo>
                    <a:cubicBezTo>
                      <a:pt x="79" y="229"/>
                      <a:pt x="86" y="200"/>
                      <a:pt x="94" y="174"/>
                    </a:cubicBezTo>
                    <a:cubicBezTo>
                      <a:pt x="103" y="146"/>
                      <a:pt x="110" y="118"/>
                      <a:pt x="114" y="89"/>
                    </a:cubicBezTo>
                    <a:cubicBezTo>
                      <a:pt x="117" y="63"/>
                      <a:pt x="122" y="29"/>
                      <a:pt x="109" y="6"/>
                    </a:cubicBezTo>
                    <a:cubicBezTo>
                      <a:pt x="105" y="0"/>
                      <a:pt x="96" y="1"/>
                      <a:pt x="95" y="7"/>
                    </a:cubicBezTo>
                    <a:cubicBezTo>
                      <a:pt x="88" y="33"/>
                      <a:pt x="94" y="63"/>
                      <a:pt x="90" y="89"/>
                    </a:cubicBezTo>
                    <a:cubicBezTo>
                      <a:pt x="86" y="116"/>
                      <a:pt x="79" y="142"/>
                      <a:pt x="72" y="168"/>
                    </a:cubicBezTo>
                    <a:cubicBezTo>
                      <a:pt x="64" y="192"/>
                      <a:pt x="59" y="220"/>
                      <a:pt x="47" y="242"/>
                    </a:cubicBezTo>
                    <a:cubicBezTo>
                      <a:pt x="37" y="260"/>
                      <a:pt x="14" y="266"/>
                      <a:pt x="4" y="285"/>
                    </a:cubicBezTo>
                    <a:cubicBezTo>
                      <a:pt x="0" y="293"/>
                      <a:pt x="9" y="298"/>
                      <a:pt x="15" y="2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750"/>
              <p:cNvSpPr>
                <a:spLocks/>
              </p:cNvSpPr>
              <p:nvPr/>
            </p:nvSpPr>
            <p:spPr bwMode="auto">
              <a:xfrm>
                <a:off x="5664" y="2051"/>
                <a:ext cx="135" cy="321"/>
              </a:xfrm>
              <a:custGeom>
                <a:avLst/>
                <a:gdLst>
                  <a:gd name="T0" fmla="*/ 58 w 77"/>
                  <a:gd name="T1" fmla="*/ 176 h 183"/>
                  <a:gd name="T2" fmla="*/ 70 w 77"/>
                  <a:gd name="T3" fmla="*/ 76 h 183"/>
                  <a:gd name="T4" fmla="*/ 53 w 77"/>
                  <a:gd name="T5" fmla="*/ 39 h 183"/>
                  <a:gd name="T6" fmla="*/ 37 w 77"/>
                  <a:gd name="T7" fmla="*/ 20 h 183"/>
                  <a:gd name="T8" fmla="*/ 27 w 77"/>
                  <a:gd name="T9" fmla="*/ 3 h 183"/>
                  <a:gd name="T10" fmla="*/ 16 w 77"/>
                  <a:gd name="T11" fmla="*/ 3 h 183"/>
                  <a:gd name="T12" fmla="*/ 40 w 77"/>
                  <a:gd name="T13" fmla="*/ 59 h 183"/>
                  <a:gd name="T14" fmla="*/ 46 w 77"/>
                  <a:gd name="T15" fmla="*/ 172 h 183"/>
                  <a:gd name="T16" fmla="*/ 58 w 77"/>
                  <a:gd name="T17" fmla="*/ 17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83">
                    <a:moveTo>
                      <a:pt x="58" y="176"/>
                    </a:moveTo>
                    <a:cubicBezTo>
                      <a:pt x="76" y="148"/>
                      <a:pt x="77" y="108"/>
                      <a:pt x="70" y="76"/>
                    </a:cubicBezTo>
                    <a:cubicBezTo>
                      <a:pt x="67" y="62"/>
                      <a:pt x="61" y="50"/>
                      <a:pt x="53" y="39"/>
                    </a:cubicBezTo>
                    <a:cubicBezTo>
                      <a:pt x="47" y="33"/>
                      <a:pt x="41" y="27"/>
                      <a:pt x="37" y="20"/>
                    </a:cubicBezTo>
                    <a:cubicBezTo>
                      <a:pt x="33" y="14"/>
                      <a:pt x="33" y="8"/>
                      <a:pt x="27" y="3"/>
                    </a:cubicBezTo>
                    <a:cubicBezTo>
                      <a:pt x="24" y="1"/>
                      <a:pt x="19" y="0"/>
                      <a:pt x="16" y="3"/>
                    </a:cubicBezTo>
                    <a:cubicBezTo>
                      <a:pt x="0" y="24"/>
                      <a:pt x="30" y="44"/>
                      <a:pt x="40" y="59"/>
                    </a:cubicBezTo>
                    <a:cubicBezTo>
                      <a:pt x="63" y="92"/>
                      <a:pt x="52" y="136"/>
                      <a:pt x="46" y="172"/>
                    </a:cubicBezTo>
                    <a:cubicBezTo>
                      <a:pt x="45" y="178"/>
                      <a:pt x="54" y="183"/>
                      <a:pt x="58" y="1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751"/>
              <p:cNvSpPr>
                <a:spLocks/>
              </p:cNvSpPr>
              <p:nvPr/>
            </p:nvSpPr>
            <p:spPr bwMode="auto">
              <a:xfrm>
                <a:off x="5573" y="1831"/>
                <a:ext cx="175" cy="258"/>
              </a:xfrm>
              <a:custGeom>
                <a:avLst/>
                <a:gdLst>
                  <a:gd name="T0" fmla="*/ 76 w 100"/>
                  <a:gd name="T1" fmla="*/ 141 h 147"/>
                  <a:gd name="T2" fmla="*/ 11 w 100"/>
                  <a:gd name="T3" fmla="*/ 1 h 147"/>
                  <a:gd name="T4" fmla="*/ 3 w 100"/>
                  <a:gd name="T5" fmla="*/ 15 h 147"/>
                  <a:gd name="T6" fmla="*/ 23 w 100"/>
                  <a:gd name="T7" fmla="*/ 29 h 147"/>
                  <a:gd name="T8" fmla="*/ 50 w 100"/>
                  <a:gd name="T9" fmla="*/ 51 h 147"/>
                  <a:gd name="T10" fmla="*/ 64 w 100"/>
                  <a:gd name="T11" fmla="*/ 138 h 147"/>
                  <a:gd name="T12" fmla="*/ 76 w 100"/>
                  <a:gd name="T13" fmla="*/ 141 h 147"/>
                </a:gdLst>
                <a:ahLst/>
                <a:cxnLst>
                  <a:cxn ang="0">
                    <a:pos x="T0" y="T1"/>
                  </a:cxn>
                  <a:cxn ang="0">
                    <a:pos x="T2" y="T3"/>
                  </a:cxn>
                  <a:cxn ang="0">
                    <a:pos x="T4" y="T5"/>
                  </a:cxn>
                  <a:cxn ang="0">
                    <a:pos x="T6" y="T7"/>
                  </a:cxn>
                  <a:cxn ang="0">
                    <a:pos x="T8" y="T9"/>
                  </a:cxn>
                  <a:cxn ang="0">
                    <a:pos x="T10" y="T11"/>
                  </a:cxn>
                  <a:cxn ang="0">
                    <a:pos x="T12" y="T13"/>
                  </a:cxn>
                </a:cxnLst>
                <a:rect l="0" t="0" r="r" b="b"/>
                <a:pathLst>
                  <a:path w="100" h="147">
                    <a:moveTo>
                      <a:pt x="76" y="141"/>
                    </a:moveTo>
                    <a:cubicBezTo>
                      <a:pt x="100" y="88"/>
                      <a:pt x="75" y="8"/>
                      <a:pt x="11" y="1"/>
                    </a:cubicBezTo>
                    <a:cubicBezTo>
                      <a:pt x="4" y="0"/>
                      <a:pt x="0" y="10"/>
                      <a:pt x="3" y="15"/>
                    </a:cubicBezTo>
                    <a:cubicBezTo>
                      <a:pt x="8" y="24"/>
                      <a:pt x="14" y="26"/>
                      <a:pt x="23" y="29"/>
                    </a:cubicBezTo>
                    <a:cubicBezTo>
                      <a:pt x="36" y="33"/>
                      <a:pt x="43" y="39"/>
                      <a:pt x="50" y="51"/>
                    </a:cubicBezTo>
                    <a:cubicBezTo>
                      <a:pt x="64" y="79"/>
                      <a:pt x="62" y="108"/>
                      <a:pt x="64" y="138"/>
                    </a:cubicBezTo>
                    <a:cubicBezTo>
                      <a:pt x="64" y="143"/>
                      <a:pt x="73" y="147"/>
                      <a:pt x="76"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752"/>
              <p:cNvSpPr>
                <a:spLocks/>
              </p:cNvSpPr>
              <p:nvPr/>
            </p:nvSpPr>
            <p:spPr bwMode="auto">
              <a:xfrm>
                <a:off x="5402" y="1456"/>
                <a:ext cx="214" cy="412"/>
              </a:xfrm>
              <a:custGeom>
                <a:avLst/>
                <a:gdLst>
                  <a:gd name="T0" fmla="*/ 115 w 122"/>
                  <a:gd name="T1" fmla="*/ 227 h 234"/>
                  <a:gd name="T2" fmla="*/ 109 w 122"/>
                  <a:gd name="T3" fmla="*/ 162 h 234"/>
                  <a:gd name="T4" fmla="*/ 93 w 122"/>
                  <a:gd name="T5" fmla="*/ 126 h 234"/>
                  <a:gd name="T6" fmla="*/ 90 w 122"/>
                  <a:gd name="T7" fmla="*/ 88 h 234"/>
                  <a:gd name="T8" fmla="*/ 18 w 122"/>
                  <a:gd name="T9" fmla="*/ 2 h 234"/>
                  <a:gd name="T10" fmla="*/ 10 w 122"/>
                  <a:gd name="T11" fmla="*/ 21 h 234"/>
                  <a:gd name="T12" fmla="*/ 54 w 122"/>
                  <a:gd name="T13" fmla="*/ 54 h 234"/>
                  <a:gd name="T14" fmla="*/ 70 w 122"/>
                  <a:gd name="T15" fmla="*/ 112 h 234"/>
                  <a:gd name="T16" fmla="*/ 84 w 122"/>
                  <a:gd name="T17" fmla="*/ 159 h 234"/>
                  <a:gd name="T18" fmla="*/ 102 w 122"/>
                  <a:gd name="T19" fmla="*/ 225 h 234"/>
                  <a:gd name="T20" fmla="*/ 115 w 122"/>
                  <a:gd name="T21" fmla="*/ 2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34">
                    <a:moveTo>
                      <a:pt x="115" y="227"/>
                    </a:moveTo>
                    <a:cubicBezTo>
                      <a:pt x="122" y="205"/>
                      <a:pt x="119" y="183"/>
                      <a:pt x="109" y="162"/>
                    </a:cubicBezTo>
                    <a:cubicBezTo>
                      <a:pt x="103" y="150"/>
                      <a:pt x="95" y="140"/>
                      <a:pt x="93" y="126"/>
                    </a:cubicBezTo>
                    <a:cubicBezTo>
                      <a:pt x="90" y="114"/>
                      <a:pt x="92" y="101"/>
                      <a:pt x="90" y="88"/>
                    </a:cubicBezTo>
                    <a:cubicBezTo>
                      <a:pt x="86" y="52"/>
                      <a:pt x="56" y="8"/>
                      <a:pt x="18" y="2"/>
                    </a:cubicBezTo>
                    <a:cubicBezTo>
                      <a:pt x="7" y="0"/>
                      <a:pt x="0" y="14"/>
                      <a:pt x="10" y="21"/>
                    </a:cubicBezTo>
                    <a:cubicBezTo>
                      <a:pt x="27" y="31"/>
                      <a:pt x="42" y="38"/>
                      <a:pt x="54" y="54"/>
                    </a:cubicBezTo>
                    <a:cubicBezTo>
                      <a:pt x="66" y="72"/>
                      <a:pt x="70" y="91"/>
                      <a:pt x="70" y="112"/>
                    </a:cubicBezTo>
                    <a:cubicBezTo>
                      <a:pt x="71" y="129"/>
                      <a:pt x="75" y="144"/>
                      <a:pt x="84" y="159"/>
                    </a:cubicBezTo>
                    <a:cubicBezTo>
                      <a:pt x="96" y="181"/>
                      <a:pt x="101" y="200"/>
                      <a:pt x="102" y="225"/>
                    </a:cubicBezTo>
                    <a:cubicBezTo>
                      <a:pt x="102" y="233"/>
                      <a:pt x="112" y="234"/>
                      <a:pt x="115"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753"/>
              <p:cNvSpPr>
                <a:spLocks/>
              </p:cNvSpPr>
              <p:nvPr/>
            </p:nvSpPr>
            <p:spPr bwMode="auto">
              <a:xfrm>
                <a:off x="5124" y="1245"/>
                <a:ext cx="313" cy="248"/>
              </a:xfrm>
              <a:custGeom>
                <a:avLst/>
                <a:gdLst>
                  <a:gd name="T0" fmla="*/ 177 w 178"/>
                  <a:gd name="T1" fmla="*/ 130 h 141"/>
                  <a:gd name="T2" fmla="*/ 107 w 178"/>
                  <a:gd name="T3" fmla="*/ 8 h 141"/>
                  <a:gd name="T4" fmla="*/ 35 w 178"/>
                  <a:gd name="T5" fmla="*/ 15 h 141"/>
                  <a:gd name="T6" fmla="*/ 16 w 178"/>
                  <a:gd name="T7" fmla="*/ 64 h 141"/>
                  <a:gd name="T8" fmla="*/ 32 w 178"/>
                  <a:gd name="T9" fmla="*/ 57 h 141"/>
                  <a:gd name="T10" fmla="*/ 79 w 178"/>
                  <a:gd name="T11" fmla="*/ 29 h 141"/>
                  <a:gd name="T12" fmla="*/ 125 w 178"/>
                  <a:gd name="T13" fmla="*/ 48 h 141"/>
                  <a:gd name="T14" fmla="*/ 163 w 178"/>
                  <a:gd name="T15" fmla="*/ 134 h 141"/>
                  <a:gd name="T16" fmla="*/ 177 w 178"/>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41">
                    <a:moveTo>
                      <a:pt x="177" y="130"/>
                    </a:moveTo>
                    <a:cubicBezTo>
                      <a:pt x="178" y="83"/>
                      <a:pt x="155" y="24"/>
                      <a:pt x="107" y="8"/>
                    </a:cubicBezTo>
                    <a:cubicBezTo>
                      <a:pt x="83" y="0"/>
                      <a:pt x="56" y="5"/>
                      <a:pt x="35" y="15"/>
                    </a:cubicBezTo>
                    <a:cubicBezTo>
                      <a:pt x="16" y="24"/>
                      <a:pt x="0" y="45"/>
                      <a:pt x="16" y="64"/>
                    </a:cubicBezTo>
                    <a:cubicBezTo>
                      <a:pt x="22" y="70"/>
                      <a:pt x="31" y="64"/>
                      <a:pt x="32" y="57"/>
                    </a:cubicBezTo>
                    <a:cubicBezTo>
                      <a:pt x="34" y="37"/>
                      <a:pt x="61" y="30"/>
                      <a:pt x="79" y="29"/>
                    </a:cubicBezTo>
                    <a:cubicBezTo>
                      <a:pt x="97" y="28"/>
                      <a:pt x="113" y="36"/>
                      <a:pt x="125" y="48"/>
                    </a:cubicBezTo>
                    <a:cubicBezTo>
                      <a:pt x="148" y="72"/>
                      <a:pt x="150" y="105"/>
                      <a:pt x="163" y="134"/>
                    </a:cubicBezTo>
                    <a:cubicBezTo>
                      <a:pt x="166" y="141"/>
                      <a:pt x="177" y="137"/>
                      <a:pt x="177"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754"/>
              <p:cNvSpPr>
                <a:spLocks/>
              </p:cNvSpPr>
              <p:nvPr/>
            </p:nvSpPr>
            <p:spPr bwMode="auto">
              <a:xfrm>
                <a:off x="4985" y="1038"/>
                <a:ext cx="296" cy="244"/>
              </a:xfrm>
              <a:custGeom>
                <a:avLst/>
                <a:gdLst>
                  <a:gd name="T0" fmla="*/ 168 w 168"/>
                  <a:gd name="T1" fmla="*/ 131 h 139"/>
                  <a:gd name="T2" fmla="*/ 97 w 168"/>
                  <a:gd name="T3" fmla="*/ 11 h 139"/>
                  <a:gd name="T4" fmla="*/ 38 w 168"/>
                  <a:gd name="T5" fmla="*/ 6 h 139"/>
                  <a:gd name="T6" fmla="*/ 1 w 168"/>
                  <a:gd name="T7" fmla="*/ 43 h 139"/>
                  <a:gd name="T8" fmla="*/ 12 w 168"/>
                  <a:gd name="T9" fmla="*/ 50 h 139"/>
                  <a:gd name="T10" fmla="*/ 50 w 168"/>
                  <a:gd name="T11" fmla="*/ 28 h 139"/>
                  <a:gd name="T12" fmla="*/ 100 w 168"/>
                  <a:gd name="T13" fmla="*/ 41 h 139"/>
                  <a:gd name="T14" fmla="*/ 157 w 168"/>
                  <a:gd name="T15" fmla="*/ 134 h 139"/>
                  <a:gd name="T16" fmla="*/ 168 w 168"/>
                  <a:gd name="T17" fmla="*/ 1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9">
                    <a:moveTo>
                      <a:pt x="168" y="131"/>
                    </a:moveTo>
                    <a:cubicBezTo>
                      <a:pt x="166" y="84"/>
                      <a:pt x="141" y="32"/>
                      <a:pt x="97" y="11"/>
                    </a:cubicBezTo>
                    <a:cubicBezTo>
                      <a:pt x="79" y="2"/>
                      <a:pt x="58" y="0"/>
                      <a:pt x="38" y="6"/>
                    </a:cubicBezTo>
                    <a:cubicBezTo>
                      <a:pt x="21" y="11"/>
                      <a:pt x="0" y="23"/>
                      <a:pt x="1" y="43"/>
                    </a:cubicBezTo>
                    <a:cubicBezTo>
                      <a:pt x="1" y="49"/>
                      <a:pt x="7" y="52"/>
                      <a:pt x="12" y="50"/>
                    </a:cubicBezTo>
                    <a:cubicBezTo>
                      <a:pt x="26" y="43"/>
                      <a:pt x="34" y="31"/>
                      <a:pt x="50" y="28"/>
                    </a:cubicBezTo>
                    <a:cubicBezTo>
                      <a:pt x="68" y="24"/>
                      <a:pt x="86" y="30"/>
                      <a:pt x="100" y="41"/>
                    </a:cubicBezTo>
                    <a:cubicBezTo>
                      <a:pt x="131" y="63"/>
                      <a:pt x="140" y="101"/>
                      <a:pt x="157" y="134"/>
                    </a:cubicBezTo>
                    <a:cubicBezTo>
                      <a:pt x="160" y="139"/>
                      <a:pt x="168" y="137"/>
                      <a:pt x="168"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755"/>
              <p:cNvSpPr>
                <a:spLocks/>
              </p:cNvSpPr>
              <p:nvPr/>
            </p:nvSpPr>
            <p:spPr bwMode="auto">
              <a:xfrm>
                <a:off x="4657" y="812"/>
                <a:ext cx="386" cy="289"/>
              </a:xfrm>
              <a:custGeom>
                <a:avLst/>
                <a:gdLst>
                  <a:gd name="T0" fmla="*/ 210 w 220"/>
                  <a:gd name="T1" fmla="*/ 157 h 164"/>
                  <a:gd name="T2" fmla="*/ 133 w 220"/>
                  <a:gd name="T3" fmla="*/ 46 h 164"/>
                  <a:gd name="T4" fmla="*/ 3 w 220"/>
                  <a:gd name="T5" fmla="*/ 47 h 164"/>
                  <a:gd name="T6" fmla="*/ 12 w 220"/>
                  <a:gd name="T7" fmla="*/ 58 h 164"/>
                  <a:gd name="T8" fmla="*/ 62 w 220"/>
                  <a:gd name="T9" fmla="*/ 48 h 164"/>
                  <a:gd name="T10" fmla="*/ 123 w 220"/>
                  <a:gd name="T11" fmla="*/ 69 h 164"/>
                  <a:gd name="T12" fmla="*/ 168 w 220"/>
                  <a:gd name="T13" fmla="*/ 105 h 164"/>
                  <a:gd name="T14" fmla="*/ 197 w 220"/>
                  <a:gd name="T15" fmla="*/ 157 h 164"/>
                  <a:gd name="T16" fmla="*/ 210 w 220"/>
                  <a:gd name="T17"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164">
                    <a:moveTo>
                      <a:pt x="210" y="157"/>
                    </a:moveTo>
                    <a:cubicBezTo>
                      <a:pt x="220" y="110"/>
                      <a:pt x="167" y="68"/>
                      <a:pt x="133" y="46"/>
                    </a:cubicBezTo>
                    <a:cubicBezTo>
                      <a:pt x="101" y="25"/>
                      <a:pt x="26" y="0"/>
                      <a:pt x="3" y="47"/>
                    </a:cubicBezTo>
                    <a:cubicBezTo>
                      <a:pt x="0" y="53"/>
                      <a:pt x="5" y="59"/>
                      <a:pt x="12" y="58"/>
                    </a:cubicBezTo>
                    <a:cubicBezTo>
                      <a:pt x="29" y="55"/>
                      <a:pt x="44" y="47"/>
                      <a:pt x="62" y="48"/>
                    </a:cubicBezTo>
                    <a:cubicBezTo>
                      <a:pt x="84" y="48"/>
                      <a:pt x="105" y="58"/>
                      <a:pt x="123" y="69"/>
                    </a:cubicBezTo>
                    <a:cubicBezTo>
                      <a:pt x="140" y="79"/>
                      <a:pt x="155" y="91"/>
                      <a:pt x="168" y="105"/>
                    </a:cubicBezTo>
                    <a:cubicBezTo>
                      <a:pt x="183" y="120"/>
                      <a:pt x="190" y="137"/>
                      <a:pt x="197" y="157"/>
                    </a:cubicBezTo>
                    <a:cubicBezTo>
                      <a:pt x="199" y="162"/>
                      <a:pt x="209" y="164"/>
                      <a:pt x="210"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756"/>
              <p:cNvSpPr>
                <a:spLocks/>
              </p:cNvSpPr>
              <p:nvPr/>
            </p:nvSpPr>
            <p:spPr bwMode="auto">
              <a:xfrm>
                <a:off x="4122" y="633"/>
                <a:ext cx="566" cy="280"/>
              </a:xfrm>
              <a:custGeom>
                <a:avLst/>
                <a:gdLst>
                  <a:gd name="T0" fmla="*/ 318 w 322"/>
                  <a:gd name="T1" fmla="*/ 150 h 159"/>
                  <a:gd name="T2" fmla="*/ 278 w 322"/>
                  <a:gd name="T3" fmla="*/ 80 h 159"/>
                  <a:gd name="T4" fmla="*/ 221 w 322"/>
                  <a:gd name="T5" fmla="*/ 62 h 159"/>
                  <a:gd name="T6" fmla="*/ 160 w 322"/>
                  <a:gd name="T7" fmla="*/ 36 h 159"/>
                  <a:gd name="T8" fmla="*/ 64 w 322"/>
                  <a:gd name="T9" fmla="*/ 0 h 159"/>
                  <a:gd name="T10" fmla="*/ 0 w 322"/>
                  <a:gd name="T11" fmla="*/ 37 h 159"/>
                  <a:gd name="T12" fmla="*/ 10 w 322"/>
                  <a:gd name="T13" fmla="*/ 44 h 159"/>
                  <a:gd name="T14" fmla="*/ 41 w 322"/>
                  <a:gd name="T15" fmla="*/ 28 h 159"/>
                  <a:gd name="T16" fmla="*/ 77 w 322"/>
                  <a:gd name="T17" fmla="*/ 26 h 159"/>
                  <a:gd name="T18" fmla="*/ 156 w 322"/>
                  <a:gd name="T19" fmla="*/ 63 h 159"/>
                  <a:gd name="T20" fmla="*/ 238 w 322"/>
                  <a:gd name="T21" fmla="*/ 93 h 159"/>
                  <a:gd name="T22" fmla="*/ 306 w 322"/>
                  <a:gd name="T23" fmla="*/ 150 h 159"/>
                  <a:gd name="T24" fmla="*/ 318 w 322"/>
                  <a:gd name="T25" fmla="*/ 15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159">
                    <a:moveTo>
                      <a:pt x="318" y="150"/>
                    </a:moveTo>
                    <a:cubicBezTo>
                      <a:pt x="322" y="120"/>
                      <a:pt x="304" y="95"/>
                      <a:pt x="278" y="80"/>
                    </a:cubicBezTo>
                    <a:cubicBezTo>
                      <a:pt x="260" y="71"/>
                      <a:pt x="240" y="67"/>
                      <a:pt x="221" y="62"/>
                    </a:cubicBezTo>
                    <a:cubicBezTo>
                      <a:pt x="199" y="56"/>
                      <a:pt x="180" y="48"/>
                      <a:pt x="160" y="36"/>
                    </a:cubicBezTo>
                    <a:cubicBezTo>
                      <a:pt x="130" y="19"/>
                      <a:pt x="100" y="1"/>
                      <a:pt x="64" y="0"/>
                    </a:cubicBezTo>
                    <a:cubicBezTo>
                      <a:pt x="40" y="0"/>
                      <a:pt x="3" y="9"/>
                      <a:pt x="0" y="37"/>
                    </a:cubicBezTo>
                    <a:cubicBezTo>
                      <a:pt x="0" y="42"/>
                      <a:pt x="6" y="46"/>
                      <a:pt x="10" y="44"/>
                    </a:cubicBezTo>
                    <a:cubicBezTo>
                      <a:pt x="21" y="40"/>
                      <a:pt x="29" y="32"/>
                      <a:pt x="41" y="28"/>
                    </a:cubicBezTo>
                    <a:cubicBezTo>
                      <a:pt x="52" y="24"/>
                      <a:pt x="65" y="24"/>
                      <a:pt x="77" y="26"/>
                    </a:cubicBezTo>
                    <a:cubicBezTo>
                      <a:pt x="107" y="31"/>
                      <a:pt x="131" y="49"/>
                      <a:pt x="156" y="63"/>
                    </a:cubicBezTo>
                    <a:cubicBezTo>
                      <a:pt x="183" y="78"/>
                      <a:pt x="209" y="85"/>
                      <a:pt x="238" y="93"/>
                    </a:cubicBezTo>
                    <a:cubicBezTo>
                      <a:pt x="266" y="100"/>
                      <a:pt x="304" y="116"/>
                      <a:pt x="306" y="150"/>
                    </a:cubicBezTo>
                    <a:cubicBezTo>
                      <a:pt x="306" y="159"/>
                      <a:pt x="318" y="158"/>
                      <a:pt x="318" y="1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757"/>
              <p:cNvSpPr>
                <a:spLocks/>
              </p:cNvSpPr>
              <p:nvPr/>
            </p:nvSpPr>
            <p:spPr bwMode="auto">
              <a:xfrm>
                <a:off x="3855" y="644"/>
                <a:ext cx="287" cy="93"/>
              </a:xfrm>
              <a:custGeom>
                <a:avLst/>
                <a:gdLst>
                  <a:gd name="T0" fmla="*/ 156 w 163"/>
                  <a:gd name="T1" fmla="*/ 24 h 53"/>
                  <a:gd name="T2" fmla="*/ 22 w 163"/>
                  <a:gd name="T3" fmla="*/ 47 h 53"/>
                  <a:gd name="T4" fmla="*/ 34 w 163"/>
                  <a:gd name="T5" fmla="*/ 49 h 53"/>
                  <a:gd name="T6" fmla="*/ 94 w 163"/>
                  <a:gd name="T7" fmla="*/ 40 h 53"/>
                  <a:gd name="T8" fmla="*/ 153 w 163"/>
                  <a:gd name="T9" fmla="*/ 40 h 53"/>
                  <a:gd name="T10" fmla="*/ 156 w 163"/>
                  <a:gd name="T11" fmla="*/ 24 h 53"/>
                </a:gdLst>
                <a:ahLst/>
                <a:cxnLst>
                  <a:cxn ang="0">
                    <a:pos x="T0" y="T1"/>
                  </a:cxn>
                  <a:cxn ang="0">
                    <a:pos x="T2" y="T3"/>
                  </a:cxn>
                  <a:cxn ang="0">
                    <a:pos x="T4" y="T5"/>
                  </a:cxn>
                  <a:cxn ang="0">
                    <a:pos x="T6" y="T7"/>
                  </a:cxn>
                  <a:cxn ang="0">
                    <a:pos x="T8" y="T9"/>
                  </a:cxn>
                  <a:cxn ang="0">
                    <a:pos x="T10" y="T11"/>
                  </a:cxn>
                </a:cxnLst>
                <a:rect l="0" t="0" r="r" b="b"/>
                <a:pathLst>
                  <a:path w="163" h="53">
                    <a:moveTo>
                      <a:pt x="156" y="24"/>
                    </a:moveTo>
                    <a:cubicBezTo>
                      <a:pt x="135" y="16"/>
                      <a:pt x="0" y="0"/>
                      <a:pt x="22" y="47"/>
                    </a:cubicBezTo>
                    <a:cubicBezTo>
                      <a:pt x="24" y="53"/>
                      <a:pt x="30" y="52"/>
                      <a:pt x="34" y="49"/>
                    </a:cubicBezTo>
                    <a:cubicBezTo>
                      <a:pt x="50" y="36"/>
                      <a:pt x="74" y="40"/>
                      <a:pt x="94" y="40"/>
                    </a:cubicBezTo>
                    <a:cubicBezTo>
                      <a:pt x="114" y="39"/>
                      <a:pt x="133" y="39"/>
                      <a:pt x="153" y="40"/>
                    </a:cubicBezTo>
                    <a:cubicBezTo>
                      <a:pt x="163" y="40"/>
                      <a:pt x="163" y="27"/>
                      <a:pt x="15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758"/>
              <p:cNvSpPr>
                <a:spLocks/>
              </p:cNvSpPr>
              <p:nvPr/>
            </p:nvSpPr>
            <p:spPr bwMode="auto">
              <a:xfrm>
                <a:off x="3493" y="566"/>
                <a:ext cx="473" cy="141"/>
              </a:xfrm>
              <a:custGeom>
                <a:avLst/>
                <a:gdLst>
                  <a:gd name="T0" fmla="*/ 266 w 269"/>
                  <a:gd name="T1" fmla="*/ 70 h 80"/>
                  <a:gd name="T2" fmla="*/ 215 w 269"/>
                  <a:gd name="T3" fmla="*/ 27 h 80"/>
                  <a:gd name="T4" fmla="*/ 131 w 269"/>
                  <a:gd name="T5" fmla="*/ 13 h 80"/>
                  <a:gd name="T6" fmla="*/ 10 w 269"/>
                  <a:gd name="T7" fmla="*/ 56 h 80"/>
                  <a:gd name="T8" fmla="*/ 28 w 269"/>
                  <a:gd name="T9" fmla="*/ 59 h 80"/>
                  <a:gd name="T10" fmla="*/ 80 w 269"/>
                  <a:gd name="T11" fmla="*/ 37 h 80"/>
                  <a:gd name="T12" fmla="*/ 146 w 269"/>
                  <a:gd name="T13" fmla="*/ 37 h 80"/>
                  <a:gd name="T14" fmla="*/ 206 w 269"/>
                  <a:gd name="T15" fmla="*/ 48 h 80"/>
                  <a:gd name="T16" fmla="*/ 256 w 269"/>
                  <a:gd name="T17" fmla="*/ 78 h 80"/>
                  <a:gd name="T18" fmla="*/ 266 w 269"/>
                  <a:gd name="T19" fmla="*/ 7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80">
                    <a:moveTo>
                      <a:pt x="266" y="70"/>
                    </a:moveTo>
                    <a:cubicBezTo>
                      <a:pt x="258" y="50"/>
                      <a:pt x="234" y="36"/>
                      <a:pt x="215" y="27"/>
                    </a:cubicBezTo>
                    <a:cubicBezTo>
                      <a:pt x="189" y="15"/>
                      <a:pt x="160" y="13"/>
                      <a:pt x="131" y="13"/>
                    </a:cubicBezTo>
                    <a:cubicBezTo>
                      <a:pt x="101" y="13"/>
                      <a:pt x="0" y="0"/>
                      <a:pt x="10" y="56"/>
                    </a:cubicBezTo>
                    <a:cubicBezTo>
                      <a:pt x="11" y="64"/>
                      <a:pt x="25" y="67"/>
                      <a:pt x="28" y="59"/>
                    </a:cubicBezTo>
                    <a:cubicBezTo>
                      <a:pt x="38" y="36"/>
                      <a:pt x="58" y="37"/>
                      <a:pt x="80" y="37"/>
                    </a:cubicBezTo>
                    <a:cubicBezTo>
                      <a:pt x="102" y="37"/>
                      <a:pt x="124" y="37"/>
                      <a:pt x="146" y="37"/>
                    </a:cubicBezTo>
                    <a:cubicBezTo>
                      <a:pt x="167" y="38"/>
                      <a:pt x="187" y="40"/>
                      <a:pt x="206" y="48"/>
                    </a:cubicBezTo>
                    <a:cubicBezTo>
                      <a:pt x="225" y="55"/>
                      <a:pt x="239" y="70"/>
                      <a:pt x="256" y="78"/>
                    </a:cubicBezTo>
                    <a:cubicBezTo>
                      <a:pt x="261" y="80"/>
                      <a:pt x="269" y="76"/>
                      <a:pt x="266"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759"/>
              <p:cNvSpPr>
                <a:spLocks/>
              </p:cNvSpPr>
              <p:nvPr/>
            </p:nvSpPr>
            <p:spPr bwMode="auto">
              <a:xfrm>
                <a:off x="3166" y="635"/>
                <a:ext cx="380" cy="142"/>
              </a:xfrm>
              <a:custGeom>
                <a:avLst/>
                <a:gdLst>
                  <a:gd name="T0" fmla="*/ 211 w 216"/>
                  <a:gd name="T1" fmla="*/ 17 h 81"/>
                  <a:gd name="T2" fmla="*/ 93 w 216"/>
                  <a:gd name="T3" fmla="*/ 8 h 81"/>
                  <a:gd name="T4" fmla="*/ 4 w 216"/>
                  <a:gd name="T5" fmla="*/ 61 h 81"/>
                  <a:gd name="T6" fmla="*/ 18 w 216"/>
                  <a:gd name="T7" fmla="*/ 75 h 81"/>
                  <a:gd name="T8" fmla="*/ 57 w 216"/>
                  <a:gd name="T9" fmla="*/ 45 h 81"/>
                  <a:gd name="T10" fmla="*/ 102 w 216"/>
                  <a:gd name="T11" fmla="*/ 28 h 81"/>
                  <a:gd name="T12" fmla="*/ 157 w 216"/>
                  <a:gd name="T13" fmla="*/ 26 h 81"/>
                  <a:gd name="T14" fmla="*/ 209 w 216"/>
                  <a:gd name="T15" fmla="*/ 28 h 81"/>
                  <a:gd name="T16" fmla="*/ 211 w 216"/>
                  <a:gd name="T17"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81">
                    <a:moveTo>
                      <a:pt x="211" y="17"/>
                    </a:moveTo>
                    <a:cubicBezTo>
                      <a:pt x="178" y="0"/>
                      <a:pt x="128" y="0"/>
                      <a:pt x="93" y="8"/>
                    </a:cubicBezTo>
                    <a:cubicBezTo>
                      <a:pt x="61" y="14"/>
                      <a:pt x="21" y="32"/>
                      <a:pt x="4" y="61"/>
                    </a:cubicBezTo>
                    <a:cubicBezTo>
                      <a:pt x="0" y="69"/>
                      <a:pt x="9" y="81"/>
                      <a:pt x="18" y="75"/>
                    </a:cubicBezTo>
                    <a:cubicBezTo>
                      <a:pt x="31" y="65"/>
                      <a:pt x="42" y="53"/>
                      <a:pt x="57" y="45"/>
                    </a:cubicBezTo>
                    <a:cubicBezTo>
                      <a:pt x="71" y="37"/>
                      <a:pt x="86" y="31"/>
                      <a:pt x="102" y="28"/>
                    </a:cubicBezTo>
                    <a:cubicBezTo>
                      <a:pt x="120" y="25"/>
                      <a:pt x="139" y="25"/>
                      <a:pt x="157" y="26"/>
                    </a:cubicBezTo>
                    <a:cubicBezTo>
                      <a:pt x="174" y="27"/>
                      <a:pt x="192" y="31"/>
                      <a:pt x="209" y="28"/>
                    </a:cubicBezTo>
                    <a:cubicBezTo>
                      <a:pt x="215" y="27"/>
                      <a:pt x="216" y="19"/>
                      <a:pt x="21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760"/>
              <p:cNvSpPr>
                <a:spLocks/>
              </p:cNvSpPr>
              <p:nvPr/>
            </p:nvSpPr>
            <p:spPr bwMode="auto">
              <a:xfrm>
                <a:off x="2245" y="1233"/>
                <a:ext cx="207" cy="176"/>
              </a:xfrm>
              <a:custGeom>
                <a:avLst/>
                <a:gdLst>
                  <a:gd name="T0" fmla="*/ 4 w 118"/>
                  <a:gd name="T1" fmla="*/ 8 h 100"/>
                  <a:gd name="T2" fmla="*/ 40 w 118"/>
                  <a:gd name="T3" fmla="*/ 23 h 100"/>
                  <a:gd name="T4" fmla="*/ 76 w 118"/>
                  <a:gd name="T5" fmla="*/ 61 h 100"/>
                  <a:gd name="T6" fmla="*/ 112 w 118"/>
                  <a:gd name="T7" fmla="*/ 99 h 100"/>
                  <a:gd name="T8" fmla="*/ 114 w 118"/>
                  <a:gd name="T9" fmla="*/ 91 h 100"/>
                  <a:gd name="T10" fmla="*/ 68 w 118"/>
                  <a:gd name="T11" fmla="*/ 30 h 100"/>
                  <a:gd name="T12" fmla="*/ 6 w 118"/>
                  <a:gd name="T13" fmla="*/ 1 h 100"/>
                  <a:gd name="T14" fmla="*/ 4 w 118"/>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0">
                    <a:moveTo>
                      <a:pt x="4" y="8"/>
                    </a:moveTo>
                    <a:cubicBezTo>
                      <a:pt x="16" y="13"/>
                      <a:pt x="28" y="18"/>
                      <a:pt x="40" y="23"/>
                    </a:cubicBezTo>
                    <a:cubicBezTo>
                      <a:pt x="58" y="31"/>
                      <a:pt x="66" y="44"/>
                      <a:pt x="76" y="61"/>
                    </a:cubicBezTo>
                    <a:cubicBezTo>
                      <a:pt x="84" y="74"/>
                      <a:pt x="94" y="100"/>
                      <a:pt x="112" y="99"/>
                    </a:cubicBezTo>
                    <a:cubicBezTo>
                      <a:pt x="115" y="98"/>
                      <a:pt x="118" y="93"/>
                      <a:pt x="114" y="91"/>
                    </a:cubicBezTo>
                    <a:cubicBezTo>
                      <a:pt x="90" y="81"/>
                      <a:pt x="84" y="48"/>
                      <a:pt x="68" y="30"/>
                    </a:cubicBezTo>
                    <a:cubicBezTo>
                      <a:pt x="53" y="14"/>
                      <a:pt x="26" y="8"/>
                      <a:pt x="6" y="1"/>
                    </a:cubicBezTo>
                    <a:cubicBezTo>
                      <a:pt x="3" y="0"/>
                      <a:pt x="0" y="6"/>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761"/>
              <p:cNvSpPr>
                <a:spLocks/>
              </p:cNvSpPr>
              <p:nvPr/>
            </p:nvSpPr>
            <p:spPr bwMode="auto">
              <a:xfrm>
                <a:off x="2324" y="1322"/>
                <a:ext cx="390" cy="299"/>
              </a:xfrm>
              <a:custGeom>
                <a:avLst/>
                <a:gdLst>
                  <a:gd name="T0" fmla="*/ 212 w 222"/>
                  <a:gd name="T1" fmla="*/ 3 h 170"/>
                  <a:gd name="T2" fmla="*/ 70 w 222"/>
                  <a:gd name="T3" fmla="*/ 39 h 170"/>
                  <a:gd name="T4" fmla="*/ 36 w 222"/>
                  <a:gd name="T5" fmla="*/ 85 h 170"/>
                  <a:gd name="T6" fmla="*/ 1 w 222"/>
                  <a:gd name="T7" fmla="*/ 161 h 170"/>
                  <a:gd name="T8" fmla="*/ 10 w 222"/>
                  <a:gd name="T9" fmla="*/ 166 h 170"/>
                  <a:gd name="T10" fmla="*/ 46 w 222"/>
                  <a:gd name="T11" fmla="*/ 95 h 170"/>
                  <a:gd name="T12" fmla="*/ 67 w 222"/>
                  <a:gd name="T13" fmla="*/ 57 h 170"/>
                  <a:gd name="T14" fmla="*/ 114 w 222"/>
                  <a:gd name="T15" fmla="*/ 45 h 170"/>
                  <a:gd name="T16" fmla="*/ 219 w 222"/>
                  <a:gd name="T17" fmla="*/ 9 h 170"/>
                  <a:gd name="T18" fmla="*/ 212 w 222"/>
                  <a:gd name="T19"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70">
                    <a:moveTo>
                      <a:pt x="212" y="3"/>
                    </a:moveTo>
                    <a:cubicBezTo>
                      <a:pt x="172" y="45"/>
                      <a:pt x="118" y="19"/>
                      <a:pt x="70" y="39"/>
                    </a:cubicBezTo>
                    <a:cubicBezTo>
                      <a:pt x="51" y="47"/>
                      <a:pt x="45" y="68"/>
                      <a:pt x="36" y="85"/>
                    </a:cubicBezTo>
                    <a:cubicBezTo>
                      <a:pt x="25" y="109"/>
                      <a:pt x="8" y="135"/>
                      <a:pt x="1" y="161"/>
                    </a:cubicBezTo>
                    <a:cubicBezTo>
                      <a:pt x="0" y="165"/>
                      <a:pt x="6" y="170"/>
                      <a:pt x="10" y="166"/>
                    </a:cubicBezTo>
                    <a:cubicBezTo>
                      <a:pt x="26" y="146"/>
                      <a:pt x="35" y="118"/>
                      <a:pt x="46" y="95"/>
                    </a:cubicBezTo>
                    <a:cubicBezTo>
                      <a:pt x="52" y="83"/>
                      <a:pt x="57" y="67"/>
                      <a:pt x="67" y="57"/>
                    </a:cubicBezTo>
                    <a:cubicBezTo>
                      <a:pt x="78" y="46"/>
                      <a:pt x="98" y="46"/>
                      <a:pt x="114" y="45"/>
                    </a:cubicBezTo>
                    <a:cubicBezTo>
                      <a:pt x="150" y="42"/>
                      <a:pt x="197" y="44"/>
                      <a:pt x="219" y="9"/>
                    </a:cubicBezTo>
                    <a:cubicBezTo>
                      <a:pt x="222" y="4"/>
                      <a:pt x="215" y="0"/>
                      <a:pt x="21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762"/>
              <p:cNvSpPr>
                <a:spLocks/>
              </p:cNvSpPr>
              <p:nvPr/>
            </p:nvSpPr>
            <p:spPr bwMode="auto">
              <a:xfrm>
                <a:off x="2011" y="1581"/>
                <a:ext cx="325" cy="54"/>
              </a:xfrm>
              <a:custGeom>
                <a:avLst/>
                <a:gdLst>
                  <a:gd name="T0" fmla="*/ 181 w 185"/>
                  <a:gd name="T1" fmla="*/ 11 h 31"/>
                  <a:gd name="T2" fmla="*/ 97 w 185"/>
                  <a:gd name="T3" fmla="*/ 18 h 31"/>
                  <a:gd name="T4" fmla="*/ 55 w 185"/>
                  <a:gd name="T5" fmla="*/ 19 h 31"/>
                  <a:gd name="T6" fmla="*/ 8 w 185"/>
                  <a:gd name="T7" fmla="*/ 2 h 31"/>
                  <a:gd name="T8" fmla="*/ 3 w 185"/>
                  <a:gd name="T9" fmla="*/ 8 h 31"/>
                  <a:gd name="T10" fmla="*/ 82 w 185"/>
                  <a:gd name="T11" fmla="*/ 30 h 31"/>
                  <a:gd name="T12" fmla="*/ 182 w 185"/>
                  <a:gd name="T13" fmla="*/ 17 h 31"/>
                  <a:gd name="T14" fmla="*/ 181 w 185"/>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
                    <a:moveTo>
                      <a:pt x="181" y="11"/>
                    </a:moveTo>
                    <a:cubicBezTo>
                      <a:pt x="153" y="10"/>
                      <a:pt x="125" y="15"/>
                      <a:pt x="97" y="18"/>
                    </a:cubicBezTo>
                    <a:cubicBezTo>
                      <a:pt x="84" y="19"/>
                      <a:pt x="69" y="20"/>
                      <a:pt x="55" y="19"/>
                    </a:cubicBezTo>
                    <a:cubicBezTo>
                      <a:pt x="37" y="17"/>
                      <a:pt x="24" y="10"/>
                      <a:pt x="8" y="2"/>
                    </a:cubicBezTo>
                    <a:cubicBezTo>
                      <a:pt x="4" y="0"/>
                      <a:pt x="0" y="5"/>
                      <a:pt x="3" y="8"/>
                    </a:cubicBezTo>
                    <a:cubicBezTo>
                      <a:pt x="22" y="29"/>
                      <a:pt x="56" y="31"/>
                      <a:pt x="82" y="30"/>
                    </a:cubicBezTo>
                    <a:cubicBezTo>
                      <a:pt x="115" y="28"/>
                      <a:pt x="150" y="25"/>
                      <a:pt x="182" y="17"/>
                    </a:cubicBezTo>
                    <a:cubicBezTo>
                      <a:pt x="185" y="16"/>
                      <a:pt x="185" y="11"/>
                      <a:pt x="18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763"/>
              <p:cNvSpPr>
                <a:spLocks/>
              </p:cNvSpPr>
              <p:nvPr/>
            </p:nvSpPr>
            <p:spPr bwMode="auto">
              <a:xfrm>
                <a:off x="2326" y="1593"/>
                <a:ext cx="103" cy="136"/>
              </a:xfrm>
              <a:custGeom>
                <a:avLst/>
                <a:gdLst>
                  <a:gd name="T0" fmla="*/ 4 w 59"/>
                  <a:gd name="T1" fmla="*/ 3 h 77"/>
                  <a:gd name="T2" fmla="*/ 14 w 59"/>
                  <a:gd name="T3" fmla="*/ 35 h 77"/>
                  <a:gd name="T4" fmla="*/ 52 w 59"/>
                  <a:gd name="T5" fmla="*/ 75 h 77"/>
                  <a:gd name="T6" fmla="*/ 57 w 59"/>
                  <a:gd name="T7" fmla="*/ 70 h 77"/>
                  <a:gd name="T8" fmla="*/ 11 w 59"/>
                  <a:gd name="T9" fmla="*/ 4 h 77"/>
                  <a:gd name="T10" fmla="*/ 4 w 59"/>
                  <a:gd name="T11" fmla="*/ 3 h 77"/>
                </a:gdLst>
                <a:ahLst/>
                <a:cxnLst>
                  <a:cxn ang="0">
                    <a:pos x="T0" y="T1"/>
                  </a:cxn>
                  <a:cxn ang="0">
                    <a:pos x="T2" y="T3"/>
                  </a:cxn>
                  <a:cxn ang="0">
                    <a:pos x="T4" y="T5"/>
                  </a:cxn>
                  <a:cxn ang="0">
                    <a:pos x="T6" y="T7"/>
                  </a:cxn>
                  <a:cxn ang="0">
                    <a:pos x="T8" y="T9"/>
                  </a:cxn>
                  <a:cxn ang="0">
                    <a:pos x="T10" y="T11"/>
                  </a:cxn>
                </a:cxnLst>
                <a:rect l="0" t="0" r="r" b="b"/>
                <a:pathLst>
                  <a:path w="59" h="77">
                    <a:moveTo>
                      <a:pt x="4" y="3"/>
                    </a:moveTo>
                    <a:cubicBezTo>
                      <a:pt x="0" y="15"/>
                      <a:pt x="7" y="26"/>
                      <a:pt x="14" y="35"/>
                    </a:cubicBezTo>
                    <a:cubicBezTo>
                      <a:pt x="25" y="48"/>
                      <a:pt x="37" y="66"/>
                      <a:pt x="52" y="75"/>
                    </a:cubicBezTo>
                    <a:cubicBezTo>
                      <a:pt x="56" y="77"/>
                      <a:pt x="59" y="73"/>
                      <a:pt x="57" y="70"/>
                    </a:cubicBezTo>
                    <a:cubicBezTo>
                      <a:pt x="47" y="46"/>
                      <a:pt x="11" y="32"/>
                      <a:pt x="11" y="4"/>
                    </a:cubicBezTo>
                    <a:cubicBezTo>
                      <a:pt x="10" y="0"/>
                      <a:pt x="5" y="0"/>
                      <a:pt x="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764"/>
              <p:cNvSpPr>
                <a:spLocks/>
              </p:cNvSpPr>
              <p:nvPr/>
            </p:nvSpPr>
            <p:spPr bwMode="auto">
              <a:xfrm>
                <a:off x="2370" y="1697"/>
                <a:ext cx="96" cy="334"/>
              </a:xfrm>
              <a:custGeom>
                <a:avLst/>
                <a:gdLst>
                  <a:gd name="T0" fmla="*/ 46 w 55"/>
                  <a:gd name="T1" fmla="*/ 2 h 190"/>
                  <a:gd name="T2" fmla="*/ 9 w 55"/>
                  <a:gd name="T3" fmla="*/ 92 h 190"/>
                  <a:gd name="T4" fmla="*/ 30 w 55"/>
                  <a:gd name="T5" fmla="*/ 188 h 190"/>
                  <a:gd name="T6" fmla="*/ 38 w 55"/>
                  <a:gd name="T7" fmla="*/ 183 h 190"/>
                  <a:gd name="T8" fmla="*/ 24 w 55"/>
                  <a:gd name="T9" fmla="*/ 149 h 190"/>
                  <a:gd name="T10" fmla="*/ 22 w 55"/>
                  <a:gd name="T11" fmla="*/ 106 h 190"/>
                  <a:gd name="T12" fmla="*/ 50 w 55"/>
                  <a:gd name="T13" fmla="*/ 10 h 190"/>
                  <a:gd name="T14" fmla="*/ 46 w 55"/>
                  <a:gd name="T15" fmla="*/ 2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90">
                    <a:moveTo>
                      <a:pt x="46" y="2"/>
                    </a:moveTo>
                    <a:cubicBezTo>
                      <a:pt x="8" y="11"/>
                      <a:pt x="10" y="61"/>
                      <a:pt x="9" y="92"/>
                    </a:cubicBezTo>
                    <a:cubicBezTo>
                      <a:pt x="8" y="118"/>
                      <a:pt x="0" y="175"/>
                      <a:pt x="30" y="188"/>
                    </a:cubicBezTo>
                    <a:cubicBezTo>
                      <a:pt x="34" y="190"/>
                      <a:pt x="39" y="187"/>
                      <a:pt x="38" y="183"/>
                    </a:cubicBezTo>
                    <a:cubicBezTo>
                      <a:pt x="33" y="171"/>
                      <a:pt x="26" y="162"/>
                      <a:pt x="24" y="149"/>
                    </a:cubicBezTo>
                    <a:cubicBezTo>
                      <a:pt x="21" y="135"/>
                      <a:pt x="22" y="120"/>
                      <a:pt x="22" y="106"/>
                    </a:cubicBezTo>
                    <a:cubicBezTo>
                      <a:pt x="23" y="72"/>
                      <a:pt x="17" y="31"/>
                      <a:pt x="50" y="10"/>
                    </a:cubicBezTo>
                    <a:cubicBezTo>
                      <a:pt x="55" y="8"/>
                      <a:pt x="52" y="0"/>
                      <a:pt x="4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765"/>
              <p:cNvSpPr>
                <a:spLocks/>
              </p:cNvSpPr>
              <p:nvPr/>
            </p:nvSpPr>
            <p:spPr bwMode="auto">
              <a:xfrm>
                <a:off x="2582" y="1922"/>
                <a:ext cx="44" cy="92"/>
              </a:xfrm>
              <a:custGeom>
                <a:avLst/>
                <a:gdLst>
                  <a:gd name="T0" fmla="*/ 17 w 25"/>
                  <a:gd name="T1" fmla="*/ 3 h 52"/>
                  <a:gd name="T2" fmla="*/ 11 w 25"/>
                  <a:gd name="T3" fmla="*/ 50 h 52"/>
                  <a:gd name="T4" fmla="*/ 16 w 25"/>
                  <a:gd name="T5" fmla="*/ 49 h 52"/>
                  <a:gd name="T6" fmla="*/ 17 w 25"/>
                  <a:gd name="T7" fmla="*/ 30 h 52"/>
                  <a:gd name="T8" fmla="*/ 23 w 25"/>
                  <a:gd name="T9" fmla="*/ 7 h 52"/>
                  <a:gd name="T10" fmla="*/ 17 w 25"/>
                  <a:gd name="T11" fmla="*/ 3 h 52"/>
                </a:gdLst>
                <a:ahLst/>
                <a:cxnLst>
                  <a:cxn ang="0">
                    <a:pos x="T0" y="T1"/>
                  </a:cxn>
                  <a:cxn ang="0">
                    <a:pos x="T2" y="T3"/>
                  </a:cxn>
                  <a:cxn ang="0">
                    <a:pos x="T4" y="T5"/>
                  </a:cxn>
                  <a:cxn ang="0">
                    <a:pos x="T6" y="T7"/>
                  </a:cxn>
                  <a:cxn ang="0">
                    <a:pos x="T8" y="T9"/>
                  </a:cxn>
                  <a:cxn ang="0">
                    <a:pos x="T10" y="T11"/>
                  </a:cxn>
                </a:cxnLst>
                <a:rect l="0" t="0" r="r" b="b"/>
                <a:pathLst>
                  <a:path w="25" h="52">
                    <a:moveTo>
                      <a:pt x="17" y="3"/>
                    </a:moveTo>
                    <a:cubicBezTo>
                      <a:pt x="9" y="15"/>
                      <a:pt x="0" y="38"/>
                      <a:pt x="11" y="50"/>
                    </a:cubicBezTo>
                    <a:cubicBezTo>
                      <a:pt x="12" y="52"/>
                      <a:pt x="15" y="51"/>
                      <a:pt x="16" y="49"/>
                    </a:cubicBezTo>
                    <a:cubicBezTo>
                      <a:pt x="18" y="43"/>
                      <a:pt x="16" y="36"/>
                      <a:pt x="17" y="30"/>
                    </a:cubicBezTo>
                    <a:cubicBezTo>
                      <a:pt x="18" y="22"/>
                      <a:pt x="20" y="14"/>
                      <a:pt x="23" y="7"/>
                    </a:cubicBezTo>
                    <a:cubicBezTo>
                      <a:pt x="25" y="3"/>
                      <a:pt x="20" y="0"/>
                      <a:pt x="1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766"/>
              <p:cNvSpPr>
                <a:spLocks/>
              </p:cNvSpPr>
              <p:nvPr/>
            </p:nvSpPr>
            <p:spPr bwMode="auto">
              <a:xfrm>
                <a:off x="2382" y="1998"/>
                <a:ext cx="232" cy="137"/>
              </a:xfrm>
              <a:custGeom>
                <a:avLst/>
                <a:gdLst>
                  <a:gd name="T0" fmla="*/ 128 w 132"/>
                  <a:gd name="T1" fmla="*/ 3 h 78"/>
                  <a:gd name="T2" fmla="*/ 61 w 132"/>
                  <a:gd name="T3" fmla="*/ 3 h 78"/>
                  <a:gd name="T4" fmla="*/ 17 w 132"/>
                  <a:gd name="T5" fmla="*/ 11 h 78"/>
                  <a:gd name="T6" fmla="*/ 34 w 132"/>
                  <a:gd name="T7" fmla="*/ 76 h 78"/>
                  <a:gd name="T8" fmla="*/ 39 w 132"/>
                  <a:gd name="T9" fmla="*/ 71 h 78"/>
                  <a:gd name="T10" fmla="*/ 24 w 132"/>
                  <a:gd name="T11" fmla="*/ 43 h 78"/>
                  <a:gd name="T12" fmla="*/ 39 w 132"/>
                  <a:gd name="T13" fmla="*/ 15 h 78"/>
                  <a:gd name="T14" fmla="*/ 57 w 132"/>
                  <a:gd name="T15" fmla="*/ 14 h 78"/>
                  <a:gd name="T16" fmla="*/ 129 w 132"/>
                  <a:gd name="T17" fmla="*/ 10 h 78"/>
                  <a:gd name="T18" fmla="*/ 128 w 132"/>
                  <a:gd name="T19"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78">
                    <a:moveTo>
                      <a:pt x="128" y="3"/>
                    </a:moveTo>
                    <a:cubicBezTo>
                      <a:pt x="106" y="1"/>
                      <a:pt x="83" y="3"/>
                      <a:pt x="61" y="3"/>
                    </a:cubicBezTo>
                    <a:cubicBezTo>
                      <a:pt x="48" y="3"/>
                      <a:pt x="28" y="0"/>
                      <a:pt x="17" y="11"/>
                    </a:cubicBezTo>
                    <a:cubicBezTo>
                      <a:pt x="0" y="29"/>
                      <a:pt x="15" y="66"/>
                      <a:pt x="34" y="76"/>
                    </a:cubicBezTo>
                    <a:cubicBezTo>
                      <a:pt x="37" y="78"/>
                      <a:pt x="41" y="74"/>
                      <a:pt x="39" y="71"/>
                    </a:cubicBezTo>
                    <a:cubicBezTo>
                      <a:pt x="34" y="62"/>
                      <a:pt x="27" y="54"/>
                      <a:pt x="24" y="43"/>
                    </a:cubicBezTo>
                    <a:cubicBezTo>
                      <a:pt x="19" y="29"/>
                      <a:pt x="21" y="20"/>
                      <a:pt x="39" y="15"/>
                    </a:cubicBezTo>
                    <a:cubicBezTo>
                      <a:pt x="44" y="13"/>
                      <a:pt x="52" y="14"/>
                      <a:pt x="57" y="14"/>
                    </a:cubicBezTo>
                    <a:cubicBezTo>
                      <a:pt x="81" y="13"/>
                      <a:pt x="105" y="13"/>
                      <a:pt x="129" y="10"/>
                    </a:cubicBezTo>
                    <a:cubicBezTo>
                      <a:pt x="132" y="9"/>
                      <a:pt x="131" y="4"/>
                      <a:pt x="128"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767"/>
              <p:cNvSpPr>
                <a:spLocks/>
              </p:cNvSpPr>
              <p:nvPr/>
            </p:nvSpPr>
            <p:spPr bwMode="auto">
              <a:xfrm>
                <a:off x="2370" y="2110"/>
                <a:ext cx="96" cy="159"/>
              </a:xfrm>
              <a:custGeom>
                <a:avLst/>
                <a:gdLst>
                  <a:gd name="T0" fmla="*/ 48 w 55"/>
                  <a:gd name="T1" fmla="*/ 2 h 90"/>
                  <a:gd name="T2" fmla="*/ 2 w 55"/>
                  <a:gd name="T3" fmla="*/ 83 h 90"/>
                  <a:gd name="T4" fmla="*/ 6 w 55"/>
                  <a:gd name="T5" fmla="*/ 88 h 90"/>
                  <a:gd name="T6" fmla="*/ 29 w 55"/>
                  <a:gd name="T7" fmla="*/ 55 h 90"/>
                  <a:gd name="T8" fmla="*/ 52 w 55"/>
                  <a:gd name="T9" fmla="*/ 7 h 90"/>
                  <a:gd name="T10" fmla="*/ 48 w 55"/>
                  <a:gd name="T11" fmla="*/ 2 h 90"/>
                </a:gdLst>
                <a:ahLst/>
                <a:cxnLst>
                  <a:cxn ang="0">
                    <a:pos x="T0" y="T1"/>
                  </a:cxn>
                  <a:cxn ang="0">
                    <a:pos x="T2" y="T3"/>
                  </a:cxn>
                  <a:cxn ang="0">
                    <a:pos x="T4" y="T5"/>
                  </a:cxn>
                  <a:cxn ang="0">
                    <a:pos x="T6" y="T7"/>
                  </a:cxn>
                  <a:cxn ang="0">
                    <a:pos x="T8" y="T9"/>
                  </a:cxn>
                  <a:cxn ang="0">
                    <a:pos x="T10" y="T11"/>
                  </a:cxn>
                </a:cxnLst>
                <a:rect l="0" t="0" r="r" b="b"/>
                <a:pathLst>
                  <a:path w="55" h="90">
                    <a:moveTo>
                      <a:pt x="48" y="2"/>
                    </a:moveTo>
                    <a:cubicBezTo>
                      <a:pt x="18" y="15"/>
                      <a:pt x="22" y="61"/>
                      <a:pt x="2" y="83"/>
                    </a:cubicBezTo>
                    <a:cubicBezTo>
                      <a:pt x="0" y="86"/>
                      <a:pt x="3" y="90"/>
                      <a:pt x="6" y="88"/>
                    </a:cubicBezTo>
                    <a:cubicBezTo>
                      <a:pt x="18" y="81"/>
                      <a:pt x="24" y="69"/>
                      <a:pt x="29" y="55"/>
                    </a:cubicBezTo>
                    <a:cubicBezTo>
                      <a:pt x="35" y="37"/>
                      <a:pt x="38" y="21"/>
                      <a:pt x="52" y="7"/>
                    </a:cubicBezTo>
                    <a:cubicBezTo>
                      <a:pt x="55" y="4"/>
                      <a:pt x="51" y="0"/>
                      <a:pt x="4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768"/>
              <p:cNvSpPr>
                <a:spLocks/>
              </p:cNvSpPr>
              <p:nvPr/>
            </p:nvSpPr>
            <p:spPr bwMode="auto">
              <a:xfrm>
                <a:off x="1795" y="1683"/>
                <a:ext cx="96" cy="162"/>
              </a:xfrm>
              <a:custGeom>
                <a:avLst/>
                <a:gdLst>
                  <a:gd name="T0" fmla="*/ 2 w 55"/>
                  <a:gd name="T1" fmla="*/ 5 h 92"/>
                  <a:gd name="T2" fmla="*/ 49 w 55"/>
                  <a:gd name="T3" fmla="*/ 90 h 92"/>
                  <a:gd name="T4" fmla="*/ 53 w 55"/>
                  <a:gd name="T5" fmla="*/ 84 h 92"/>
                  <a:gd name="T6" fmla="*/ 22 w 55"/>
                  <a:gd name="T7" fmla="*/ 49 h 92"/>
                  <a:gd name="T8" fmla="*/ 9 w 55"/>
                  <a:gd name="T9" fmla="*/ 4 h 92"/>
                  <a:gd name="T10" fmla="*/ 2 w 55"/>
                  <a:gd name="T11" fmla="*/ 5 h 92"/>
                </a:gdLst>
                <a:ahLst/>
                <a:cxnLst>
                  <a:cxn ang="0">
                    <a:pos x="T0" y="T1"/>
                  </a:cxn>
                  <a:cxn ang="0">
                    <a:pos x="T2" y="T3"/>
                  </a:cxn>
                  <a:cxn ang="0">
                    <a:pos x="T4" y="T5"/>
                  </a:cxn>
                  <a:cxn ang="0">
                    <a:pos x="T6" y="T7"/>
                  </a:cxn>
                  <a:cxn ang="0">
                    <a:pos x="T8" y="T9"/>
                  </a:cxn>
                  <a:cxn ang="0">
                    <a:pos x="T10" y="T11"/>
                  </a:cxn>
                </a:cxnLst>
                <a:rect l="0" t="0" r="r" b="b"/>
                <a:pathLst>
                  <a:path w="55" h="92">
                    <a:moveTo>
                      <a:pt x="2" y="5"/>
                    </a:moveTo>
                    <a:cubicBezTo>
                      <a:pt x="0" y="35"/>
                      <a:pt x="17" y="81"/>
                      <a:pt x="49" y="90"/>
                    </a:cubicBezTo>
                    <a:cubicBezTo>
                      <a:pt x="53" y="92"/>
                      <a:pt x="55" y="87"/>
                      <a:pt x="53" y="84"/>
                    </a:cubicBezTo>
                    <a:cubicBezTo>
                      <a:pt x="43" y="72"/>
                      <a:pt x="30" y="64"/>
                      <a:pt x="22" y="49"/>
                    </a:cubicBezTo>
                    <a:cubicBezTo>
                      <a:pt x="14" y="35"/>
                      <a:pt x="12" y="20"/>
                      <a:pt x="9" y="4"/>
                    </a:cubicBezTo>
                    <a:cubicBezTo>
                      <a:pt x="8" y="0"/>
                      <a:pt x="3"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769"/>
              <p:cNvSpPr>
                <a:spLocks/>
              </p:cNvSpPr>
              <p:nvPr/>
            </p:nvSpPr>
            <p:spPr bwMode="auto">
              <a:xfrm>
                <a:off x="1775" y="1785"/>
                <a:ext cx="359" cy="204"/>
              </a:xfrm>
              <a:custGeom>
                <a:avLst/>
                <a:gdLst>
                  <a:gd name="T0" fmla="*/ 7 w 204"/>
                  <a:gd name="T1" fmla="*/ 113 h 116"/>
                  <a:gd name="T2" fmla="*/ 87 w 204"/>
                  <a:gd name="T3" fmla="*/ 25 h 116"/>
                  <a:gd name="T4" fmla="*/ 201 w 204"/>
                  <a:gd name="T5" fmla="*/ 9 h 116"/>
                  <a:gd name="T6" fmla="*/ 198 w 204"/>
                  <a:gd name="T7" fmla="*/ 1 h 116"/>
                  <a:gd name="T8" fmla="*/ 128 w 204"/>
                  <a:gd name="T9" fmla="*/ 7 h 116"/>
                  <a:gd name="T10" fmla="*/ 72 w 204"/>
                  <a:gd name="T11" fmla="*/ 16 h 116"/>
                  <a:gd name="T12" fmla="*/ 41 w 204"/>
                  <a:gd name="T13" fmla="*/ 46 h 116"/>
                  <a:gd name="T14" fmla="*/ 2 w 204"/>
                  <a:gd name="T15" fmla="*/ 109 h 116"/>
                  <a:gd name="T16" fmla="*/ 7 w 204"/>
                  <a:gd name="T17"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16">
                    <a:moveTo>
                      <a:pt x="7" y="113"/>
                    </a:moveTo>
                    <a:cubicBezTo>
                      <a:pt x="32" y="86"/>
                      <a:pt x="48" y="34"/>
                      <a:pt x="87" y="25"/>
                    </a:cubicBezTo>
                    <a:cubicBezTo>
                      <a:pt x="123" y="16"/>
                      <a:pt x="167" y="26"/>
                      <a:pt x="201" y="9"/>
                    </a:cubicBezTo>
                    <a:cubicBezTo>
                      <a:pt x="204" y="7"/>
                      <a:pt x="203" y="0"/>
                      <a:pt x="198" y="1"/>
                    </a:cubicBezTo>
                    <a:cubicBezTo>
                      <a:pt x="175" y="4"/>
                      <a:pt x="151" y="5"/>
                      <a:pt x="128" y="7"/>
                    </a:cubicBezTo>
                    <a:cubicBezTo>
                      <a:pt x="110" y="9"/>
                      <a:pt x="89" y="8"/>
                      <a:pt x="72" y="16"/>
                    </a:cubicBezTo>
                    <a:cubicBezTo>
                      <a:pt x="58" y="22"/>
                      <a:pt x="49" y="34"/>
                      <a:pt x="41" y="46"/>
                    </a:cubicBezTo>
                    <a:cubicBezTo>
                      <a:pt x="27" y="66"/>
                      <a:pt x="12" y="87"/>
                      <a:pt x="2" y="109"/>
                    </a:cubicBezTo>
                    <a:cubicBezTo>
                      <a:pt x="0" y="112"/>
                      <a:pt x="4" y="116"/>
                      <a:pt x="7"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770"/>
              <p:cNvSpPr>
                <a:spLocks/>
              </p:cNvSpPr>
              <p:nvPr/>
            </p:nvSpPr>
            <p:spPr bwMode="auto">
              <a:xfrm>
                <a:off x="2014" y="1889"/>
                <a:ext cx="139" cy="218"/>
              </a:xfrm>
              <a:custGeom>
                <a:avLst/>
                <a:gdLst>
                  <a:gd name="T0" fmla="*/ 0 w 79"/>
                  <a:gd name="T1" fmla="*/ 5 h 124"/>
                  <a:gd name="T2" fmla="*/ 24 w 79"/>
                  <a:gd name="T3" fmla="*/ 71 h 124"/>
                  <a:gd name="T4" fmla="*/ 71 w 79"/>
                  <a:gd name="T5" fmla="*/ 123 h 124"/>
                  <a:gd name="T6" fmla="*/ 76 w 79"/>
                  <a:gd name="T7" fmla="*/ 118 h 124"/>
                  <a:gd name="T8" fmla="*/ 34 w 79"/>
                  <a:gd name="T9" fmla="*/ 69 h 124"/>
                  <a:gd name="T10" fmla="*/ 7 w 79"/>
                  <a:gd name="T11" fmla="*/ 4 h 124"/>
                  <a:gd name="T12" fmla="*/ 0 w 79"/>
                  <a:gd name="T13" fmla="*/ 5 h 124"/>
                </a:gdLst>
                <a:ahLst/>
                <a:cxnLst>
                  <a:cxn ang="0">
                    <a:pos x="T0" y="T1"/>
                  </a:cxn>
                  <a:cxn ang="0">
                    <a:pos x="T2" y="T3"/>
                  </a:cxn>
                  <a:cxn ang="0">
                    <a:pos x="T4" y="T5"/>
                  </a:cxn>
                  <a:cxn ang="0">
                    <a:pos x="T6" y="T7"/>
                  </a:cxn>
                  <a:cxn ang="0">
                    <a:pos x="T8" y="T9"/>
                  </a:cxn>
                  <a:cxn ang="0">
                    <a:pos x="T10" y="T11"/>
                  </a:cxn>
                  <a:cxn ang="0">
                    <a:pos x="T12" y="T13"/>
                  </a:cxn>
                </a:cxnLst>
                <a:rect l="0" t="0" r="r" b="b"/>
                <a:pathLst>
                  <a:path w="79" h="124">
                    <a:moveTo>
                      <a:pt x="0" y="5"/>
                    </a:moveTo>
                    <a:cubicBezTo>
                      <a:pt x="3" y="28"/>
                      <a:pt x="12" y="51"/>
                      <a:pt x="24" y="71"/>
                    </a:cubicBezTo>
                    <a:cubicBezTo>
                      <a:pt x="35" y="89"/>
                      <a:pt x="51" y="114"/>
                      <a:pt x="71" y="123"/>
                    </a:cubicBezTo>
                    <a:cubicBezTo>
                      <a:pt x="74" y="124"/>
                      <a:pt x="79" y="121"/>
                      <a:pt x="76" y="118"/>
                    </a:cubicBezTo>
                    <a:cubicBezTo>
                      <a:pt x="64" y="100"/>
                      <a:pt x="46" y="87"/>
                      <a:pt x="34" y="69"/>
                    </a:cubicBezTo>
                    <a:cubicBezTo>
                      <a:pt x="22" y="49"/>
                      <a:pt x="14" y="27"/>
                      <a:pt x="7" y="4"/>
                    </a:cubicBezTo>
                    <a:cubicBezTo>
                      <a:pt x="6" y="0"/>
                      <a:pt x="0"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771"/>
              <p:cNvSpPr>
                <a:spLocks/>
              </p:cNvSpPr>
              <p:nvPr/>
            </p:nvSpPr>
            <p:spPr bwMode="auto">
              <a:xfrm>
                <a:off x="2136" y="2082"/>
                <a:ext cx="216" cy="484"/>
              </a:xfrm>
              <a:custGeom>
                <a:avLst/>
                <a:gdLst>
                  <a:gd name="T0" fmla="*/ 0 w 123"/>
                  <a:gd name="T1" fmla="*/ 6 h 275"/>
                  <a:gd name="T2" fmla="*/ 48 w 123"/>
                  <a:gd name="T3" fmla="*/ 162 h 275"/>
                  <a:gd name="T4" fmla="*/ 68 w 123"/>
                  <a:gd name="T5" fmla="*/ 204 h 275"/>
                  <a:gd name="T6" fmla="*/ 79 w 123"/>
                  <a:gd name="T7" fmla="*/ 241 h 275"/>
                  <a:gd name="T8" fmla="*/ 116 w 123"/>
                  <a:gd name="T9" fmla="*/ 274 h 275"/>
                  <a:gd name="T10" fmla="*/ 118 w 123"/>
                  <a:gd name="T11" fmla="*/ 264 h 275"/>
                  <a:gd name="T12" fmla="*/ 81 w 123"/>
                  <a:gd name="T13" fmla="*/ 200 h 275"/>
                  <a:gd name="T14" fmla="*/ 53 w 123"/>
                  <a:gd name="T15" fmla="*/ 143 h 275"/>
                  <a:gd name="T16" fmla="*/ 8 w 123"/>
                  <a:gd name="T17" fmla="*/ 5 h 275"/>
                  <a:gd name="T18" fmla="*/ 0 w 123"/>
                  <a:gd name="T19" fmla="*/ 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275">
                    <a:moveTo>
                      <a:pt x="0" y="6"/>
                    </a:moveTo>
                    <a:cubicBezTo>
                      <a:pt x="0" y="60"/>
                      <a:pt x="23" y="115"/>
                      <a:pt x="48" y="162"/>
                    </a:cubicBezTo>
                    <a:cubicBezTo>
                      <a:pt x="55" y="176"/>
                      <a:pt x="62" y="189"/>
                      <a:pt x="68" y="204"/>
                    </a:cubicBezTo>
                    <a:cubicBezTo>
                      <a:pt x="72" y="216"/>
                      <a:pt x="74" y="229"/>
                      <a:pt x="79" y="241"/>
                    </a:cubicBezTo>
                    <a:cubicBezTo>
                      <a:pt x="86" y="258"/>
                      <a:pt x="98" y="273"/>
                      <a:pt x="116" y="274"/>
                    </a:cubicBezTo>
                    <a:cubicBezTo>
                      <a:pt x="123" y="275"/>
                      <a:pt x="123" y="266"/>
                      <a:pt x="118" y="264"/>
                    </a:cubicBezTo>
                    <a:cubicBezTo>
                      <a:pt x="91" y="253"/>
                      <a:pt x="89" y="225"/>
                      <a:pt x="81" y="200"/>
                    </a:cubicBezTo>
                    <a:cubicBezTo>
                      <a:pt x="74" y="180"/>
                      <a:pt x="63" y="162"/>
                      <a:pt x="53" y="143"/>
                    </a:cubicBezTo>
                    <a:cubicBezTo>
                      <a:pt x="30" y="98"/>
                      <a:pt x="21" y="53"/>
                      <a:pt x="8" y="5"/>
                    </a:cubicBezTo>
                    <a:cubicBezTo>
                      <a:pt x="7" y="0"/>
                      <a:pt x="0" y="1"/>
                      <a:pt x="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772"/>
              <p:cNvSpPr>
                <a:spLocks/>
              </p:cNvSpPr>
              <p:nvPr/>
            </p:nvSpPr>
            <p:spPr bwMode="auto">
              <a:xfrm>
                <a:off x="2078" y="2503"/>
                <a:ext cx="219" cy="65"/>
              </a:xfrm>
              <a:custGeom>
                <a:avLst/>
                <a:gdLst>
                  <a:gd name="T0" fmla="*/ 118 w 125"/>
                  <a:gd name="T1" fmla="*/ 2 h 37"/>
                  <a:gd name="T2" fmla="*/ 55 w 125"/>
                  <a:gd name="T3" fmla="*/ 20 h 37"/>
                  <a:gd name="T4" fmla="*/ 3 w 125"/>
                  <a:gd name="T5" fmla="*/ 21 h 37"/>
                  <a:gd name="T6" fmla="*/ 3 w 125"/>
                  <a:gd name="T7" fmla="*/ 27 h 37"/>
                  <a:gd name="T8" fmla="*/ 122 w 125"/>
                  <a:gd name="T9" fmla="*/ 8 h 37"/>
                  <a:gd name="T10" fmla="*/ 118 w 125"/>
                  <a:gd name="T11" fmla="*/ 2 h 37"/>
                </a:gdLst>
                <a:ahLst/>
                <a:cxnLst>
                  <a:cxn ang="0">
                    <a:pos x="T0" y="T1"/>
                  </a:cxn>
                  <a:cxn ang="0">
                    <a:pos x="T2" y="T3"/>
                  </a:cxn>
                  <a:cxn ang="0">
                    <a:pos x="T4" y="T5"/>
                  </a:cxn>
                  <a:cxn ang="0">
                    <a:pos x="T6" y="T7"/>
                  </a:cxn>
                  <a:cxn ang="0">
                    <a:pos x="T8" y="T9"/>
                  </a:cxn>
                  <a:cxn ang="0">
                    <a:pos x="T10" y="T11"/>
                  </a:cxn>
                </a:cxnLst>
                <a:rect l="0" t="0" r="r" b="b"/>
                <a:pathLst>
                  <a:path w="125" h="37">
                    <a:moveTo>
                      <a:pt x="118" y="2"/>
                    </a:moveTo>
                    <a:cubicBezTo>
                      <a:pt x="97" y="13"/>
                      <a:pt x="78" y="19"/>
                      <a:pt x="55" y="20"/>
                    </a:cubicBezTo>
                    <a:cubicBezTo>
                      <a:pt x="38" y="21"/>
                      <a:pt x="20" y="18"/>
                      <a:pt x="3" y="21"/>
                    </a:cubicBezTo>
                    <a:cubicBezTo>
                      <a:pt x="0" y="21"/>
                      <a:pt x="0" y="27"/>
                      <a:pt x="3" y="27"/>
                    </a:cubicBezTo>
                    <a:cubicBezTo>
                      <a:pt x="39" y="37"/>
                      <a:pt x="93" y="31"/>
                      <a:pt x="122" y="8"/>
                    </a:cubicBezTo>
                    <a:cubicBezTo>
                      <a:pt x="125" y="5"/>
                      <a:pt x="121" y="0"/>
                      <a:pt x="1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773"/>
              <p:cNvSpPr>
                <a:spLocks/>
              </p:cNvSpPr>
              <p:nvPr/>
            </p:nvSpPr>
            <p:spPr bwMode="auto">
              <a:xfrm>
                <a:off x="1995" y="2532"/>
                <a:ext cx="99" cy="80"/>
              </a:xfrm>
              <a:custGeom>
                <a:avLst/>
                <a:gdLst>
                  <a:gd name="T0" fmla="*/ 49 w 56"/>
                  <a:gd name="T1" fmla="*/ 3 h 45"/>
                  <a:gd name="T2" fmla="*/ 28 w 56"/>
                  <a:gd name="T3" fmla="*/ 26 h 45"/>
                  <a:gd name="T4" fmla="*/ 3 w 56"/>
                  <a:gd name="T5" fmla="*/ 39 h 45"/>
                  <a:gd name="T6" fmla="*/ 5 w 56"/>
                  <a:gd name="T7" fmla="*/ 45 h 45"/>
                  <a:gd name="T8" fmla="*/ 55 w 56"/>
                  <a:gd name="T9" fmla="*/ 6 h 45"/>
                  <a:gd name="T10" fmla="*/ 49 w 56"/>
                  <a:gd name="T11" fmla="*/ 3 h 45"/>
                </a:gdLst>
                <a:ahLst/>
                <a:cxnLst>
                  <a:cxn ang="0">
                    <a:pos x="T0" y="T1"/>
                  </a:cxn>
                  <a:cxn ang="0">
                    <a:pos x="T2" y="T3"/>
                  </a:cxn>
                  <a:cxn ang="0">
                    <a:pos x="T4" y="T5"/>
                  </a:cxn>
                  <a:cxn ang="0">
                    <a:pos x="T6" y="T7"/>
                  </a:cxn>
                  <a:cxn ang="0">
                    <a:pos x="T8" y="T9"/>
                  </a:cxn>
                  <a:cxn ang="0">
                    <a:pos x="T10" y="T11"/>
                  </a:cxn>
                </a:cxnLst>
                <a:rect l="0" t="0" r="r" b="b"/>
                <a:pathLst>
                  <a:path w="56" h="45">
                    <a:moveTo>
                      <a:pt x="49" y="3"/>
                    </a:moveTo>
                    <a:cubicBezTo>
                      <a:pt x="42" y="11"/>
                      <a:pt x="36" y="19"/>
                      <a:pt x="28" y="26"/>
                    </a:cubicBezTo>
                    <a:cubicBezTo>
                      <a:pt x="20" y="31"/>
                      <a:pt x="11" y="34"/>
                      <a:pt x="3" y="39"/>
                    </a:cubicBezTo>
                    <a:cubicBezTo>
                      <a:pt x="0" y="40"/>
                      <a:pt x="2" y="45"/>
                      <a:pt x="5" y="45"/>
                    </a:cubicBezTo>
                    <a:cubicBezTo>
                      <a:pt x="26" y="45"/>
                      <a:pt x="48" y="25"/>
                      <a:pt x="55" y="6"/>
                    </a:cubicBezTo>
                    <a:cubicBezTo>
                      <a:pt x="56" y="2"/>
                      <a:pt x="51" y="0"/>
                      <a:pt x="49"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774"/>
              <p:cNvSpPr>
                <a:spLocks/>
              </p:cNvSpPr>
              <p:nvPr/>
            </p:nvSpPr>
            <p:spPr bwMode="auto">
              <a:xfrm>
                <a:off x="2030" y="2501"/>
                <a:ext cx="65" cy="51"/>
              </a:xfrm>
              <a:custGeom>
                <a:avLst/>
                <a:gdLst>
                  <a:gd name="T0" fmla="*/ 35 w 37"/>
                  <a:gd name="T1" fmla="*/ 23 h 29"/>
                  <a:gd name="T2" fmla="*/ 21 w 37"/>
                  <a:gd name="T3" fmla="*/ 12 h 29"/>
                  <a:gd name="T4" fmla="*/ 6 w 37"/>
                  <a:gd name="T5" fmla="*/ 1 h 29"/>
                  <a:gd name="T6" fmla="*/ 2 w 37"/>
                  <a:gd name="T7" fmla="*/ 6 h 29"/>
                  <a:gd name="T8" fmla="*/ 15 w 37"/>
                  <a:gd name="T9" fmla="*/ 19 h 29"/>
                  <a:gd name="T10" fmla="*/ 32 w 37"/>
                  <a:gd name="T11" fmla="*/ 28 h 29"/>
                  <a:gd name="T12" fmla="*/ 35 w 37"/>
                  <a:gd name="T13" fmla="*/ 23 h 29"/>
                </a:gdLst>
                <a:ahLst/>
                <a:cxnLst>
                  <a:cxn ang="0">
                    <a:pos x="T0" y="T1"/>
                  </a:cxn>
                  <a:cxn ang="0">
                    <a:pos x="T2" y="T3"/>
                  </a:cxn>
                  <a:cxn ang="0">
                    <a:pos x="T4" y="T5"/>
                  </a:cxn>
                  <a:cxn ang="0">
                    <a:pos x="T6" y="T7"/>
                  </a:cxn>
                  <a:cxn ang="0">
                    <a:pos x="T8" y="T9"/>
                  </a:cxn>
                  <a:cxn ang="0">
                    <a:pos x="T10" y="T11"/>
                  </a:cxn>
                  <a:cxn ang="0">
                    <a:pos x="T12" y="T13"/>
                  </a:cxn>
                </a:cxnLst>
                <a:rect l="0" t="0" r="r" b="b"/>
                <a:pathLst>
                  <a:path w="37" h="29">
                    <a:moveTo>
                      <a:pt x="35" y="23"/>
                    </a:moveTo>
                    <a:cubicBezTo>
                      <a:pt x="31" y="19"/>
                      <a:pt x="26" y="16"/>
                      <a:pt x="21" y="12"/>
                    </a:cubicBezTo>
                    <a:cubicBezTo>
                      <a:pt x="16" y="8"/>
                      <a:pt x="11" y="4"/>
                      <a:pt x="6" y="1"/>
                    </a:cubicBezTo>
                    <a:cubicBezTo>
                      <a:pt x="3" y="0"/>
                      <a:pt x="0" y="3"/>
                      <a:pt x="2" y="6"/>
                    </a:cubicBezTo>
                    <a:cubicBezTo>
                      <a:pt x="5" y="11"/>
                      <a:pt x="10" y="15"/>
                      <a:pt x="15" y="19"/>
                    </a:cubicBezTo>
                    <a:cubicBezTo>
                      <a:pt x="20" y="23"/>
                      <a:pt x="26" y="27"/>
                      <a:pt x="32" y="28"/>
                    </a:cubicBezTo>
                    <a:cubicBezTo>
                      <a:pt x="35" y="29"/>
                      <a:pt x="37" y="25"/>
                      <a:pt x="35"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775"/>
              <p:cNvSpPr>
                <a:spLocks/>
              </p:cNvSpPr>
              <p:nvPr/>
            </p:nvSpPr>
            <p:spPr bwMode="auto">
              <a:xfrm>
                <a:off x="2352" y="2332"/>
                <a:ext cx="79" cy="118"/>
              </a:xfrm>
              <a:custGeom>
                <a:avLst/>
                <a:gdLst>
                  <a:gd name="T0" fmla="*/ 42 w 45"/>
                  <a:gd name="T1" fmla="*/ 60 h 67"/>
                  <a:gd name="T2" fmla="*/ 6 w 45"/>
                  <a:gd name="T3" fmla="*/ 2 h 67"/>
                  <a:gd name="T4" fmla="*/ 0 w 45"/>
                  <a:gd name="T5" fmla="*/ 5 h 67"/>
                  <a:gd name="T6" fmla="*/ 39 w 45"/>
                  <a:gd name="T7" fmla="*/ 66 h 67"/>
                  <a:gd name="T8" fmla="*/ 42 w 45"/>
                  <a:gd name="T9" fmla="*/ 60 h 67"/>
                </a:gdLst>
                <a:ahLst/>
                <a:cxnLst>
                  <a:cxn ang="0">
                    <a:pos x="T0" y="T1"/>
                  </a:cxn>
                  <a:cxn ang="0">
                    <a:pos x="T2" y="T3"/>
                  </a:cxn>
                  <a:cxn ang="0">
                    <a:pos x="T4" y="T5"/>
                  </a:cxn>
                  <a:cxn ang="0">
                    <a:pos x="T6" y="T7"/>
                  </a:cxn>
                  <a:cxn ang="0">
                    <a:pos x="T8" y="T9"/>
                  </a:cxn>
                </a:cxnLst>
                <a:rect l="0" t="0" r="r" b="b"/>
                <a:pathLst>
                  <a:path w="45" h="67">
                    <a:moveTo>
                      <a:pt x="42" y="60"/>
                    </a:moveTo>
                    <a:cubicBezTo>
                      <a:pt x="18" y="48"/>
                      <a:pt x="21" y="20"/>
                      <a:pt x="6" y="2"/>
                    </a:cubicBezTo>
                    <a:cubicBezTo>
                      <a:pt x="4" y="0"/>
                      <a:pt x="0" y="2"/>
                      <a:pt x="0" y="5"/>
                    </a:cubicBezTo>
                    <a:cubicBezTo>
                      <a:pt x="5" y="27"/>
                      <a:pt x="14" y="60"/>
                      <a:pt x="39" y="66"/>
                    </a:cubicBezTo>
                    <a:cubicBezTo>
                      <a:pt x="43" y="67"/>
                      <a:pt x="45" y="62"/>
                      <a:pt x="42"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776"/>
              <p:cNvSpPr>
                <a:spLocks/>
              </p:cNvSpPr>
              <p:nvPr/>
            </p:nvSpPr>
            <p:spPr bwMode="auto">
              <a:xfrm>
                <a:off x="1988" y="2341"/>
                <a:ext cx="144" cy="60"/>
              </a:xfrm>
              <a:custGeom>
                <a:avLst/>
                <a:gdLst>
                  <a:gd name="T0" fmla="*/ 82 w 82"/>
                  <a:gd name="T1" fmla="*/ 30 h 34"/>
                  <a:gd name="T2" fmla="*/ 60 w 82"/>
                  <a:gd name="T3" fmla="*/ 15 h 34"/>
                  <a:gd name="T4" fmla="*/ 5 w 82"/>
                  <a:gd name="T5" fmla="*/ 2 h 34"/>
                  <a:gd name="T6" fmla="*/ 3 w 82"/>
                  <a:gd name="T7" fmla="*/ 9 h 34"/>
                  <a:gd name="T8" fmla="*/ 39 w 82"/>
                  <a:gd name="T9" fmla="*/ 19 h 34"/>
                  <a:gd name="T10" fmla="*/ 77 w 82"/>
                  <a:gd name="T11" fmla="*/ 32 h 34"/>
                  <a:gd name="T12" fmla="*/ 82 w 82"/>
                  <a:gd name="T13" fmla="*/ 30 h 34"/>
                </a:gdLst>
                <a:ahLst/>
                <a:cxnLst>
                  <a:cxn ang="0">
                    <a:pos x="T0" y="T1"/>
                  </a:cxn>
                  <a:cxn ang="0">
                    <a:pos x="T2" y="T3"/>
                  </a:cxn>
                  <a:cxn ang="0">
                    <a:pos x="T4" y="T5"/>
                  </a:cxn>
                  <a:cxn ang="0">
                    <a:pos x="T6" y="T7"/>
                  </a:cxn>
                  <a:cxn ang="0">
                    <a:pos x="T8" y="T9"/>
                  </a:cxn>
                  <a:cxn ang="0">
                    <a:pos x="T10" y="T11"/>
                  </a:cxn>
                  <a:cxn ang="0">
                    <a:pos x="T12" y="T13"/>
                  </a:cxn>
                </a:cxnLst>
                <a:rect l="0" t="0" r="r" b="b"/>
                <a:pathLst>
                  <a:path w="82" h="34">
                    <a:moveTo>
                      <a:pt x="82" y="30"/>
                    </a:moveTo>
                    <a:cubicBezTo>
                      <a:pt x="81" y="19"/>
                      <a:pt x="69" y="17"/>
                      <a:pt x="60" y="15"/>
                    </a:cubicBezTo>
                    <a:cubicBezTo>
                      <a:pt x="44" y="9"/>
                      <a:pt x="23" y="0"/>
                      <a:pt x="5" y="2"/>
                    </a:cubicBezTo>
                    <a:cubicBezTo>
                      <a:pt x="2" y="2"/>
                      <a:pt x="0" y="7"/>
                      <a:pt x="3" y="9"/>
                    </a:cubicBezTo>
                    <a:cubicBezTo>
                      <a:pt x="14" y="14"/>
                      <a:pt x="27" y="16"/>
                      <a:pt x="39" y="19"/>
                    </a:cubicBezTo>
                    <a:cubicBezTo>
                      <a:pt x="50" y="21"/>
                      <a:pt x="69" y="23"/>
                      <a:pt x="77" y="32"/>
                    </a:cubicBezTo>
                    <a:cubicBezTo>
                      <a:pt x="78" y="34"/>
                      <a:pt x="82" y="33"/>
                      <a:pt x="82"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777"/>
              <p:cNvSpPr>
                <a:spLocks/>
              </p:cNvSpPr>
              <p:nvPr/>
            </p:nvSpPr>
            <p:spPr bwMode="auto">
              <a:xfrm>
                <a:off x="1832" y="2174"/>
                <a:ext cx="181" cy="242"/>
              </a:xfrm>
              <a:custGeom>
                <a:avLst/>
                <a:gdLst>
                  <a:gd name="T0" fmla="*/ 103 w 103"/>
                  <a:gd name="T1" fmla="*/ 134 h 138"/>
                  <a:gd name="T2" fmla="*/ 73 w 103"/>
                  <a:gd name="T3" fmla="*/ 50 h 138"/>
                  <a:gd name="T4" fmla="*/ 3 w 103"/>
                  <a:gd name="T5" fmla="*/ 6 h 138"/>
                  <a:gd name="T6" fmla="*/ 3 w 103"/>
                  <a:gd name="T7" fmla="*/ 13 h 138"/>
                  <a:gd name="T8" fmla="*/ 98 w 103"/>
                  <a:gd name="T9" fmla="*/ 134 h 138"/>
                  <a:gd name="T10" fmla="*/ 103 w 103"/>
                  <a:gd name="T11" fmla="*/ 134 h 138"/>
                </a:gdLst>
                <a:ahLst/>
                <a:cxnLst>
                  <a:cxn ang="0">
                    <a:pos x="T0" y="T1"/>
                  </a:cxn>
                  <a:cxn ang="0">
                    <a:pos x="T2" y="T3"/>
                  </a:cxn>
                  <a:cxn ang="0">
                    <a:pos x="T4" y="T5"/>
                  </a:cxn>
                  <a:cxn ang="0">
                    <a:pos x="T6" y="T7"/>
                  </a:cxn>
                  <a:cxn ang="0">
                    <a:pos x="T8" y="T9"/>
                  </a:cxn>
                  <a:cxn ang="0">
                    <a:pos x="T10" y="T11"/>
                  </a:cxn>
                </a:cxnLst>
                <a:rect l="0" t="0" r="r" b="b"/>
                <a:pathLst>
                  <a:path w="103" h="138">
                    <a:moveTo>
                      <a:pt x="103" y="134"/>
                    </a:moveTo>
                    <a:cubicBezTo>
                      <a:pt x="103" y="103"/>
                      <a:pt x="92" y="74"/>
                      <a:pt x="73" y="50"/>
                    </a:cubicBezTo>
                    <a:cubicBezTo>
                      <a:pt x="59" y="30"/>
                      <a:pt x="31" y="0"/>
                      <a:pt x="3" y="6"/>
                    </a:cubicBezTo>
                    <a:cubicBezTo>
                      <a:pt x="0" y="7"/>
                      <a:pt x="0" y="12"/>
                      <a:pt x="3" y="13"/>
                    </a:cubicBezTo>
                    <a:cubicBezTo>
                      <a:pt x="58" y="32"/>
                      <a:pt x="87" y="80"/>
                      <a:pt x="98" y="134"/>
                    </a:cubicBezTo>
                    <a:cubicBezTo>
                      <a:pt x="98" y="138"/>
                      <a:pt x="103" y="137"/>
                      <a:pt x="103" y="1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778"/>
              <p:cNvSpPr>
                <a:spLocks/>
              </p:cNvSpPr>
              <p:nvPr/>
            </p:nvSpPr>
            <p:spPr bwMode="auto">
              <a:xfrm>
                <a:off x="1587" y="1912"/>
                <a:ext cx="292" cy="346"/>
              </a:xfrm>
              <a:custGeom>
                <a:avLst/>
                <a:gdLst>
                  <a:gd name="T0" fmla="*/ 112 w 166"/>
                  <a:gd name="T1" fmla="*/ 194 h 197"/>
                  <a:gd name="T2" fmla="*/ 121 w 166"/>
                  <a:gd name="T3" fmla="*/ 42 h 197"/>
                  <a:gd name="T4" fmla="*/ 0 w 166"/>
                  <a:gd name="T5" fmla="*/ 83 h 197"/>
                  <a:gd name="T6" fmla="*/ 8 w 166"/>
                  <a:gd name="T7" fmla="*/ 87 h 197"/>
                  <a:gd name="T8" fmla="*/ 46 w 166"/>
                  <a:gd name="T9" fmla="*/ 48 h 197"/>
                  <a:gd name="T10" fmla="*/ 77 w 166"/>
                  <a:gd name="T11" fmla="*/ 37 h 197"/>
                  <a:gd name="T12" fmla="*/ 117 w 166"/>
                  <a:gd name="T13" fmla="*/ 61 h 197"/>
                  <a:gd name="T14" fmla="*/ 107 w 166"/>
                  <a:gd name="T15" fmla="*/ 186 h 197"/>
                  <a:gd name="T16" fmla="*/ 112 w 166"/>
                  <a:gd name="T17"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97">
                    <a:moveTo>
                      <a:pt x="112" y="194"/>
                    </a:moveTo>
                    <a:cubicBezTo>
                      <a:pt x="166" y="161"/>
                      <a:pt x="155" y="87"/>
                      <a:pt x="121" y="42"/>
                    </a:cubicBezTo>
                    <a:cubicBezTo>
                      <a:pt x="89" y="0"/>
                      <a:pt x="5" y="34"/>
                      <a:pt x="0" y="83"/>
                    </a:cubicBezTo>
                    <a:cubicBezTo>
                      <a:pt x="0" y="88"/>
                      <a:pt x="5" y="89"/>
                      <a:pt x="8" y="87"/>
                    </a:cubicBezTo>
                    <a:cubicBezTo>
                      <a:pt x="22" y="73"/>
                      <a:pt x="29" y="58"/>
                      <a:pt x="46" y="48"/>
                    </a:cubicBezTo>
                    <a:cubicBezTo>
                      <a:pt x="55" y="42"/>
                      <a:pt x="66" y="38"/>
                      <a:pt x="77" y="37"/>
                    </a:cubicBezTo>
                    <a:cubicBezTo>
                      <a:pt x="96" y="35"/>
                      <a:pt x="107" y="45"/>
                      <a:pt x="117" y="61"/>
                    </a:cubicBezTo>
                    <a:cubicBezTo>
                      <a:pt x="140" y="101"/>
                      <a:pt x="149" y="154"/>
                      <a:pt x="107" y="186"/>
                    </a:cubicBezTo>
                    <a:cubicBezTo>
                      <a:pt x="102" y="189"/>
                      <a:pt x="107" y="197"/>
                      <a:pt x="112"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779"/>
              <p:cNvSpPr>
                <a:spLocks/>
              </p:cNvSpPr>
              <p:nvPr/>
            </p:nvSpPr>
            <p:spPr bwMode="auto">
              <a:xfrm>
                <a:off x="1390" y="1882"/>
                <a:ext cx="232" cy="144"/>
              </a:xfrm>
              <a:custGeom>
                <a:avLst/>
                <a:gdLst>
                  <a:gd name="T0" fmla="*/ 132 w 132"/>
                  <a:gd name="T1" fmla="*/ 78 h 82"/>
                  <a:gd name="T2" fmla="*/ 3 w 132"/>
                  <a:gd name="T3" fmla="*/ 30 h 82"/>
                  <a:gd name="T4" fmla="*/ 6 w 132"/>
                  <a:gd name="T5" fmla="*/ 36 h 82"/>
                  <a:gd name="T6" fmla="*/ 80 w 132"/>
                  <a:gd name="T7" fmla="*/ 33 h 82"/>
                  <a:gd name="T8" fmla="*/ 127 w 132"/>
                  <a:gd name="T9" fmla="*/ 79 h 82"/>
                  <a:gd name="T10" fmla="*/ 132 w 132"/>
                  <a:gd name="T11" fmla="*/ 78 h 82"/>
                </a:gdLst>
                <a:ahLst/>
                <a:cxnLst>
                  <a:cxn ang="0">
                    <a:pos x="T0" y="T1"/>
                  </a:cxn>
                  <a:cxn ang="0">
                    <a:pos x="T2" y="T3"/>
                  </a:cxn>
                  <a:cxn ang="0">
                    <a:pos x="T4" y="T5"/>
                  </a:cxn>
                  <a:cxn ang="0">
                    <a:pos x="T6" y="T7"/>
                  </a:cxn>
                  <a:cxn ang="0">
                    <a:pos x="T8" y="T9"/>
                  </a:cxn>
                  <a:cxn ang="0">
                    <a:pos x="T10" y="T11"/>
                  </a:cxn>
                </a:cxnLst>
                <a:rect l="0" t="0" r="r" b="b"/>
                <a:pathLst>
                  <a:path w="132" h="82">
                    <a:moveTo>
                      <a:pt x="132" y="78"/>
                    </a:moveTo>
                    <a:cubicBezTo>
                      <a:pt x="130" y="21"/>
                      <a:pt x="42" y="0"/>
                      <a:pt x="3" y="30"/>
                    </a:cubicBezTo>
                    <a:cubicBezTo>
                      <a:pt x="0" y="32"/>
                      <a:pt x="2" y="38"/>
                      <a:pt x="6" y="36"/>
                    </a:cubicBezTo>
                    <a:cubicBezTo>
                      <a:pt x="31" y="29"/>
                      <a:pt x="54" y="23"/>
                      <a:pt x="80" y="33"/>
                    </a:cubicBezTo>
                    <a:cubicBezTo>
                      <a:pt x="102" y="42"/>
                      <a:pt x="117" y="58"/>
                      <a:pt x="127" y="79"/>
                    </a:cubicBezTo>
                    <a:cubicBezTo>
                      <a:pt x="128" y="82"/>
                      <a:pt x="132" y="81"/>
                      <a:pt x="132"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780"/>
              <p:cNvSpPr>
                <a:spLocks/>
              </p:cNvSpPr>
              <p:nvPr/>
            </p:nvSpPr>
            <p:spPr bwMode="auto">
              <a:xfrm>
                <a:off x="1543" y="1695"/>
                <a:ext cx="88" cy="252"/>
              </a:xfrm>
              <a:custGeom>
                <a:avLst/>
                <a:gdLst>
                  <a:gd name="T0" fmla="*/ 15 w 50"/>
                  <a:gd name="T1" fmla="*/ 137 h 143"/>
                  <a:gd name="T2" fmla="*/ 18 w 50"/>
                  <a:gd name="T3" fmla="*/ 66 h 143"/>
                  <a:gd name="T4" fmla="*/ 48 w 50"/>
                  <a:gd name="T5" fmla="*/ 8 h 143"/>
                  <a:gd name="T6" fmla="*/ 42 w 50"/>
                  <a:gd name="T7" fmla="*/ 2 h 143"/>
                  <a:gd name="T8" fmla="*/ 7 w 50"/>
                  <a:gd name="T9" fmla="*/ 60 h 143"/>
                  <a:gd name="T10" fmla="*/ 6 w 50"/>
                  <a:gd name="T11" fmla="*/ 138 h 143"/>
                  <a:gd name="T12" fmla="*/ 15 w 50"/>
                  <a:gd name="T13" fmla="*/ 137 h 143"/>
                </a:gdLst>
                <a:ahLst/>
                <a:cxnLst>
                  <a:cxn ang="0">
                    <a:pos x="T0" y="T1"/>
                  </a:cxn>
                  <a:cxn ang="0">
                    <a:pos x="T2" y="T3"/>
                  </a:cxn>
                  <a:cxn ang="0">
                    <a:pos x="T4" y="T5"/>
                  </a:cxn>
                  <a:cxn ang="0">
                    <a:pos x="T6" y="T7"/>
                  </a:cxn>
                  <a:cxn ang="0">
                    <a:pos x="T8" y="T9"/>
                  </a:cxn>
                  <a:cxn ang="0">
                    <a:pos x="T10" y="T11"/>
                  </a:cxn>
                  <a:cxn ang="0">
                    <a:pos x="T12" y="T13"/>
                  </a:cxn>
                </a:cxnLst>
                <a:rect l="0" t="0" r="r" b="b"/>
                <a:pathLst>
                  <a:path w="50" h="143">
                    <a:moveTo>
                      <a:pt x="15" y="137"/>
                    </a:moveTo>
                    <a:cubicBezTo>
                      <a:pt x="15" y="113"/>
                      <a:pt x="11" y="90"/>
                      <a:pt x="18" y="66"/>
                    </a:cubicBezTo>
                    <a:cubicBezTo>
                      <a:pt x="24" y="43"/>
                      <a:pt x="39" y="29"/>
                      <a:pt x="48" y="8"/>
                    </a:cubicBezTo>
                    <a:cubicBezTo>
                      <a:pt x="50" y="4"/>
                      <a:pt x="46" y="0"/>
                      <a:pt x="42" y="2"/>
                    </a:cubicBezTo>
                    <a:cubicBezTo>
                      <a:pt x="23" y="13"/>
                      <a:pt x="12" y="40"/>
                      <a:pt x="7" y="60"/>
                    </a:cubicBezTo>
                    <a:cubicBezTo>
                      <a:pt x="0" y="85"/>
                      <a:pt x="0" y="113"/>
                      <a:pt x="6" y="138"/>
                    </a:cubicBezTo>
                    <a:cubicBezTo>
                      <a:pt x="8" y="143"/>
                      <a:pt x="15" y="142"/>
                      <a:pt x="15"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781"/>
              <p:cNvSpPr>
                <a:spLocks/>
              </p:cNvSpPr>
              <p:nvPr/>
            </p:nvSpPr>
            <p:spPr bwMode="auto">
              <a:xfrm>
                <a:off x="1585" y="1535"/>
                <a:ext cx="46" cy="183"/>
              </a:xfrm>
              <a:custGeom>
                <a:avLst/>
                <a:gdLst>
                  <a:gd name="T0" fmla="*/ 23 w 26"/>
                  <a:gd name="T1" fmla="*/ 99 h 104"/>
                  <a:gd name="T2" fmla="*/ 20 w 26"/>
                  <a:gd name="T3" fmla="*/ 52 h 104"/>
                  <a:gd name="T4" fmla="*/ 25 w 26"/>
                  <a:gd name="T5" fmla="*/ 7 h 104"/>
                  <a:gd name="T6" fmla="*/ 19 w 26"/>
                  <a:gd name="T7" fmla="*/ 3 h 104"/>
                  <a:gd name="T8" fmla="*/ 16 w 26"/>
                  <a:gd name="T9" fmla="*/ 100 h 104"/>
                  <a:gd name="T10" fmla="*/ 23 w 26"/>
                  <a:gd name="T11" fmla="*/ 99 h 104"/>
                </a:gdLst>
                <a:ahLst/>
                <a:cxnLst>
                  <a:cxn ang="0">
                    <a:pos x="T0" y="T1"/>
                  </a:cxn>
                  <a:cxn ang="0">
                    <a:pos x="T2" y="T3"/>
                  </a:cxn>
                  <a:cxn ang="0">
                    <a:pos x="T4" y="T5"/>
                  </a:cxn>
                  <a:cxn ang="0">
                    <a:pos x="T6" y="T7"/>
                  </a:cxn>
                  <a:cxn ang="0">
                    <a:pos x="T8" y="T9"/>
                  </a:cxn>
                  <a:cxn ang="0">
                    <a:pos x="T10" y="T11"/>
                  </a:cxn>
                </a:cxnLst>
                <a:rect l="0" t="0" r="r" b="b"/>
                <a:pathLst>
                  <a:path w="26" h="104">
                    <a:moveTo>
                      <a:pt x="23" y="99"/>
                    </a:moveTo>
                    <a:cubicBezTo>
                      <a:pt x="24" y="83"/>
                      <a:pt x="21" y="68"/>
                      <a:pt x="20" y="52"/>
                    </a:cubicBezTo>
                    <a:cubicBezTo>
                      <a:pt x="19" y="36"/>
                      <a:pt x="23" y="22"/>
                      <a:pt x="25" y="7"/>
                    </a:cubicBezTo>
                    <a:cubicBezTo>
                      <a:pt x="26" y="4"/>
                      <a:pt x="22" y="0"/>
                      <a:pt x="19" y="3"/>
                    </a:cubicBezTo>
                    <a:cubicBezTo>
                      <a:pt x="0" y="28"/>
                      <a:pt x="11" y="72"/>
                      <a:pt x="16" y="100"/>
                    </a:cubicBezTo>
                    <a:cubicBezTo>
                      <a:pt x="17" y="104"/>
                      <a:pt x="23" y="103"/>
                      <a:pt x="23" y="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782"/>
              <p:cNvSpPr>
                <a:spLocks/>
              </p:cNvSpPr>
              <p:nvPr/>
            </p:nvSpPr>
            <p:spPr bwMode="auto">
              <a:xfrm>
                <a:off x="1709" y="1375"/>
                <a:ext cx="485" cy="341"/>
              </a:xfrm>
              <a:custGeom>
                <a:avLst/>
                <a:gdLst>
                  <a:gd name="T0" fmla="*/ 7 w 276"/>
                  <a:gd name="T1" fmla="*/ 191 h 194"/>
                  <a:gd name="T2" fmla="*/ 43 w 276"/>
                  <a:gd name="T3" fmla="*/ 115 h 194"/>
                  <a:gd name="T4" fmla="*/ 106 w 276"/>
                  <a:gd name="T5" fmla="*/ 43 h 194"/>
                  <a:gd name="T6" fmla="*/ 188 w 276"/>
                  <a:gd name="T7" fmla="*/ 12 h 194"/>
                  <a:gd name="T8" fmla="*/ 231 w 276"/>
                  <a:gd name="T9" fmla="*/ 15 h 194"/>
                  <a:gd name="T10" fmla="*/ 269 w 276"/>
                  <a:gd name="T11" fmla="*/ 29 h 194"/>
                  <a:gd name="T12" fmla="*/ 273 w 276"/>
                  <a:gd name="T13" fmla="*/ 23 h 194"/>
                  <a:gd name="T14" fmla="*/ 194 w 276"/>
                  <a:gd name="T15" fmla="*/ 1 h 194"/>
                  <a:gd name="T16" fmla="*/ 109 w 276"/>
                  <a:gd name="T17" fmla="*/ 29 h 194"/>
                  <a:gd name="T18" fmla="*/ 1 w 276"/>
                  <a:gd name="T19" fmla="*/ 189 h 194"/>
                  <a:gd name="T20" fmla="*/ 7 w 276"/>
                  <a:gd name="T21" fmla="*/ 1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94">
                    <a:moveTo>
                      <a:pt x="7" y="191"/>
                    </a:moveTo>
                    <a:cubicBezTo>
                      <a:pt x="19" y="166"/>
                      <a:pt x="28" y="139"/>
                      <a:pt x="43" y="115"/>
                    </a:cubicBezTo>
                    <a:cubicBezTo>
                      <a:pt x="59" y="88"/>
                      <a:pt x="80" y="62"/>
                      <a:pt x="106" y="43"/>
                    </a:cubicBezTo>
                    <a:cubicBezTo>
                      <a:pt x="130" y="26"/>
                      <a:pt x="159" y="15"/>
                      <a:pt x="188" y="12"/>
                    </a:cubicBezTo>
                    <a:cubicBezTo>
                      <a:pt x="202" y="11"/>
                      <a:pt x="217" y="12"/>
                      <a:pt x="231" y="15"/>
                    </a:cubicBezTo>
                    <a:cubicBezTo>
                      <a:pt x="244" y="18"/>
                      <a:pt x="256" y="25"/>
                      <a:pt x="269" y="29"/>
                    </a:cubicBezTo>
                    <a:cubicBezTo>
                      <a:pt x="273" y="30"/>
                      <a:pt x="276" y="25"/>
                      <a:pt x="273" y="23"/>
                    </a:cubicBezTo>
                    <a:cubicBezTo>
                      <a:pt x="254" y="4"/>
                      <a:pt x="219" y="0"/>
                      <a:pt x="194" y="1"/>
                    </a:cubicBezTo>
                    <a:cubicBezTo>
                      <a:pt x="164" y="3"/>
                      <a:pt x="134" y="13"/>
                      <a:pt x="109" y="29"/>
                    </a:cubicBezTo>
                    <a:cubicBezTo>
                      <a:pt x="56" y="63"/>
                      <a:pt x="13" y="128"/>
                      <a:pt x="1" y="189"/>
                    </a:cubicBezTo>
                    <a:cubicBezTo>
                      <a:pt x="0" y="192"/>
                      <a:pt x="5" y="194"/>
                      <a:pt x="7" y="1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783"/>
              <p:cNvSpPr>
                <a:spLocks/>
              </p:cNvSpPr>
              <p:nvPr/>
            </p:nvSpPr>
            <p:spPr bwMode="auto">
              <a:xfrm>
                <a:off x="1754" y="1307"/>
                <a:ext cx="51" cy="116"/>
              </a:xfrm>
              <a:custGeom>
                <a:avLst/>
                <a:gdLst>
                  <a:gd name="T0" fmla="*/ 28 w 29"/>
                  <a:gd name="T1" fmla="*/ 60 h 66"/>
                  <a:gd name="T2" fmla="*/ 20 w 29"/>
                  <a:gd name="T3" fmla="*/ 32 h 66"/>
                  <a:gd name="T4" fmla="*/ 26 w 29"/>
                  <a:gd name="T5" fmla="*/ 6 h 66"/>
                  <a:gd name="T6" fmla="*/ 22 w 29"/>
                  <a:gd name="T7" fmla="*/ 2 h 66"/>
                  <a:gd name="T8" fmla="*/ 23 w 29"/>
                  <a:gd name="T9" fmla="*/ 63 h 66"/>
                  <a:gd name="T10" fmla="*/ 28 w 29"/>
                  <a:gd name="T11" fmla="*/ 60 h 66"/>
                </a:gdLst>
                <a:ahLst/>
                <a:cxnLst>
                  <a:cxn ang="0">
                    <a:pos x="T0" y="T1"/>
                  </a:cxn>
                  <a:cxn ang="0">
                    <a:pos x="T2" y="T3"/>
                  </a:cxn>
                  <a:cxn ang="0">
                    <a:pos x="T4" y="T5"/>
                  </a:cxn>
                  <a:cxn ang="0">
                    <a:pos x="T6" y="T7"/>
                  </a:cxn>
                  <a:cxn ang="0">
                    <a:pos x="T8" y="T9"/>
                  </a:cxn>
                  <a:cxn ang="0">
                    <a:pos x="T10" y="T11"/>
                  </a:cxn>
                </a:cxnLst>
                <a:rect l="0" t="0" r="r" b="b"/>
                <a:pathLst>
                  <a:path w="29" h="66">
                    <a:moveTo>
                      <a:pt x="28" y="60"/>
                    </a:moveTo>
                    <a:cubicBezTo>
                      <a:pt x="27" y="50"/>
                      <a:pt x="22" y="42"/>
                      <a:pt x="20" y="32"/>
                    </a:cubicBezTo>
                    <a:cubicBezTo>
                      <a:pt x="19" y="23"/>
                      <a:pt x="21" y="14"/>
                      <a:pt x="26" y="6"/>
                    </a:cubicBezTo>
                    <a:cubicBezTo>
                      <a:pt x="28" y="3"/>
                      <a:pt x="25" y="0"/>
                      <a:pt x="22" y="2"/>
                    </a:cubicBezTo>
                    <a:cubicBezTo>
                      <a:pt x="0" y="14"/>
                      <a:pt x="12" y="47"/>
                      <a:pt x="23" y="63"/>
                    </a:cubicBezTo>
                    <a:cubicBezTo>
                      <a:pt x="25" y="66"/>
                      <a:pt x="29" y="64"/>
                      <a:pt x="28"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784"/>
              <p:cNvSpPr>
                <a:spLocks/>
              </p:cNvSpPr>
              <p:nvPr/>
            </p:nvSpPr>
            <p:spPr bwMode="auto">
              <a:xfrm>
                <a:off x="1649" y="2246"/>
                <a:ext cx="95" cy="197"/>
              </a:xfrm>
              <a:custGeom>
                <a:avLst/>
                <a:gdLst>
                  <a:gd name="T0" fmla="*/ 12 w 54"/>
                  <a:gd name="T1" fmla="*/ 5 h 112"/>
                  <a:gd name="T2" fmla="*/ 48 w 54"/>
                  <a:gd name="T3" fmla="*/ 110 h 112"/>
                  <a:gd name="T4" fmla="*/ 51 w 54"/>
                  <a:gd name="T5" fmla="*/ 105 h 112"/>
                  <a:gd name="T6" fmla="*/ 19 w 54"/>
                  <a:gd name="T7" fmla="*/ 7 h 112"/>
                  <a:gd name="T8" fmla="*/ 12 w 54"/>
                  <a:gd name="T9" fmla="*/ 5 h 112"/>
                </a:gdLst>
                <a:ahLst/>
                <a:cxnLst>
                  <a:cxn ang="0">
                    <a:pos x="T0" y="T1"/>
                  </a:cxn>
                  <a:cxn ang="0">
                    <a:pos x="T2" y="T3"/>
                  </a:cxn>
                  <a:cxn ang="0">
                    <a:pos x="T4" y="T5"/>
                  </a:cxn>
                  <a:cxn ang="0">
                    <a:pos x="T6" y="T7"/>
                  </a:cxn>
                  <a:cxn ang="0">
                    <a:pos x="T8" y="T9"/>
                  </a:cxn>
                </a:cxnLst>
                <a:rect l="0" t="0" r="r" b="b"/>
                <a:pathLst>
                  <a:path w="54" h="112">
                    <a:moveTo>
                      <a:pt x="12" y="5"/>
                    </a:moveTo>
                    <a:cubicBezTo>
                      <a:pt x="0" y="40"/>
                      <a:pt x="13" y="92"/>
                      <a:pt x="48" y="110"/>
                    </a:cubicBezTo>
                    <a:cubicBezTo>
                      <a:pt x="51" y="112"/>
                      <a:pt x="54" y="108"/>
                      <a:pt x="51" y="105"/>
                    </a:cubicBezTo>
                    <a:cubicBezTo>
                      <a:pt x="26" y="75"/>
                      <a:pt x="12" y="48"/>
                      <a:pt x="19" y="7"/>
                    </a:cubicBezTo>
                    <a:cubicBezTo>
                      <a:pt x="20" y="2"/>
                      <a:pt x="13" y="0"/>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785"/>
              <p:cNvSpPr>
                <a:spLocks/>
              </p:cNvSpPr>
              <p:nvPr/>
            </p:nvSpPr>
            <p:spPr bwMode="auto">
              <a:xfrm>
                <a:off x="1543" y="2098"/>
                <a:ext cx="111" cy="139"/>
              </a:xfrm>
              <a:custGeom>
                <a:avLst/>
                <a:gdLst>
                  <a:gd name="T0" fmla="*/ 60 w 63"/>
                  <a:gd name="T1" fmla="*/ 71 h 79"/>
                  <a:gd name="T2" fmla="*/ 27 w 63"/>
                  <a:gd name="T3" fmla="*/ 44 h 79"/>
                  <a:gd name="T4" fmla="*/ 9 w 63"/>
                  <a:gd name="T5" fmla="*/ 4 h 79"/>
                  <a:gd name="T6" fmla="*/ 3 w 63"/>
                  <a:gd name="T7" fmla="*/ 5 h 79"/>
                  <a:gd name="T8" fmla="*/ 55 w 63"/>
                  <a:gd name="T9" fmla="*/ 77 h 79"/>
                  <a:gd name="T10" fmla="*/ 60 w 63"/>
                  <a:gd name="T11" fmla="*/ 71 h 79"/>
                </a:gdLst>
                <a:ahLst/>
                <a:cxnLst>
                  <a:cxn ang="0">
                    <a:pos x="T0" y="T1"/>
                  </a:cxn>
                  <a:cxn ang="0">
                    <a:pos x="T2" y="T3"/>
                  </a:cxn>
                  <a:cxn ang="0">
                    <a:pos x="T4" y="T5"/>
                  </a:cxn>
                  <a:cxn ang="0">
                    <a:pos x="T6" y="T7"/>
                  </a:cxn>
                  <a:cxn ang="0">
                    <a:pos x="T8" y="T9"/>
                  </a:cxn>
                  <a:cxn ang="0">
                    <a:pos x="T10" y="T11"/>
                  </a:cxn>
                </a:cxnLst>
                <a:rect l="0" t="0" r="r" b="b"/>
                <a:pathLst>
                  <a:path w="63" h="79">
                    <a:moveTo>
                      <a:pt x="60" y="71"/>
                    </a:moveTo>
                    <a:cubicBezTo>
                      <a:pt x="50" y="61"/>
                      <a:pt x="37" y="54"/>
                      <a:pt x="27" y="44"/>
                    </a:cubicBezTo>
                    <a:cubicBezTo>
                      <a:pt x="15" y="33"/>
                      <a:pt x="15" y="18"/>
                      <a:pt x="9" y="4"/>
                    </a:cubicBezTo>
                    <a:cubicBezTo>
                      <a:pt x="8" y="0"/>
                      <a:pt x="3" y="1"/>
                      <a:pt x="3" y="5"/>
                    </a:cubicBezTo>
                    <a:cubicBezTo>
                      <a:pt x="0" y="39"/>
                      <a:pt x="28" y="62"/>
                      <a:pt x="55" y="77"/>
                    </a:cubicBezTo>
                    <a:cubicBezTo>
                      <a:pt x="59" y="79"/>
                      <a:pt x="63" y="74"/>
                      <a:pt x="60"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786"/>
              <p:cNvSpPr>
                <a:spLocks/>
              </p:cNvSpPr>
              <p:nvPr/>
            </p:nvSpPr>
            <p:spPr bwMode="auto">
              <a:xfrm>
                <a:off x="1508" y="2225"/>
                <a:ext cx="148" cy="144"/>
              </a:xfrm>
              <a:custGeom>
                <a:avLst/>
                <a:gdLst>
                  <a:gd name="T0" fmla="*/ 78 w 84"/>
                  <a:gd name="T1" fmla="*/ 2 h 82"/>
                  <a:gd name="T2" fmla="*/ 1 w 84"/>
                  <a:gd name="T3" fmla="*/ 74 h 82"/>
                  <a:gd name="T4" fmla="*/ 7 w 84"/>
                  <a:gd name="T5" fmla="*/ 78 h 82"/>
                  <a:gd name="T6" fmla="*/ 38 w 84"/>
                  <a:gd name="T7" fmla="*/ 40 h 82"/>
                  <a:gd name="T8" fmla="*/ 81 w 84"/>
                  <a:gd name="T9" fmla="*/ 8 h 82"/>
                  <a:gd name="T10" fmla="*/ 78 w 84"/>
                  <a:gd name="T11" fmla="*/ 2 h 82"/>
                </a:gdLst>
                <a:ahLst/>
                <a:cxnLst>
                  <a:cxn ang="0">
                    <a:pos x="T0" y="T1"/>
                  </a:cxn>
                  <a:cxn ang="0">
                    <a:pos x="T2" y="T3"/>
                  </a:cxn>
                  <a:cxn ang="0">
                    <a:pos x="T4" y="T5"/>
                  </a:cxn>
                  <a:cxn ang="0">
                    <a:pos x="T6" y="T7"/>
                  </a:cxn>
                  <a:cxn ang="0">
                    <a:pos x="T8" y="T9"/>
                  </a:cxn>
                  <a:cxn ang="0">
                    <a:pos x="T10" y="T11"/>
                  </a:cxn>
                </a:cxnLst>
                <a:rect l="0" t="0" r="r" b="b"/>
                <a:pathLst>
                  <a:path w="84" h="82">
                    <a:moveTo>
                      <a:pt x="78" y="2"/>
                    </a:moveTo>
                    <a:cubicBezTo>
                      <a:pt x="46" y="14"/>
                      <a:pt x="15" y="43"/>
                      <a:pt x="1" y="74"/>
                    </a:cubicBezTo>
                    <a:cubicBezTo>
                      <a:pt x="0" y="77"/>
                      <a:pt x="4" y="82"/>
                      <a:pt x="7" y="78"/>
                    </a:cubicBezTo>
                    <a:cubicBezTo>
                      <a:pt x="17" y="65"/>
                      <a:pt x="26" y="52"/>
                      <a:pt x="38" y="40"/>
                    </a:cubicBezTo>
                    <a:cubicBezTo>
                      <a:pt x="51" y="28"/>
                      <a:pt x="66" y="18"/>
                      <a:pt x="81" y="8"/>
                    </a:cubicBezTo>
                    <a:cubicBezTo>
                      <a:pt x="84" y="6"/>
                      <a:pt x="82" y="0"/>
                      <a:pt x="7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787"/>
              <p:cNvSpPr>
                <a:spLocks/>
              </p:cNvSpPr>
              <p:nvPr/>
            </p:nvSpPr>
            <p:spPr bwMode="auto">
              <a:xfrm>
                <a:off x="1540" y="2395"/>
                <a:ext cx="53" cy="120"/>
              </a:xfrm>
              <a:custGeom>
                <a:avLst/>
                <a:gdLst>
                  <a:gd name="T0" fmla="*/ 6 w 30"/>
                  <a:gd name="T1" fmla="*/ 4 h 68"/>
                  <a:gd name="T2" fmla="*/ 22 w 30"/>
                  <a:gd name="T3" fmla="*/ 65 h 68"/>
                  <a:gd name="T4" fmla="*/ 29 w 30"/>
                  <a:gd name="T5" fmla="*/ 63 h 68"/>
                  <a:gd name="T6" fmla="*/ 21 w 30"/>
                  <a:gd name="T7" fmla="*/ 40 h 68"/>
                  <a:gd name="T8" fmla="*/ 13 w 30"/>
                  <a:gd name="T9" fmla="*/ 5 h 68"/>
                  <a:gd name="T10" fmla="*/ 6 w 30"/>
                  <a:gd name="T11" fmla="*/ 4 h 68"/>
                </a:gdLst>
                <a:ahLst/>
                <a:cxnLst>
                  <a:cxn ang="0">
                    <a:pos x="T0" y="T1"/>
                  </a:cxn>
                  <a:cxn ang="0">
                    <a:pos x="T2" y="T3"/>
                  </a:cxn>
                  <a:cxn ang="0">
                    <a:pos x="T4" y="T5"/>
                  </a:cxn>
                  <a:cxn ang="0">
                    <a:pos x="T6" y="T7"/>
                  </a:cxn>
                  <a:cxn ang="0">
                    <a:pos x="T8" y="T9"/>
                  </a:cxn>
                  <a:cxn ang="0">
                    <a:pos x="T10" y="T11"/>
                  </a:cxn>
                </a:cxnLst>
                <a:rect l="0" t="0" r="r" b="b"/>
                <a:pathLst>
                  <a:path w="30" h="68">
                    <a:moveTo>
                      <a:pt x="6" y="4"/>
                    </a:moveTo>
                    <a:cubicBezTo>
                      <a:pt x="0" y="27"/>
                      <a:pt x="12" y="46"/>
                      <a:pt x="22" y="65"/>
                    </a:cubicBezTo>
                    <a:cubicBezTo>
                      <a:pt x="24" y="68"/>
                      <a:pt x="29" y="67"/>
                      <a:pt x="29" y="63"/>
                    </a:cubicBezTo>
                    <a:cubicBezTo>
                      <a:pt x="30" y="54"/>
                      <a:pt x="25" y="48"/>
                      <a:pt x="21" y="40"/>
                    </a:cubicBezTo>
                    <a:cubicBezTo>
                      <a:pt x="14" y="29"/>
                      <a:pt x="13" y="18"/>
                      <a:pt x="13" y="5"/>
                    </a:cubicBezTo>
                    <a:cubicBezTo>
                      <a:pt x="12" y="1"/>
                      <a:pt x="7" y="0"/>
                      <a:pt x="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788"/>
              <p:cNvSpPr>
                <a:spLocks/>
              </p:cNvSpPr>
              <p:nvPr/>
            </p:nvSpPr>
            <p:spPr bwMode="auto">
              <a:xfrm>
                <a:off x="2380" y="1034"/>
                <a:ext cx="84" cy="130"/>
              </a:xfrm>
              <a:custGeom>
                <a:avLst/>
                <a:gdLst>
                  <a:gd name="T0" fmla="*/ 38 w 48"/>
                  <a:gd name="T1" fmla="*/ 71 h 74"/>
                  <a:gd name="T2" fmla="*/ 5 w 48"/>
                  <a:gd name="T3" fmla="*/ 0 h 74"/>
                  <a:gd name="T4" fmla="*/ 2 w 48"/>
                  <a:gd name="T5" fmla="*/ 6 h 74"/>
                  <a:gd name="T6" fmla="*/ 26 w 48"/>
                  <a:gd name="T7" fmla="*/ 31 h 74"/>
                  <a:gd name="T8" fmla="*/ 33 w 48"/>
                  <a:gd name="T9" fmla="*/ 69 h 74"/>
                  <a:gd name="T10" fmla="*/ 38 w 48"/>
                  <a:gd name="T11" fmla="*/ 71 h 74"/>
                </a:gdLst>
                <a:ahLst/>
                <a:cxnLst>
                  <a:cxn ang="0">
                    <a:pos x="T0" y="T1"/>
                  </a:cxn>
                  <a:cxn ang="0">
                    <a:pos x="T2" y="T3"/>
                  </a:cxn>
                  <a:cxn ang="0">
                    <a:pos x="T4" y="T5"/>
                  </a:cxn>
                  <a:cxn ang="0">
                    <a:pos x="T6" y="T7"/>
                  </a:cxn>
                  <a:cxn ang="0">
                    <a:pos x="T8" y="T9"/>
                  </a:cxn>
                  <a:cxn ang="0">
                    <a:pos x="T10" y="T11"/>
                  </a:cxn>
                </a:cxnLst>
                <a:rect l="0" t="0" r="r" b="b"/>
                <a:pathLst>
                  <a:path w="48" h="74">
                    <a:moveTo>
                      <a:pt x="38" y="71"/>
                    </a:moveTo>
                    <a:cubicBezTo>
                      <a:pt x="48" y="47"/>
                      <a:pt x="34" y="3"/>
                      <a:pt x="5" y="0"/>
                    </a:cubicBezTo>
                    <a:cubicBezTo>
                      <a:pt x="2" y="0"/>
                      <a:pt x="0" y="4"/>
                      <a:pt x="2" y="6"/>
                    </a:cubicBezTo>
                    <a:cubicBezTo>
                      <a:pt x="11" y="15"/>
                      <a:pt x="20" y="20"/>
                      <a:pt x="26" y="31"/>
                    </a:cubicBezTo>
                    <a:cubicBezTo>
                      <a:pt x="33" y="42"/>
                      <a:pt x="35" y="56"/>
                      <a:pt x="33" y="69"/>
                    </a:cubicBezTo>
                    <a:cubicBezTo>
                      <a:pt x="32" y="73"/>
                      <a:pt x="37" y="74"/>
                      <a:pt x="38"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789"/>
              <p:cNvSpPr>
                <a:spLocks/>
              </p:cNvSpPr>
              <p:nvPr/>
            </p:nvSpPr>
            <p:spPr bwMode="auto">
              <a:xfrm>
                <a:off x="2577" y="920"/>
                <a:ext cx="46" cy="74"/>
              </a:xfrm>
              <a:custGeom>
                <a:avLst/>
                <a:gdLst>
                  <a:gd name="T0" fmla="*/ 17 w 26"/>
                  <a:gd name="T1" fmla="*/ 3 h 42"/>
                  <a:gd name="T2" fmla="*/ 3 w 26"/>
                  <a:gd name="T3" fmla="*/ 39 h 42"/>
                  <a:gd name="T4" fmla="*/ 10 w 26"/>
                  <a:gd name="T5" fmla="*/ 40 h 42"/>
                  <a:gd name="T6" fmla="*/ 15 w 26"/>
                  <a:gd name="T7" fmla="*/ 24 h 42"/>
                  <a:gd name="T8" fmla="*/ 23 w 26"/>
                  <a:gd name="T9" fmla="*/ 8 h 42"/>
                  <a:gd name="T10" fmla="*/ 17 w 26"/>
                  <a:gd name="T11" fmla="*/ 3 h 42"/>
                </a:gdLst>
                <a:ahLst/>
                <a:cxnLst>
                  <a:cxn ang="0">
                    <a:pos x="T0" y="T1"/>
                  </a:cxn>
                  <a:cxn ang="0">
                    <a:pos x="T2" y="T3"/>
                  </a:cxn>
                  <a:cxn ang="0">
                    <a:pos x="T4" y="T5"/>
                  </a:cxn>
                  <a:cxn ang="0">
                    <a:pos x="T6" y="T7"/>
                  </a:cxn>
                  <a:cxn ang="0">
                    <a:pos x="T8" y="T9"/>
                  </a:cxn>
                  <a:cxn ang="0">
                    <a:pos x="T10" y="T11"/>
                  </a:cxn>
                </a:cxnLst>
                <a:rect l="0" t="0" r="r" b="b"/>
                <a:pathLst>
                  <a:path w="26" h="42">
                    <a:moveTo>
                      <a:pt x="17" y="3"/>
                    </a:moveTo>
                    <a:cubicBezTo>
                      <a:pt x="9" y="10"/>
                      <a:pt x="0" y="27"/>
                      <a:pt x="3" y="39"/>
                    </a:cubicBezTo>
                    <a:cubicBezTo>
                      <a:pt x="4" y="42"/>
                      <a:pt x="8" y="42"/>
                      <a:pt x="10" y="40"/>
                    </a:cubicBezTo>
                    <a:cubicBezTo>
                      <a:pt x="12" y="35"/>
                      <a:pt x="13" y="29"/>
                      <a:pt x="15" y="24"/>
                    </a:cubicBezTo>
                    <a:cubicBezTo>
                      <a:pt x="17" y="18"/>
                      <a:pt x="20" y="13"/>
                      <a:pt x="23" y="8"/>
                    </a:cubicBezTo>
                    <a:cubicBezTo>
                      <a:pt x="26" y="4"/>
                      <a:pt x="20" y="0"/>
                      <a:pt x="1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790"/>
              <p:cNvSpPr>
                <a:spLocks/>
              </p:cNvSpPr>
              <p:nvPr/>
            </p:nvSpPr>
            <p:spPr bwMode="auto">
              <a:xfrm>
                <a:off x="2473" y="974"/>
                <a:ext cx="109" cy="34"/>
              </a:xfrm>
              <a:custGeom>
                <a:avLst/>
                <a:gdLst>
                  <a:gd name="T0" fmla="*/ 5 w 62"/>
                  <a:gd name="T1" fmla="*/ 18 h 19"/>
                  <a:gd name="T2" fmla="*/ 30 w 62"/>
                  <a:gd name="T3" fmla="*/ 14 h 19"/>
                  <a:gd name="T4" fmla="*/ 58 w 62"/>
                  <a:gd name="T5" fmla="*/ 9 h 19"/>
                  <a:gd name="T6" fmla="*/ 58 w 62"/>
                  <a:gd name="T7" fmla="*/ 3 h 19"/>
                  <a:gd name="T8" fmla="*/ 3 w 62"/>
                  <a:gd name="T9" fmla="*/ 13 h 19"/>
                  <a:gd name="T10" fmla="*/ 5 w 62"/>
                  <a:gd name="T11" fmla="*/ 18 h 19"/>
                </a:gdLst>
                <a:ahLst/>
                <a:cxnLst>
                  <a:cxn ang="0">
                    <a:pos x="T0" y="T1"/>
                  </a:cxn>
                  <a:cxn ang="0">
                    <a:pos x="T2" y="T3"/>
                  </a:cxn>
                  <a:cxn ang="0">
                    <a:pos x="T4" y="T5"/>
                  </a:cxn>
                  <a:cxn ang="0">
                    <a:pos x="T6" y="T7"/>
                  </a:cxn>
                  <a:cxn ang="0">
                    <a:pos x="T8" y="T9"/>
                  </a:cxn>
                  <a:cxn ang="0">
                    <a:pos x="T10" y="T11"/>
                  </a:cxn>
                </a:cxnLst>
                <a:rect l="0" t="0" r="r" b="b"/>
                <a:pathLst>
                  <a:path w="62" h="19">
                    <a:moveTo>
                      <a:pt x="5" y="18"/>
                    </a:moveTo>
                    <a:cubicBezTo>
                      <a:pt x="13" y="17"/>
                      <a:pt x="22" y="15"/>
                      <a:pt x="30" y="14"/>
                    </a:cubicBezTo>
                    <a:cubicBezTo>
                      <a:pt x="39" y="13"/>
                      <a:pt x="49" y="12"/>
                      <a:pt x="58" y="9"/>
                    </a:cubicBezTo>
                    <a:cubicBezTo>
                      <a:pt x="61" y="9"/>
                      <a:pt x="62" y="3"/>
                      <a:pt x="58" y="3"/>
                    </a:cubicBezTo>
                    <a:cubicBezTo>
                      <a:pt x="40" y="0"/>
                      <a:pt x="19" y="5"/>
                      <a:pt x="3" y="13"/>
                    </a:cubicBezTo>
                    <a:cubicBezTo>
                      <a:pt x="0" y="14"/>
                      <a:pt x="2" y="19"/>
                      <a:pt x="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791"/>
              <p:cNvSpPr>
                <a:spLocks/>
              </p:cNvSpPr>
              <p:nvPr/>
            </p:nvSpPr>
            <p:spPr bwMode="auto">
              <a:xfrm>
                <a:off x="2538" y="974"/>
                <a:ext cx="108" cy="294"/>
              </a:xfrm>
              <a:custGeom>
                <a:avLst/>
                <a:gdLst>
                  <a:gd name="T0" fmla="*/ 18 w 61"/>
                  <a:gd name="T1" fmla="*/ 9 h 167"/>
                  <a:gd name="T2" fmla="*/ 39 w 61"/>
                  <a:gd name="T3" fmla="*/ 44 h 167"/>
                  <a:gd name="T4" fmla="*/ 44 w 61"/>
                  <a:gd name="T5" fmla="*/ 85 h 167"/>
                  <a:gd name="T6" fmla="*/ 38 w 61"/>
                  <a:gd name="T7" fmla="*/ 127 h 167"/>
                  <a:gd name="T8" fmla="*/ 4 w 61"/>
                  <a:gd name="T9" fmla="*/ 157 h 167"/>
                  <a:gd name="T10" fmla="*/ 7 w 61"/>
                  <a:gd name="T11" fmla="*/ 165 h 167"/>
                  <a:gd name="T12" fmla="*/ 59 w 61"/>
                  <a:gd name="T13" fmla="*/ 99 h 167"/>
                  <a:gd name="T14" fmla="*/ 25 w 61"/>
                  <a:gd name="T15" fmla="*/ 3 h 167"/>
                  <a:gd name="T16" fmla="*/ 18 w 61"/>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7">
                    <a:moveTo>
                      <a:pt x="18" y="9"/>
                    </a:moveTo>
                    <a:cubicBezTo>
                      <a:pt x="27" y="20"/>
                      <a:pt x="35" y="31"/>
                      <a:pt x="39" y="44"/>
                    </a:cubicBezTo>
                    <a:cubicBezTo>
                      <a:pt x="43" y="57"/>
                      <a:pt x="44" y="72"/>
                      <a:pt x="44" y="85"/>
                    </a:cubicBezTo>
                    <a:cubicBezTo>
                      <a:pt x="45" y="99"/>
                      <a:pt x="45" y="115"/>
                      <a:pt x="38" y="127"/>
                    </a:cubicBezTo>
                    <a:cubicBezTo>
                      <a:pt x="30" y="140"/>
                      <a:pt x="15" y="148"/>
                      <a:pt x="4" y="157"/>
                    </a:cubicBezTo>
                    <a:cubicBezTo>
                      <a:pt x="0" y="160"/>
                      <a:pt x="2" y="167"/>
                      <a:pt x="7" y="165"/>
                    </a:cubicBezTo>
                    <a:cubicBezTo>
                      <a:pt x="38" y="153"/>
                      <a:pt x="58" y="133"/>
                      <a:pt x="59" y="99"/>
                    </a:cubicBezTo>
                    <a:cubicBezTo>
                      <a:pt x="61" y="62"/>
                      <a:pt x="54" y="27"/>
                      <a:pt x="25" y="3"/>
                    </a:cubicBezTo>
                    <a:cubicBezTo>
                      <a:pt x="22" y="0"/>
                      <a:pt x="15" y="4"/>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792"/>
              <p:cNvSpPr>
                <a:spLocks/>
              </p:cNvSpPr>
              <p:nvPr/>
            </p:nvSpPr>
            <p:spPr bwMode="auto">
              <a:xfrm>
                <a:off x="2762" y="730"/>
                <a:ext cx="423" cy="153"/>
              </a:xfrm>
              <a:custGeom>
                <a:avLst/>
                <a:gdLst>
                  <a:gd name="T0" fmla="*/ 4 w 241"/>
                  <a:gd name="T1" fmla="*/ 69 h 87"/>
                  <a:gd name="T2" fmla="*/ 114 w 241"/>
                  <a:gd name="T3" fmla="*/ 61 h 87"/>
                  <a:gd name="T4" fmla="*/ 172 w 241"/>
                  <a:gd name="T5" fmla="*/ 36 h 87"/>
                  <a:gd name="T6" fmla="*/ 237 w 241"/>
                  <a:gd name="T7" fmla="*/ 18 h 87"/>
                  <a:gd name="T8" fmla="*/ 237 w 241"/>
                  <a:gd name="T9" fmla="*/ 9 h 87"/>
                  <a:gd name="T10" fmla="*/ 139 w 241"/>
                  <a:gd name="T11" fmla="*/ 36 h 87"/>
                  <a:gd name="T12" fmla="*/ 7 w 241"/>
                  <a:gd name="T13" fmla="*/ 62 h 87"/>
                  <a:gd name="T14" fmla="*/ 4 w 241"/>
                  <a:gd name="T15" fmla="*/ 6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87">
                    <a:moveTo>
                      <a:pt x="4" y="69"/>
                    </a:moveTo>
                    <a:cubicBezTo>
                      <a:pt x="38" y="87"/>
                      <a:pt x="81" y="75"/>
                      <a:pt x="114" y="61"/>
                    </a:cubicBezTo>
                    <a:cubicBezTo>
                      <a:pt x="134" y="53"/>
                      <a:pt x="153" y="44"/>
                      <a:pt x="172" y="36"/>
                    </a:cubicBezTo>
                    <a:cubicBezTo>
                      <a:pt x="194" y="27"/>
                      <a:pt x="215" y="24"/>
                      <a:pt x="237" y="18"/>
                    </a:cubicBezTo>
                    <a:cubicBezTo>
                      <a:pt x="241" y="17"/>
                      <a:pt x="241" y="11"/>
                      <a:pt x="237" y="9"/>
                    </a:cubicBezTo>
                    <a:cubicBezTo>
                      <a:pt x="206" y="0"/>
                      <a:pt x="167" y="23"/>
                      <a:pt x="139" y="36"/>
                    </a:cubicBezTo>
                    <a:cubicBezTo>
                      <a:pt x="96" y="57"/>
                      <a:pt x="55" y="74"/>
                      <a:pt x="7" y="62"/>
                    </a:cubicBezTo>
                    <a:cubicBezTo>
                      <a:pt x="3" y="61"/>
                      <a:pt x="0" y="67"/>
                      <a:pt x="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793"/>
              <p:cNvSpPr>
                <a:spLocks/>
              </p:cNvSpPr>
              <p:nvPr/>
            </p:nvSpPr>
            <p:spPr bwMode="auto">
              <a:xfrm>
                <a:off x="3424" y="695"/>
                <a:ext cx="25" cy="88"/>
              </a:xfrm>
              <a:custGeom>
                <a:avLst/>
                <a:gdLst>
                  <a:gd name="T0" fmla="*/ 6 w 14"/>
                  <a:gd name="T1" fmla="*/ 2 h 50"/>
                  <a:gd name="T2" fmla="*/ 3 w 14"/>
                  <a:gd name="T3" fmla="*/ 23 h 50"/>
                  <a:gd name="T4" fmla="*/ 3 w 14"/>
                  <a:gd name="T5" fmla="*/ 46 h 50"/>
                  <a:gd name="T6" fmla="*/ 9 w 14"/>
                  <a:gd name="T7" fmla="*/ 47 h 50"/>
                  <a:gd name="T8" fmla="*/ 12 w 14"/>
                  <a:gd name="T9" fmla="*/ 26 h 50"/>
                  <a:gd name="T10" fmla="*/ 12 w 14"/>
                  <a:gd name="T11" fmla="*/ 3 h 50"/>
                  <a:gd name="T12" fmla="*/ 6 w 14"/>
                  <a:gd name="T13" fmla="*/ 2 h 50"/>
                </a:gdLst>
                <a:ahLst/>
                <a:cxnLst>
                  <a:cxn ang="0">
                    <a:pos x="T0" y="T1"/>
                  </a:cxn>
                  <a:cxn ang="0">
                    <a:pos x="T2" y="T3"/>
                  </a:cxn>
                  <a:cxn ang="0">
                    <a:pos x="T4" y="T5"/>
                  </a:cxn>
                  <a:cxn ang="0">
                    <a:pos x="T6" y="T7"/>
                  </a:cxn>
                  <a:cxn ang="0">
                    <a:pos x="T8" y="T9"/>
                  </a:cxn>
                  <a:cxn ang="0">
                    <a:pos x="T10" y="T11"/>
                  </a:cxn>
                  <a:cxn ang="0">
                    <a:pos x="T12" y="T13"/>
                  </a:cxn>
                </a:cxnLst>
                <a:rect l="0" t="0" r="r" b="b"/>
                <a:pathLst>
                  <a:path w="14" h="50">
                    <a:moveTo>
                      <a:pt x="6" y="2"/>
                    </a:moveTo>
                    <a:cubicBezTo>
                      <a:pt x="3" y="9"/>
                      <a:pt x="4" y="16"/>
                      <a:pt x="3" y="23"/>
                    </a:cubicBezTo>
                    <a:cubicBezTo>
                      <a:pt x="2" y="30"/>
                      <a:pt x="0" y="39"/>
                      <a:pt x="3" y="46"/>
                    </a:cubicBezTo>
                    <a:cubicBezTo>
                      <a:pt x="3" y="49"/>
                      <a:pt x="8" y="50"/>
                      <a:pt x="9" y="47"/>
                    </a:cubicBezTo>
                    <a:cubicBezTo>
                      <a:pt x="12" y="40"/>
                      <a:pt x="12" y="33"/>
                      <a:pt x="12" y="26"/>
                    </a:cubicBezTo>
                    <a:cubicBezTo>
                      <a:pt x="12" y="19"/>
                      <a:pt x="14" y="10"/>
                      <a:pt x="12" y="3"/>
                    </a:cubicBezTo>
                    <a:cubicBezTo>
                      <a:pt x="11" y="1"/>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794"/>
              <p:cNvSpPr>
                <a:spLocks/>
              </p:cNvSpPr>
              <p:nvPr/>
            </p:nvSpPr>
            <p:spPr bwMode="auto">
              <a:xfrm>
                <a:off x="2997" y="756"/>
                <a:ext cx="520" cy="260"/>
              </a:xfrm>
              <a:custGeom>
                <a:avLst/>
                <a:gdLst>
                  <a:gd name="T0" fmla="*/ 291 w 296"/>
                  <a:gd name="T1" fmla="*/ 4 h 148"/>
                  <a:gd name="T2" fmla="*/ 206 w 296"/>
                  <a:gd name="T3" fmla="*/ 21 h 148"/>
                  <a:gd name="T4" fmla="*/ 158 w 296"/>
                  <a:gd name="T5" fmla="*/ 45 h 148"/>
                  <a:gd name="T6" fmla="*/ 103 w 296"/>
                  <a:gd name="T7" fmla="*/ 50 h 148"/>
                  <a:gd name="T8" fmla="*/ 1 w 296"/>
                  <a:gd name="T9" fmla="*/ 138 h 148"/>
                  <a:gd name="T10" fmla="*/ 11 w 296"/>
                  <a:gd name="T11" fmla="*/ 142 h 148"/>
                  <a:gd name="T12" fmla="*/ 56 w 296"/>
                  <a:gd name="T13" fmla="*/ 86 h 148"/>
                  <a:gd name="T14" fmla="*/ 135 w 296"/>
                  <a:gd name="T15" fmla="*/ 65 h 148"/>
                  <a:gd name="T16" fmla="*/ 205 w 296"/>
                  <a:gd name="T17" fmla="*/ 39 h 148"/>
                  <a:gd name="T18" fmla="*/ 291 w 296"/>
                  <a:gd name="T19" fmla="*/ 14 h 148"/>
                  <a:gd name="T20" fmla="*/ 291 w 296"/>
                  <a:gd name="T21" fmla="*/ 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6" h="148">
                    <a:moveTo>
                      <a:pt x="291" y="4"/>
                    </a:moveTo>
                    <a:cubicBezTo>
                      <a:pt x="263" y="0"/>
                      <a:pt x="231" y="10"/>
                      <a:pt x="206" y="21"/>
                    </a:cubicBezTo>
                    <a:cubicBezTo>
                      <a:pt x="190" y="28"/>
                      <a:pt x="175" y="39"/>
                      <a:pt x="158" y="45"/>
                    </a:cubicBezTo>
                    <a:cubicBezTo>
                      <a:pt x="140" y="51"/>
                      <a:pt x="121" y="48"/>
                      <a:pt x="103" y="50"/>
                    </a:cubicBezTo>
                    <a:cubicBezTo>
                      <a:pt x="55" y="56"/>
                      <a:pt x="11" y="91"/>
                      <a:pt x="1" y="138"/>
                    </a:cubicBezTo>
                    <a:cubicBezTo>
                      <a:pt x="0" y="144"/>
                      <a:pt x="8" y="148"/>
                      <a:pt x="11" y="142"/>
                    </a:cubicBezTo>
                    <a:cubicBezTo>
                      <a:pt x="21" y="121"/>
                      <a:pt x="36" y="99"/>
                      <a:pt x="56" y="86"/>
                    </a:cubicBezTo>
                    <a:cubicBezTo>
                      <a:pt x="81" y="68"/>
                      <a:pt x="105" y="67"/>
                      <a:pt x="135" y="65"/>
                    </a:cubicBezTo>
                    <a:cubicBezTo>
                      <a:pt x="162" y="64"/>
                      <a:pt x="181" y="50"/>
                      <a:pt x="205" y="39"/>
                    </a:cubicBezTo>
                    <a:cubicBezTo>
                      <a:pt x="233" y="26"/>
                      <a:pt x="262" y="23"/>
                      <a:pt x="291" y="14"/>
                    </a:cubicBezTo>
                    <a:cubicBezTo>
                      <a:pt x="295" y="13"/>
                      <a:pt x="296" y="5"/>
                      <a:pt x="29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795"/>
              <p:cNvSpPr>
                <a:spLocks/>
              </p:cNvSpPr>
              <p:nvPr/>
            </p:nvSpPr>
            <p:spPr bwMode="auto">
              <a:xfrm>
                <a:off x="2934" y="990"/>
                <a:ext cx="89" cy="169"/>
              </a:xfrm>
              <a:custGeom>
                <a:avLst/>
                <a:gdLst>
                  <a:gd name="T0" fmla="*/ 41 w 51"/>
                  <a:gd name="T1" fmla="*/ 4 h 96"/>
                  <a:gd name="T2" fmla="*/ 20 w 51"/>
                  <a:gd name="T3" fmla="*/ 92 h 96"/>
                  <a:gd name="T4" fmla="*/ 31 w 51"/>
                  <a:gd name="T5" fmla="*/ 87 h 96"/>
                  <a:gd name="T6" fmla="*/ 30 w 51"/>
                  <a:gd name="T7" fmla="*/ 50 h 96"/>
                  <a:gd name="T8" fmla="*/ 48 w 51"/>
                  <a:gd name="T9" fmla="*/ 10 h 96"/>
                  <a:gd name="T10" fmla="*/ 41 w 51"/>
                  <a:gd name="T11" fmla="*/ 4 h 96"/>
                </a:gdLst>
                <a:ahLst/>
                <a:cxnLst>
                  <a:cxn ang="0">
                    <a:pos x="T0" y="T1"/>
                  </a:cxn>
                  <a:cxn ang="0">
                    <a:pos x="T2" y="T3"/>
                  </a:cxn>
                  <a:cxn ang="0">
                    <a:pos x="T4" y="T5"/>
                  </a:cxn>
                  <a:cxn ang="0">
                    <a:pos x="T6" y="T7"/>
                  </a:cxn>
                  <a:cxn ang="0">
                    <a:pos x="T8" y="T9"/>
                  </a:cxn>
                  <a:cxn ang="0">
                    <a:pos x="T10" y="T11"/>
                  </a:cxn>
                </a:cxnLst>
                <a:rect l="0" t="0" r="r" b="b"/>
                <a:pathLst>
                  <a:path w="51" h="96">
                    <a:moveTo>
                      <a:pt x="41" y="4"/>
                    </a:moveTo>
                    <a:cubicBezTo>
                      <a:pt x="20" y="22"/>
                      <a:pt x="0" y="66"/>
                      <a:pt x="20" y="92"/>
                    </a:cubicBezTo>
                    <a:cubicBezTo>
                      <a:pt x="24" y="96"/>
                      <a:pt x="30" y="92"/>
                      <a:pt x="31" y="87"/>
                    </a:cubicBezTo>
                    <a:cubicBezTo>
                      <a:pt x="32" y="75"/>
                      <a:pt x="28" y="63"/>
                      <a:pt x="30" y="50"/>
                    </a:cubicBezTo>
                    <a:cubicBezTo>
                      <a:pt x="32" y="36"/>
                      <a:pt x="38" y="22"/>
                      <a:pt x="48" y="10"/>
                    </a:cubicBezTo>
                    <a:cubicBezTo>
                      <a:pt x="51" y="6"/>
                      <a:pt x="46" y="0"/>
                      <a:pt x="4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796"/>
              <p:cNvSpPr>
                <a:spLocks/>
              </p:cNvSpPr>
              <p:nvPr/>
            </p:nvSpPr>
            <p:spPr bwMode="auto">
              <a:xfrm>
                <a:off x="2881" y="1133"/>
                <a:ext cx="107" cy="269"/>
              </a:xfrm>
              <a:custGeom>
                <a:avLst/>
                <a:gdLst>
                  <a:gd name="T0" fmla="*/ 50 w 61"/>
                  <a:gd name="T1" fmla="*/ 5 h 153"/>
                  <a:gd name="T2" fmla="*/ 12 w 61"/>
                  <a:gd name="T3" fmla="*/ 86 h 153"/>
                  <a:gd name="T4" fmla="*/ 15 w 61"/>
                  <a:gd name="T5" fmla="*/ 149 h 153"/>
                  <a:gd name="T6" fmla="*/ 25 w 61"/>
                  <a:gd name="T7" fmla="*/ 145 h 153"/>
                  <a:gd name="T8" fmla="*/ 23 w 61"/>
                  <a:gd name="T9" fmla="*/ 114 h 153"/>
                  <a:gd name="T10" fmla="*/ 32 w 61"/>
                  <a:gd name="T11" fmla="*/ 78 h 153"/>
                  <a:gd name="T12" fmla="*/ 59 w 61"/>
                  <a:gd name="T13" fmla="*/ 9 h 153"/>
                  <a:gd name="T14" fmla="*/ 50 w 61"/>
                  <a:gd name="T15" fmla="*/ 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53">
                    <a:moveTo>
                      <a:pt x="50" y="5"/>
                    </a:moveTo>
                    <a:cubicBezTo>
                      <a:pt x="36" y="31"/>
                      <a:pt x="21" y="58"/>
                      <a:pt x="12" y="86"/>
                    </a:cubicBezTo>
                    <a:cubicBezTo>
                      <a:pt x="6" y="105"/>
                      <a:pt x="0" y="134"/>
                      <a:pt x="15" y="149"/>
                    </a:cubicBezTo>
                    <a:cubicBezTo>
                      <a:pt x="19" y="153"/>
                      <a:pt x="25" y="150"/>
                      <a:pt x="25" y="145"/>
                    </a:cubicBezTo>
                    <a:cubicBezTo>
                      <a:pt x="26" y="135"/>
                      <a:pt x="23" y="125"/>
                      <a:pt x="23" y="114"/>
                    </a:cubicBezTo>
                    <a:cubicBezTo>
                      <a:pt x="24" y="101"/>
                      <a:pt x="28" y="89"/>
                      <a:pt x="32" y="78"/>
                    </a:cubicBezTo>
                    <a:cubicBezTo>
                      <a:pt x="41" y="55"/>
                      <a:pt x="51" y="32"/>
                      <a:pt x="59" y="9"/>
                    </a:cubicBezTo>
                    <a:cubicBezTo>
                      <a:pt x="61" y="4"/>
                      <a:pt x="52" y="0"/>
                      <a:pt x="5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797"/>
              <p:cNvSpPr>
                <a:spLocks/>
              </p:cNvSpPr>
              <p:nvPr/>
            </p:nvSpPr>
            <p:spPr bwMode="auto">
              <a:xfrm>
                <a:off x="2813" y="1372"/>
                <a:ext cx="174" cy="197"/>
              </a:xfrm>
              <a:custGeom>
                <a:avLst/>
                <a:gdLst>
                  <a:gd name="T0" fmla="*/ 93 w 99"/>
                  <a:gd name="T1" fmla="*/ 4 h 112"/>
                  <a:gd name="T2" fmla="*/ 34 w 99"/>
                  <a:gd name="T3" fmla="*/ 30 h 112"/>
                  <a:gd name="T4" fmla="*/ 13 w 99"/>
                  <a:gd name="T5" fmla="*/ 108 h 112"/>
                  <a:gd name="T6" fmla="*/ 23 w 99"/>
                  <a:gd name="T7" fmla="*/ 107 h 112"/>
                  <a:gd name="T8" fmla="*/ 29 w 99"/>
                  <a:gd name="T9" fmla="*/ 79 h 112"/>
                  <a:gd name="T10" fmla="*/ 44 w 99"/>
                  <a:gd name="T11" fmla="*/ 46 h 112"/>
                  <a:gd name="T12" fmla="*/ 62 w 99"/>
                  <a:gd name="T13" fmla="*/ 22 h 112"/>
                  <a:gd name="T14" fmla="*/ 93 w 99"/>
                  <a:gd name="T15" fmla="*/ 15 h 112"/>
                  <a:gd name="T16" fmla="*/ 93 w 99"/>
                  <a:gd name="T17"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12">
                    <a:moveTo>
                      <a:pt x="93" y="4"/>
                    </a:moveTo>
                    <a:cubicBezTo>
                      <a:pt x="67" y="0"/>
                      <a:pt x="48" y="8"/>
                      <a:pt x="34" y="30"/>
                    </a:cubicBezTo>
                    <a:cubicBezTo>
                      <a:pt x="22" y="50"/>
                      <a:pt x="0" y="85"/>
                      <a:pt x="13" y="108"/>
                    </a:cubicBezTo>
                    <a:cubicBezTo>
                      <a:pt x="15" y="112"/>
                      <a:pt x="22" y="111"/>
                      <a:pt x="23" y="107"/>
                    </a:cubicBezTo>
                    <a:cubicBezTo>
                      <a:pt x="27" y="98"/>
                      <a:pt x="26" y="88"/>
                      <a:pt x="29" y="79"/>
                    </a:cubicBezTo>
                    <a:cubicBezTo>
                      <a:pt x="32" y="67"/>
                      <a:pt x="38" y="56"/>
                      <a:pt x="44" y="46"/>
                    </a:cubicBezTo>
                    <a:cubicBezTo>
                      <a:pt x="49" y="37"/>
                      <a:pt x="54" y="27"/>
                      <a:pt x="62" y="22"/>
                    </a:cubicBezTo>
                    <a:cubicBezTo>
                      <a:pt x="71" y="16"/>
                      <a:pt x="83" y="17"/>
                      <a:pt x="93" y="15"/>
                    </a:cubicBezTo>
                    <a:cubicBezTo>
                      <a:pt x="99" y="15"/>
                      <a:pt x="99" y="5"/>
                      <a:pt x="9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798"/>
              <p:cNvSpPr>
                <a:spLocks/>
              </p:cNvSpPr>
              <p:nvPr/>
            </p:nvSpPr>
            <p:spPr bwMode="auto">
              <a:xfrm>
                <a:off x="2747" y="1535"/>
                <a:ext cx="127" cy="356"/>
              </a:xfrm>
              <a:custGeom>
                <a:avLst/>
                <a:gdLst>
                  <a:gd name="T0" fmla="*/ 53 w 72"/>
                  <a:gd name="T1" fmla="*/ 3 h 202"/>
                  <a:gd name="T2" fmla="*/ 4 w 72"/>
                  <a:gd name="T3" fmla="*/ 108 h 202"/>
                  <a:gd name="T4" fmla="*/ 27 w 72"/>
                  <a:gd name="T5" fmla="*/ 170 h 202"/>
                  <a:gd name="T6" fmla="*/ 65 w 72"/>
                  <a:gd name="T7" fmla="*/ 196 h 202"/>
                  <a:gd name="T8" fmla="*/ 65 w 72"/>
                  <a:gd name="T9" fmla="*/ 183 h 202"/>
                  <a:gd name="T10" fmla="*/ 19 w 72"/>
                  <a:gd name="T11" fmla="*/ 92 h 202"/>
                  <a:gd name="T12" fmla="*/ 60 w 72"/>
                  <a:gd name="T13" fmla="*/ 12 h 202"/>
                  <a:gd name="T14" fmla="*/ 53 w 72"/>
                  <a:gd name="T15" fmla="*/ 3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02">
                    <a:moveTo>
                      <a:pt x="53" y="3"/>
                    </a:moveTo>
                    <a:cubicBezTo>
                      <a:pt x="17" y="20"/>
                      <a:pt x="0" y="70"/>
                      <a:pt x="4" y="108"/>
                    </a:cubicBezTo>
                    <a:cubicBezTo>
                      <a:pt x="7" y="130"/>
                      <a:pt x="15" y="151"/>
                      <a:pt x="27" y="170"/>
                    </a:cubicBezTo>
                    <a:cubicBezTo>
                      <a:pt x="35" y="182"/>
                      <a:pt x="48" y="202"/>
                      <a:pt x="65" y="196"/>
                    </a:cubicBezTo>
                    <a:cubicBezTo>
                      <a:pt x="72" y="194"/>
                      <a:pt x="71" y="186"/>
                      <a:pt x="65" y="183"/>
                    </a:cubicBezTo>
                    <a:cubicBezTo>
                      <a:pt x="34" y="171"/>
                      <a:pt x="19" y="122"/>
                      <a:pt x="19" y="92"/>
                    </a:cubicBezTo>
                    <a:cubicBezTo>
                      <a:pt x="20" y="57"/>
                      <a:pt x="37" y="35"/>
                      <a:pt x="60" y="12"/>
                    </a:cubicBezTo>
                    <a:cubicBezTo>
                      <a:pt x="65" y="7"/>
                      <a:pt x="59" y="0"/>
                      <a:pt x="5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799"/>
              <p:cNvSpPr>
                <a:spLocks/>
              </p:cNvSpPr>
              <p:nvPr/>
            </p:nvSpPr>
            <p:spPr bwMode="auto">
              <a:xfrm>
                <a:off x="2811" y="1855"/>
                <a:ext cx="84" cy="48"/>
              </a:xfrm>
              <a:custGeom>
                <a:avLst/>
                <a:gdLst>
                  <a:gd name="T0" fmla="*/ 44 w 48"/>
                  <a:gd name="T1" fmla="*/ 3 h 27"/>
                  <a:gd name="T2" fmla="*/ 1 w 48"/>
                  <a:gd name="T3" fmla="*/ 20 h 27"/>
                  <a:gd name="T4" fmla="*/ 6 w 48"/>
                  <a:gd name="T5" fmla="*/ 25 h 27"/>
                  <a:gd name="T6" fmla="*/ 22 w 48"/>
                  <a:gd name="T7" fmla="*/ 15 h 27"/>
                  <a:gd name="T8" fmla="*/ 43 w 48"/>
                  <a:gd name="T9" fmla="*/ 10 h 27"/>
                  <a:gd name="T10" fmla="*/ 44 w 48"/>
                  <a:gd name="T11" fmla="*/ 3 h 27"/>
                </a:gdLst>
                <a:ahLst/>
                <a:cxnLst>
                  <a:cxn ang="0">
                    <a:pos x="T0" y="T1"/>
                  </a:cxn>
                  <a:cxn ang="0">
                    <a:pos x="T2" y="T3"/>
                  </a:cxn>
                  <a:cxn ang="0">
                    <a:pos x="T4" y="T5"/>
                  </a:cxn>
                  <a:cxn ang="0">
                    <a:pos x="T6" y="T7"/>
                  </a:cxn>
                  <a:cxn ang="0">
                    <a:pos x="T8" y="T9"/>
                  </a:cxn>
                  <a:cxn ang="0">
                    <a:pos x="T10" y="T11"/>
                  </a:cxn>
                </a:cxnLst>
                <a:rect l="0" t="0" r="r" b="b"/>
                <a:pathLst>
                  <a:path w="48" h="27">
                    <a:moveTo>
                      <a:pt x="44" y="3"/>
                    </a:moveTo>
                    <a:cubicBezTo>
                      <a:pt x="29" y="0"/>
                      <a:pt x="9" y="5"/>
                      <a:pt x="1" y="20"/>
                    </a:cubicBezTo>
                    <a:cubicBezTo>
                      <a:pt x="0" y="23"/>
                      <a:pt x="3" y="27"/>
                      <a:pt x="6" y="25"/>
                    </a:cubicBezTo>
                    <a:cubicBezTo>
                      <a:pt x="12" y="22"/>
                      <a:pt x="17" y="18"/>
                      <a:pt x="22" y="15"/>
                    </a:cubicBezTo>
                    <a:cubicBezTo>
                      <a:pt x="29" y="12"/>
                      <a:pt x="36" y="11"/>
                      <a:pt x="43" y="10"/>
                    </a:cubicBezTo>
                    <a:cubicBezTo>
                      <a:pt x="47" y="10"/>
                      <a:pt x="48" y="3"/>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800"/>
              <p:cNvSpPr>
                <a:spLocks/>
              </p:cNvSpPr>
              <p:nvPr/>
            </p:nvSpPr>
            <p:spPr bwMode="auto">
              <a:xfrm>
                <a:off x="2600" y="1991"/>
                <a:ext cx="135" cy="153"/>
              </a:xfrm>
              <a:custGeom>
                <a:avLst/>
                <a:gdLst>
                  <a:gd name="T0" fmla="*/ 4 w 77"/>
                  <a:gd name="T1" fmla="*/ 7 h 87"/>
                  <a:gd name="T2" fmla="*/ 44 w 77"/>
                  <a:gd name="T3" fmla="*/ 41 h 87"/>
                  <a:gd name="T4" fmla="*/ 71 w 77"/>
                  <a:gd name="T5" fmla="*/ 84 h 87"/>
                  <a:gd name="T6" fmla="*/ 77 w 77"/>
                  <a:gd name="T7" fmla="*/ 83 h 87"/>
                  <a:gd name="T8" fmla="*/ 7 w 77"/>
                  <a:gd name="T9" fmla="*/ 2 h 87"/>
                  <a:gd name="T10" fmla="*/ 4 w 77"/>
                  <a:gd name="T11" fmla="*/ 7 h 87"/>
                </a:gdLst>
                <a:ahLst/>
                <a:cxnLst>
                  <a:cxn ang="0">
                    <a:pos x="T0" y="T1"/>
                  </a:cxn>
                  <a:cxn ang="0">
                    <a:pos x="T2" y="T3"/>
                  </a:cxn>
                  <a:cxn ang="0">
                    <a:pos x="T4" y="T5"/>
                  </a:cxn>
                  <a:cxn ang="0">
                    <a:pos x="T6" y="T7"/>
                  </a:cxn>
                  <a:cxn ang="0">
                    <a:pos x="T8" y="T9"/>
                  </a:cxn>
                  <a:cxn ang="0">
                    <a:pos x="T10" y="T11"/>
                  </a:cxn>
                </a:cxnLst>
                <a:rect l="0" t="0" r="r" b="b"/>
                <a:pathLst>
                  <a:path w="77" h="87">
                    <a:moveTo>
                      <a:pt x="4" y="7"/>
                    </a:moveTo>
                    <a:cubicBezTo>
                      <a:pt x="18" y="17"/>
                      <a:pt x="32" y="28"/>
                      <a:pt x="44" y="41"/>
                    </a:cubicBezTo>
                    <a:cubicBezTo>
                      <a:pt x="56" y="55"/>
                      <a:pt x="61" y="70"/>
                      <a:pt x="71" y="84"/>
                    </a:cubicBezTo>
                    <a:cubicBezTo>
                      <a:pt x="72" y="87"/>
                      <a:pt x="77" y="86"/>
                      <a:pt x="77" y="83"/>
                    </a:cubicBezTo>
                    <a:cubicBezTo>
                      <a:pt x="76" y="48"/>
                      <a:pt x="35" y="17"/>
                      <a:pt x="7" y="2"/>
                    </a:cubicBezTo>
                    <a:cubicBezTo>
                      <a:pt x="4" y="0"/>
                      <a:pt x="0" y="5"/>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801"/>
              <p:cNvSpPr>
                <a:spLocks/>
              </p:cNvSpPr>
              <p:nvPr/>
            </p:nvSpPr>
            <p:spPr bwMode="auto">
              <a:xfrm>
                <a:off x="2951" y="1690"/>
                <a:ext cx="232" cy="244"/>
              </a:xfrm>
              <a:custGeom>
                <a:avLst/>
                <a:gdLst>
                  <a:gd name="T0" fmla="*/ 5 w 132"/>
                  <a:gd name="T1" fmla="*/ 8 h 139"/>
                  <a:gd name="T2" fmla="*/ 78 w 132"/>
                  <a:gd name="T3" fmla="*/ 61 h 139"/>
                  <a:gd name="T4" fmla="*/ 124 w 132"/>
                  <a:gd name="T5" fmla="*/ 136 h 139"/>
                  <a:gd name="T6" fmla="*/ 131 w 132"/>
                  <a:gd name="T7" fmla="*/ 134 h 139"/>
                  <a:gd name="T8" fmla="*/ 84 w 132"/>
                  <a:gd name="T9" fmla="*/ 51 h 139"/>
                  <a:gd name="T10" fmla="*/ 6 w 132"/>
                  <a:gd name="T11" fmla="*/ 1 h 139"/>
                  <a:gd name="T12" fmla="*/ 5 w 132"/>
                  <a:gd name="T13" fmla="*/ 8 h 139"/>
                </a:gdLst>
                <a:ahLst/>
                <a:cxnLst>
                  <a:cxn ang="0">
                    <a:pos x="T0" y="T1"/>
                  </a:cxn>
                  <a:cxn ang="0">
                    <a:pos x="T2" y="T3"/>
                  </a:cxn>
                  <a:cxn ang="0">
                    <a:pos x="T4" y="T5"/>
                  </a:cxn>
                  <a:cxn ang="0">
                    <a:pos x="T6" y="T7"/>
                  </a:cxn>
                  <a:cxn ang="0">
                    <a:pos x="T8" y="T9"/>
                  </a:cxn>
                  <a:cxn ang="0">
                    <a:pos x="T10" y="T11"/>
                  </a:cxn>
                  <a:cxn ang="0">
                    <a:pos x="T12" y="T13"/>
                  </a:cxn>
                </a:cxnLst>
                <a:rect l="0" t="0" r="r" b="b"/>
                <a:pathLst>
                  <a:path w="132" h="139">
                    <a:moveTo>
                      <a:pt x="5" y="8"/>
                    </a:moveTo>
                    <a:cubicBezTo>
                      <a:pt x="37" y="14"/>
                      <a:pt x="58" y="37"/>
                      <a:pt x="78" y="61"/>
                    </a:cubicBezTo>
                    <a:cubicBezTo>
                      <a:pt x="99" y="84"/>
                      <a:pt x="112" y="108"/>
                      <a:pt x="124" y="136"/>
                    </a:cubicBezTo>
                    <a:cubicBezTo>
                      <a:pt x="126" y="139"/>
                      <a:pt x="132" y="138"/>
                      <a:pt x="131" y="134"/>
                    </a:cubicBezTo>
                    <a:cubicBezTo>
                      <a:pt x="127" y="102"/>
                      <a:pt x="105" y="74"/>
                      <a:pt x="84" y="51"/>
                    </a:cubicBezTo>
                    <a:cubicBezTo>
                      <a:pt x="64" y="28"/>
                      <a:pt x="39" y="0"/>
                      <a:pt x="6" y="1"/>
                    </a:cubicBezTo>
                    <a:cubicBezTo>
                      <a:pt x="2" y="1"/>
                      <a:pt x="0" y="7"/>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802"/>
              <p:cNvSpPr>
                <a:spLocks/>
              </p:cNvSpPr>
              <p:nvPr/>
            </p:nvSpPr>
            <p:spPr bwMode="auto">
              <a:xfrm>
                <a:off x="3022" y="1651"/>
                <a:ext cx="35" cy="102"/>
              </a:xfrm>
              <a:custGeom>
                <a:avLst/>
                <a:gdLst>
                  <a:gd name="T0" fmla="*/ 19 w 20"/>
                  <a:gd name="T1" fmla="*/ 52 h 58"/>
                  <a:gd name="T2" fmla="*/ 13 w 20"/>
                  <a:gd name="T3" fmla="*/ 27 h 58"/>
                  <a:gd name="T4" fmla="*/ 14 w 20"/>
                  <a:gd name="T5" fmla="*/ 4 h 58"/>
                  <a:gd name="T6" fmla="*/ 8 w 20"/>
                  <a:gd name="T7" fmla="*/ 3 h 58"/>
                  <a:gd name="T8" fmla="*/ 14 w 20"/>
                  <a:gd name="T9" fmla="*/ 55 h 58"/>
                  <a:gd name="T10" fmla="*/ 19 w 20"/>
                  <a:gd name="T11" fmla="*/ 52 h 58"/>
                </a:gdLst>
                <a:ahLst/>
                <a:cxnLst>
                  <a:cxn ang="0">
                    <a:pos x="T0" y="T1"/>
                  </a:cxn>
                  <a:cxn ang="0">
                    <a:pos x="T2" y="T3"/>
                  </a:cxn>
                  <a:cxn ang="0">
                    <a:pos x="T4" y="T5"/>
                  </a:cxn>
                  <a:cxn ang="0">
                    <a:pos x="T6" y="T7"/>
                  </a:cxn>
                  <a:cxn ang="0">
                    <a:pos x="T8" y="T9"/>
                  </a:cxn>
                  <a:cxn ang="0">
                    <a:pos x="T10" y="T11"/>
                  </a:cxn>
                </a:cxnLst>
                <a:rect l="0" t="0" r="r" b="b"/>
                <a:pathLst>
                  <a:path w="20" h="58">
                    <a:moveTo>
                      <a:pt x="19" y="52"/>
                    </a:moveTo>
                    <a:cubicBezTo>
                      <a:pt x="17" y="44"/>
                      <a:pt x="14" y="36"/>
                      <a:pt x="13" y="27"/>
                    </a:cubicBezTo>
                    <a:cubicBezTo>
                      <a:pt x="13" y="20"/>
                      <a:pt x="13" y="12"/>
                      <a:pt x="14" y="4"/>
                    </a:cubicBezTo>
                    <a:cubicBezTo>
                      <a:pt x="14" y="1"/>
                      <a:pt x="9" y="0"/>
                      <a:pt x="8" y="3"/>
                    </a:cubicBezTo>
                    <a:cubicBezTo>
                      <a:pt x="0" y="19"/>
                      <a:pt x="2" y="41"/>
                      <a:pt x="14" y="55"/>
                    </a:cubicBezTo>
                    <a:cubicBezTo>
                      <a:pt x="16" y="58"/>
                      <a:pt x="20" y="55"/>
                      <a:pt x="19"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803"/>
              <p:cNvSpPr>
                <a:spLocks/>
              </p:cNvSpPr>
              <p:nvPr/>
            </p:nvSpPr>
            <p:spPr bwMode="auto">
              <a:xfrm>
                <a:off x="3136" y="1475"/>
                <a:ext cx="209" cy="194"/>
              </a:xfrm>
              <a:custGeom>
                <a:avLst/>
                <a:gdLst>
                  <a:gd name="T0" fmla="*/ 4 w 119"/>
                  <a:gd name="T1" fmla="*/ 7 h 110"/>
                  <a:gd name="T2" fmla="*/ 112 w 119"/>
                  <a:gd name="T3" fmla="*/ 107 h 110"/>
                  <a:gd name="T4" fmla="*/ 118 w 119"/>
                  <a:gd name="T5" fmla="*/ 105 h 110"/>
                  <a:gd name="T6" fmla="*/ 69 w 119"/>
                  <a:gd name="T7" fmla="*/ 33 h 110"/>
                  <a:gd name="T8" fmla="*/ 4 w 119"/>
                  <a:gd name="T9" fmla="*/ 0 h 110"/>
                  <a:gd name="T10" fmla="*/ 4 w 119"/>
                  <a:gd name="T11" fmla="*/ 7 h 110"/>
                </a:gdLst>
                <a:ahLst/>
                <a:cxnLst>
                  <a:cxn ang="0">
                    <a:pos x="T0" y="T1"/>
                  </a:cxn>
                  <a:cxn ang="0">
                    <a:pos x="T2" y="T3"/>
                  </a:cxn>
                  <a:cxn ang="0">
                    <a:pos x="T4" y="T5"/>
                  </a:cxn>
                  <a:cxn ang="0">
                    <a:pos x="T6" y="T7"/>
                  </a:cxn>
                  <a:cxn ang="0">
                    <a:pos x="T8" y="T9"/>
                  </a:cxn>
                  <a:cxn ang="0">
                    <a:pos x="T10" y="T11"/>
                  </a:cxn>
                </a:cxnLst>
                <a:rect l="0" t="0" r="r" b="b"/>
                <a:pathLst>
                  <a:path w="119" h="110">
                    <a:moveTo>
                      <a:pt x="4" y="7"/>
                    </a:moveTo>
                    <a:cubicBezTo>
                      <a:pt x="57" y="11"/>
                      <a:pt x="85" y="69"/>
                      <a:pt x="112" y="107"/>
                    </a:cubicBezTo>
                    <a:cubicBezTo>
                      <a:pt x="114" y="110"/>
                      <a:pt x="119" y="109"/>
                      <a:pt x="118" y="105"/>
                    </a:cubicBezTo>
                    <a:cubicBezTo>
                      <a:pt x="108" y="78"/>
                      <a:pt x="88" y="55"/>
                      <a:pt x="69" y="33"/>
                    </a:cubicBezTo>
                    <a:cubicBezTo>
                      <a:pt x="52" y="13"/>
                      <a:pt x="32" y="0"/>
                      <a:pt x="4" y="0"/>
                    </a:cubicBezTo>
                    <a:cubicBezTo>
                      <a:pt x="0" y="0"/>
                      <a:pt x="0" y="6"/>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804"/>
              <p:cNvSpPr>
                <a:spLocks/>
              </p:cNvSpPr>
              <p:nvPr/>
            </p:nvSpPr>
            <p:spPr bwMode="auto">
              <a:xfrm>
                <a:off x="3331" y="1639"/>
                <a:ext cx="102" cy="21"/>
              </a:xfrm>
              <a:custGeom>
                <a:avLst/>
                <a:gdLst>
                  <a:gd name="T0" fmla="*/ 4 w 58"/>
                  <a:gd name="T1" fmla="*/ 12 h 12"/>
                  <a:gd name="T2" fmla="*/ 31 w 58"/>
                  <a:gd name="T3" fmla="*/ 10 h 12"/>
                  <a:gd name="T4" fmla="*/ 55 w 58"/>
                  <a:gd name="T5" fmla="*/ 10 h 12"/>
                  <a:gd name="T6" fmla="*/ 56 w 58"/>
                  <a:gd name="T7" fmla="*/ 4 h 12"/>
                  <a:gd name="T8" fmla="*/ 29 w 58"/>
                  <a:gd name="T9" fmla="*/ 1 h 12"/>
                  <a:gd name="T10" fmla="*/ 2 w 58"/>
                  <a:gd name="T11" fmla="*/ 7 h 12"/>
                  <a:gd name="T12" fmla="*/ 4 w 5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8" h="12">
                    <a:moveTo>
                      <a:pt x="4" y="12"/>
                    </a:moveTo>
                    <a:cubicBezTo>
                      <a:pt x="13" y="12"/>
                      <a:pt x="22" y="10"/>
                      <a:pt x="31" y="10"/>
                    </a:cubicBezTo>
                    <a:cubicBezTo>
                      <a:pt x="39" y="9"/>
                      <a:pt x="47" y="11"/>
                      <a:pt x="55" y="10"/>
                    </a:cubicBezTo>
                    <a:cubicBezTo>
                      <a:pt x="57" y="9"/>
                      <a:pt x="58" y="5"/>
                      <a:pt x="56" y="4"/>
                    </a:cubicBezTo>
                    <a:cubicBezTo>
                      <a:pt x="48" y="0"/>
                      <a:pt x="37" y="0"/>
                      <a:pt x="29" y="1"/>
                    </a:cubicBezTo>
                    <a:cubicBezTo>
                      <a:pt x="20" y="1"/>
                      <a:pt x="11" y="2"/>
                      <a:pt x="2" y="7"/>
                    </a:cubicBezTo>
                    <a:cubicBezTo>
                      <a:pt x="0" y="8"/>
                      <a:pt x="1" y="12"/>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805"/>
              <p:cNvSpPr>
                <a:spLocks/>
              </p:cNvSpPr>
              <p:nvPr/>
            </p:nvSpPr>
            <p:spPr bwMode="auto">
              <a:xfrm>
                <a:off x="3201" y="1428"/>
                <a:ext cx="32" cy="86"/>
              </a:xfrm>
              <a:custGeom>
                <a:avLst/>
                <a:gdLst>
                  <a:gd name="T0" fmla="*/ 18 w 18"/>
                  <a:gd name="T1" fmla="*/ 45 h 49"/>
                  <a:gd name="T2" fmla="*/ 7 w 18"/>
                  <a:gd name="T3" fmla="*/ 3 h 49"/>
                  <a:gd name="T4" fmla="*/ 1 w 18"/>
                  <a:gd name="T5" fmla="*/ 6 h 49"/>
                  <a:gd name="T6" fmla="*/ 11 w 18"/>
                  <a:gd name="T7" fmla="*/ 45 h 49"/>
                  <a:gd name="T8" fmla="*/ 18 w 18"/>
                  <a:gd name="T9" fmla="*/ 45 h 49"/>
                </a:gdLst>
                <a:ahLst/>
                <a:cxnLst>
                  <a:cxn ang="0">
                    <a:pos x="T0" y="T1"/>
                  </a:cxn>
                  <a:cxn ang="0">
                    <a:pos x="T2" y="T3"/>
                  </a:cxn>
                  <a:cxn ang="0">
                    <a:pos x="T4" y="T5"/>
                  </a:cxn>
                  <a:cxn ang="0">
                    <a:pos x="T6" y="T7"/>
                  </a:cxn>
                  <a:cxn ang="0">
                    <a:pos x="T8" y="T9"/>
                  </a:cxn>
                </a:cxnLst>
                <a:rect l="0" t="0" r="r" b="b"/>
                <a:pathLst>
                  <a:path w="18" h="49">
                    <a:moveTo>
                      <a:pt x="18" y="45"/>
                    </a:moveTo>
                    <a:cubicBezTo>
                      <a:pt x="17" y="30"/>
                      <a:pt x="13" y="16"/>
                      <a:pt x="7" y="3"/>
                    </a:cubicBezTo>
                    <a:cubicBezTo>
                      <a:pt x="5" y="0"/>
                      <a:pt x="0" y="2"/>
                      <a:pt x="1" y="6"/>
                    </a:cubicBezTo>
                    <a:cubicBezTo>
                      <a:pt x="5" y="19"/>
                      <a:pt x="8" y="32"/>
                      <a:pt x="11" y="45"/>
                    </a:cubicBezTo>
                    <a:cubicBezTo>
                      <a:pt x="12" y="49"/>
                      <a:pt x="18" y="48"/>
                      <a:pt x="18"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806"/>
              <p:cNvSpPr>
                <a:spLocks/>
              </p:cNvSpPr>
              <p:nvPr/>
            </p:nvSpPr>
            <p:spPr bwMode="auto">
              <a:xfrm>
                <a:off x="3203" y="1059"/>
                <a:ext cx="96" cy="88"/>
              </a:xfrm>
              <a:custGeom>
                <a:avLst/>
                <a:gdLst>
                  <a:gd name="T0" fmla="*/ 3 w 55"/>
                  <a:gd name="T1" fmla="*/ 6 h 50"/>
                  <a:gd name="T2" fmla="*/ 29 w 55"/>
                  <a:gd name="T3" fmla="*/ 24 h 50"/>
                  <a:gd name="T4" fmla="*/ 49 w 55"/>
                  <a:gd name="T5" fmla="*/ 48 h 50"/>
                  <a:gd name="T6" fmla="*/ 55 w 55"/>
                  <a:gd name="T7" fmla="*/ 44 h 50"/>
                  <a:gd name="T8" fmla="*/ 35 w 55"/>
                  <a:gd name="T9" fmla="*/ 17 h 50"/>
                  <a:gd name="T10" fmla="*/ 5 w 55"/>
                  <a:gd name="T11" fmla="*/ 0 h 50"/>
                  <a:gd name="T12" fmla="*/ 3 w 55"/>
                  <a:gd name="T13" fmla="*/ 6 h 50"/>
                </a:gdLst>
                <a:ahLst/>
                <a:cxnLst>
                  <a:cxn ang="0">
                    <a:pos x="T0" y="T1"/>
                  </a:cxn>
                  <a:cxn ang="0">
                    <a:pos x="T2" y="T3"/>
                  </a:cxn>
                  <a:cxn ang="0">
                    <a:pos x="T4" y="T5"/>
                  </a:cxn>
                  <a:cxn ang="0">
                    <a:pos x="T6" y="T7"/>
                  </a:cxn>
                  <a:cxn ang="0">
                    <a:pos x="T8" y="T9"/>
                  </a:cxn>
                  <a:cxn ang="0">
                    <a:pos x="T10" y="T11"/>
                  </a:cxn>
                  <a:cxn ang="0">
                    <a:pos x="T12" y="T13"/>
                  </a:cxn>
                </a:cxnLst>
                <a:rect l="0" t="0" r="r" b="b"/>
                <a:pathLst>
                  <a:path w="55" h="50">
                    <a:moveTo>
                      <a:pt x="3" y="6"/>
                    </a:moveTo>
                    <a:cubicBezTo>
                      <a:pt x="12" y="12"/>
                      <a:pt x="21" y="17"/>
                      <a:pt x="29" y="24"/>
                    </a:cubicBezTo>
                    <a:cubicBezTo>
                      <a:pt x="37" y="31"/>
                      <a:pt x="41" y="41"/>
                      <a:pt x="49" y="48"/>
                    </a:cubicBezTo>
                    <a:cubicBezTo>
                      <a:pt x="51" y="50"/>
                      <a:pt x="55" y="48"/>
                      <a:pt x="55" y="44"/>
                    </a:cubicBezTo>
                    <a:cubicBezTo>
                      <a:pt x="53" y="33"/>
                      <a:pt x="43" y="23"/>
                      <a:pt x="35" y="17"/>
                    </a:cubicBezTo>
                    <a:cubicBezTo>
                      <a:pt x="27" y="9"/>
                      <a:pt x="17" y="2"/>
                      <a:pt x="5" y="0"/>
                    </a:cubicBezTo>
                    <a:cubicBezTo>
                      <a:pt x="2" y="0"/>
                      <a:pt x="0" y="4"/>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807"/>
              <p:cNvSpPr>
                <a:spLocks/>
              </p:cNvSpPr>
              <p:nvPr/>
            </p:nvSpPr>
            <p:spPr bwMode="auto">
              <a:xfrm>
                <a:off x="3575" y="665"/>
                <a:ext cx="153" cy="58"/>
              </a:xfrm>
              <a:custGeom>
                <a:avLst/>
                <a:gdLst>
                  <a:gd name="T0" fmla="*/ 4 w 87"/>
                  <a:gd name="T1" fmla="*/ 11 h 33"/>
                  <a:gd name="T2" fmla="*/ 46 w 87"/>
                  <a:gd name="T3" fmla="*/ 17 h 33"/>
                  <a:gd name="T4" fmla="*/ 82 w 87"/>
                  <a:gd name="T5" fmla="*/ 31 h 33"/>
                  <a:gd name="T6" fmla="*/ 85 w 87"/>
                  <a:gd name="T7" fmla="*/ 26 h 33"/>
                  <a:gd name="T8" fmla="*/ 4 w 87"/>
                  <a:gd name="T9" fmla="*/ 5 h 33"/>
                  <a:gd name="T10" fmla="*/ 4 w 87"/>
                  <a:gd name="T11" fmla="*/ 11 h 33"/>
                </a:gdLst>
                <a:ahLst/>
                <a:cxnLst>
                  <a:cxn ang="0">
                    <a:pos x="T0" y="T1"/>
                  </a:cxn>
                  <a:cxn ang="0">
                    <a:pos x="T2" y="T3"/>
                  </a:cxn>
                  <a:cxn ang="0">
                    <a:pos x="T4" y="T5"/>
                  </a:cxn>
                  <a:cxn ang="0">
                    <a:pos x="T6" y="T7"/>
                  </a:cxn>
                  <a:cxn ang="0">
                    <a:pos x="T8" y="T9"/>
                  </a:cxn>
                  <a:cxn ang="0">
                    <a:pos x="T10" y="T11"/>
                  </a:cxn>
                </a:cxnLst>
                <a:rect l="0" t="0" r="r" b="b"/>
                <a:pathLst>
                  <a:path w="87" h="33">
                    <a:moveTo>
                      <a:pt x="4" y="11"/>
                    </a:moveTo>
                    <a:cubicBezTo>
                      <a:pt x="19" y="12"/>
                      <a:pt x="33" y="13"/>
                      <a:pt x="46" y="17"/>
                    </a:cubicBezTo>
                    <a:cubicBezTo>
                      <a:pt x="59" y="20"/>
                      <a:pt x="70" y="27"/>
                      <a:pt x="82" y="31"/>
                    </a:cubicBezTo>
                    <a:cubicBezTo>
                      <a:pt x="85" y="33"/>
                      <a:pt x="87" y="28"/>
                      <a:pt x="85" y="26"/>
                    </a:cubicBezTo>
                    <a:cubicBezTo>
                      <a:pt x="67" y="7"/>
                      <a:pt x="29" y="0"/>
                      <a:pt x="4" y="5"/>
                    </a:cubicBezTo>
                    <a:cubicBezTo>
                      <a:pt x="0" y="6"/>
                      <a:pt x="1"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4" name="Freeform 809"/>
            <p:cNvSpPr>
              <a:spLocks/>
            </p:cNvSpPr>
            <p:nvPr/>
          </p:nvSpPr>
          <p:spPr bwMode="auto">
            <a:xfrm>
              <a:off x="3707" y="656"/>
              <a:ext cx="118" cy="225"/>
            </a:xfrm>
            <a:custGeom>
              <a:avLst/>
              <a:gdLst>
                <a:gd name="T0" fmla="*/ 63 w 67"/>
                <a:gd name="T1" fmla="*/ 1 h 128"/>
                <a:gd name="T2" fmla="*/ 2 w 67"/>
                <a:gd name="T3" fmla="*/ 41 h 128"/>
                <a:gd name="T4" fmla="*/ 6 w 67"/>
                <a:gd name="T5" fmla="*/ 81 h 128"/>
                <a:gd name="T6" fmla="*/ 22 w 67"/>
                <a:gd name="T7" fmla="*/ 125 h 128"/>
                <a:gd name="T8" fmla="*/ 28 w 67"/>
                <a:gd name="T9" fmla="*/ 122 h 128"/>
                <a:gd name="T10" fmla="*/ 12 w 67"/>
                <a:gd name="T11" fmla="*/ 58 h 128"/>
                <a:gd name="T12" fmla="*/ 30 w 67"/>
                <a:gd name="T13" fmla="*/ 22 h 128"/>
                <a:gd name="T14" fmla="*/ 64 w 67"/>
                <a:gd name="T15" fmla="*/ 7 h 128"/>
                <a:gd name="T16" fmla="*/ 63 w 67"/>
                <a:gd name="T17"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8">
                  <a:moveTo>
                    <a:pt x="63" y="1"/>
                  </a:moveTo>
                  <a:cubicBezTo>
                    <a:pt x="40" y="7"/>
                    <a:pt x="8" y="15"/>
                    <a:pt x="2" y="41"/>
                  </a:cubicBezTo>
                  <a:cubicBezTo>
                    <a:pt x="0" y="54"/>
                    <a:pt x="4" y="69"/>
                    <a:pt x="6" y="81"/>
                  </a:cubicBezTo>
                  <a:cubicBezTo>
                    <a:pt x="9" y="97"/>
                    <a:pt x="12" y="113"/>
                    <a:pt x="22" y="125"/>
                  </a:cubicBezTo>
                  <a:cubicBezTo>
                    <a:pt x="24" y="128"/>
                    <a:pt x="29" y="125"/>
                    <a:pt x="28" y="122"/>
                  </a:cubicBezTo>
                  <a:cubicBezTo>
                    <a:pt x="23" y="100"/>
                    <a:pt x="15" y="80"/>
                    <a:pt x="12" y="58"/>
                  </a:cubicBezTo>
                  <a:cubicBezTo>
                    <a:pt x="10" y="42"/>
                    <a:pt x="15" y="30"/>
                    <a:pt x="30" y="22"/>
                  </a:cubicBezTo>
                  <a:cubicBezTo>
                    <a:pt x="41" y="16"/>
                    <a:pt x="53" y="11"/>
                    <a:pt x="64" y="7"/>
                  </a:cubicBezTo>
                  <a:cubicBezTo>
                    <a:pt x="67" y="5"/>
                    <a:pt x="66" y="0"/>
                    <a:pt x="6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0"/>
            <p:cNvSpPr>
              <a:spLocks/>
            </p:cNvSpPr>
            <p:nvPr/>
          </p:nvSpPr>
          <p:spPr bwMode="auto">
            <a:xfrm>
              <a:off x="3465" y="863"/>
              <a:ext cx="300" cy="190"/>
            </a:xfrm>
            <a:custGeom>
              <a:avLst/>
              <a:gdLst>
                <a:gd name="T0" fmla="*/ 164 w 171"/>
                <a:gd name="T1" fmla="*/ 2 h 108"/>
                <a:gd name="T2" fmla="*/ 53 w 171"/>
                <a:gd name="T3" fmla="*/ 51 h 108"/>
                <a:gd name="T4" fmla="*/ 4 w 171"/>
                <a:gd name="T5" fmla="*/ 104 h 108"/>
                <a:gd name="T6" fmla="*/ 12 w 171"/>
                <a:gd name="T7" fmla="*/ 105 h 108"/>
                <a:gd name="T8" fmla="*/ 38 w 171"/>
                <a:gd name="T9" fmla="*/ 72 h 108"/>
                <a:gd name="T10" fmla="*/ 80 w 171"/>
                <a:gd name="T11" fmla="*/ 52 h 108"/>
                <a:gd name="T12" fmla="*/ 167 w 171"/>
                <a:gd name="T13" fmla="*/ 10 h 108"/>
                <a:gd name="T14" fmla="*/ 164 w 171"/>
                <a:gd name="T15" fmla="*/ 2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08">
                  <a:moveTo>
                    <a:pt x="164" y="2"/>
                  </a:moveTo>
                  <a:cubicBezTo>
                    <a:pt x="126" y="16"/>
                    <a:pt x="90" y="35"/>
                    <a:pt x="53" y="51"/>
                  </a:cubicBezTo>
                  <a:cubicBezTo>
                    <a:pt x="31" y="61"/>
                    <a:pt x="0" y="75"/>
                    <a:pt x="4" y="104"/>
                  </a:cubicBezTo>
                  <a:cubicBezTo>
                    <a:pt x="5" y="107"/>
                    <a:pt x="11" y="108"/>
                    <a:pt x="12" y="105"/>
                  </a:cubicBezTo>
                  <a:cubicBezTo>
                    <a:pt x="19" y="91"/>
                    <a:pt x="23" y="80"/>
                    <a:pt x="38" y="72"/>
                  </a:cubicBezTo>
                  <a:cubicBezTo>
                    <a:pt x="51" y="64"/>
                    <a:pt x="66" y="58"/>
                    <a:pt x="80" y="52"/>
                  </a:cubicBezTo>
                  <a:cubicBezTo>
                    <a:pt x="109" y="38"/>
                    <a:pt x="139" y="25"/>
                    <a:pt x="167" y="10"/>
                  </a:cubicBezTo>
                  <a:cubicBezTo>
                    <a:pt x="171" y="8"/>
                    <a:pt x="168" y="0"/>
                    <a:pt x="16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1"/>
            <p:cNvSpPr>
              <a:spLocks/>
            </p:cNvSpPr>
            <p:nvPr/>
          </p:nvSpPr>
          <p:spPr bwMode="auto">
            <a:xfrm>
              <a:off x="3289" y="1027"/>
              <a:ext cx="230" cy="157"/>
            </a:xfrm>
            <a:custGeom>
              <a:avLst/>
              <a:gdLst>
                <a:gd name="T0" fmla="*/ 125 w 131"/>
                <a:gd name="T1" fmla="*/ 3 h 89"/>
                <a:gd name="T2" fmla="*/ 43 w 131"/>
                <a:gd name="T3" fmla="*/ 33 h 89"/>
                <a:gd name="T4" fmla="*/ 6 w 131"/>
                <a:gd name="T5" fmla="*/ 85 h 89"/>
                <a:gd name="T6" fmla="*/ 15 w 131"/>
                <a:gd name="T7" fmla="*/ 85 h 89"/>
                <a:gd name="T8" fmla="*/ 126 w 131"/>
                <a:gd name="T9" fmla="*/ 12 h 89"/>
                <a:gd name="T10" fmla="*/ 125 w 131"/>
                <a:gd name="T11" fmla="*/ 3 h 89"/>
              </a:gdLst>
              <a:ahLst/>
              <a:cxnLst>
                <a:cxn ang="0">
                  <a:pos x="T0" y="T1"/>
                </a:cxn>
                <a:cxn ang="0">
                  <a:pos x="T2" y="T3"/>
                </a:cxn>
                <a:cxn ang="0">
                  <a:pos x="T4" y="T5"/>
                </a:cxn>
                <a:cxn ang="0">
                  <a:pos x="T6" y="T7"/>
                </a:cxn>
                <a:cxn ang="0">
                  <a:pos x="T8" y="T9"/>
                </a:cxn>
                <a:cxn ang="0">
                  <a:pos x="T10" y="T11"/>
                </a:cxn>
              </a:cxnLst>
              <a:rect l="0" t="0" r="r" b="b"/>
              <a:pathLst>
                <a:path w="131" h="89">
                  <a:moveTo>
                    <a:pt x="125" y="3"/>
                  </a:moveTo>
                  <a:cubicBezTo>
                    <a:pt x="95" y="0"/>
                    <a:pt x="67" y="17"/>
                    <a:pt x="43" y="33"/>
                  </a:cubicBezTo>
                  <a:cubicBezTo>
                    <a:pt x="26" y="45"/>
                    <a:pt x="0" y="60"/>
                    <a:pt x="6" y="85"/>
                  </a:cubicBezTo>
                  <a:cubicBezTo>
                    <a:pt x="7" y="89"/>
                    <a:pt x="13" y="89"/>
                    <a:pt x="15" y="85"/>
                  </a:cubicBezTo>
                  <a:cubicBezTo>
                    <a:pt x="30" y="43"/>
                    <a:pt x="84" y="19"/>
                    <a:pt x="126" y="12"/>
                  </a:cubicBezTo>
                  <a:cubicBezTo>
                    <a:pt x="131" y="11"/>
                    <a:pt x="130" y="4"/>
                    <a:pt x="12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12"/>
            <p:cNvSpPr>
              <a:spLocks/>
            </p:cNvSpPr>
            <p:nvPr/>
          </p:nvSpPr>
          <p:spPr bwMode="auto">
            <a:xfrm>
              <a:off x="3291" y="1129"/>
              <a:ext cx="47" cy="208"/>
            </a:xfrm>
            <a:custGeom>
              <a:avLst/>
              <a:gdLst>
                <a:gd name="T0" fmla="*/ 0 w 27"/>
                <a:gd name="T1" fmla="*/ 5 h 118"/>
                <a:gd name="T2" fmla="*/ 11 w 27"/>
                <a:gd name="T3" fmla="*/ 62 h 118"/>
                <a:gd name="T4" fmla="*/ 17 w 27"/>
                <a:gd name="T5" fmla="*/ 115 h 118"/>
                <a:gd name="T6" fmla="*/ 25 w 27"/>
                <a:gd name="T7" fmla="*/ 112 h 118"/>
                <a:gd name="T8" fmla="*/ 22 w 27"/>
                <a:gd name="T9" fmla="*/ 48 h 118"/>
                <a:gd name="T10" fmla="*/ 6 w 27"/>
                <a:gd name="T11" fmla="*/ 2 h 118"/>
                <a:gd name="T12" fmla="*/ 0 w 27"/>
                <a:gd name="T13" fmla="*/ 5 h 118"/>
              </a:gdLst>
              <a:ahLst/>
              <a:cxnLst>
                <a:cxn ang="0">
                  <a:pos x="T0" y="T1"/>
                </a:cxn>
                <a:cxn ang="0">
                  <a:pos x="T2" y="T3"/>
                </a:cxn>
                <a:cxn ang="0">
                  <a:pos x="T4" y="T5"/>
                </a:cxn>
                <a:cxn ang="0">
                  <a:pos x="T6" y="T7"/>
                </a:cxn>
                <a:cxn ang="0">
                  <a:pos x="T8" y="T9"/>
                </a:cxn>
                <a:cxn ang="0">
                  <a:pos x="T10" y="T11"/>
                </a:cxn>
                <a:cxn ang="0">
                  <a:pos x="T12" y="T13"/>
                </a:cxn>
              </a:cxnLst>
              <a:rect l="0" t="0" r="r" b="b"/>
              <a:pathLst>
                <a:path w="27" h="118">
                  <a:moveTo>
                    <a:pt x="0" y="5"/>
                  </a:moveTo>
                  <a:cubicBezTo>
                    <a:pt x="2" y="24"/>
                    <a:pt x="10" y="42"/>
                    <a:pt x="11" y="62"/>
                  </a:cubicBezTo>
                  <a:cubicBezTo>
                    <a:pt x="11" y="80"/>
                    <a:pt x="8" y="99"/>
                    <a:pt x="17" y="115"/>
                  </a:cubicBezTo>
                  <a:cubicBezTo>
                    <a:pt x="20" y="118"/>
                    <a:pt x="25" y="117"/>
                    <a:pt x="25" y="112"/>
                  </a:cubicBezTo>
                  <a:cubicBezTo>
                    <a:pt x="27" y="92"/>
                    <a:pt x="25" y="68"/>
                    <a:pt x="22" y="48"/>
                  </a:cubicBezTo>
                  <a:cubicBezTo>
                    <a:pt x="20" y="32"/>
                    <a:pt x="17" y="14"/>
                    <a:pt x="6" y="2"/>
                  </a:cubicBezTo>
                  <a:cubicBezTo>
                    <a:pt x="4" y="0"/>
                    <a:pt x="0" y="2"/>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13"/>
            <p:cNvSpPr>
              <a:spLocks/>
            </p:cNvSpPr>
            <p:nvPr/>
          </p:nvSpPr>
          <p:spPr bwMode="auto">
            <a:xfrm>
              <a:off x="3314" y="1322"/>
              <a:ext cx="131" cy="160"/>
            </a:xfrm>
            <a:custGeom>
              <a:avLst/>
              <a:gdLst>
                <a:gd name="T0" fmla="*/ 5 w 75"/>
                <a:gd name="T1" fmla="*/ 10 h 91"/>
                <a:gd name="T2" fmla="*/ 53 w 75"/>
                <a:gd name="T3" fmla="*/ 42 h 91"/>
                <a:gd name="T4" fmla="*/ 58 w 75"/>
                <a:gd name="T5" fmla="*/ 73 h 91"/>
                <a:gd name="T6" fmla="*/ 60 w 75"/>
                <a:gd name="T7" fmla="*/ 88 h 91"/>
                <a:gd name="T8" fmla="*/ 68 w 75"/>
                <a:gd name="T9" fmla="*/ 87 h 91"/>
                <a:gd name="T10" fmla="*/ 74 w 75"/>
                <a:gd name="T11" fmla="*/ 56 h 91"/>
                <a:gd name="T12" fmla="*/ 60 w 75"/>
                <a:gd name="T13" fmla="*/ 30 h 91"/>
                <a:gd name="T14" fmla="*/ 6 w 75"/>
                <a:gd name="T15" fmla="*/ 2 h 91"/>
                <a:gd name="T16" fmla="*/ 5 w 75"/>
                <a:gd name="T17" fmla="*/ 1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1">
                  <a:moveTo>
                    <a:pt x="5" y="10"/>
                  </a:moveTo>
                  <a:cubicBezTo>
                    <a:pt x="25" y="15"/>
                    <a:pt x="41" y="24"/>
                    <a:pt x="53" y="42"/>
                  </a:cubicBezTo>
                  <a:cubicBezTo>
                    <a:pt x="61" y="52"/>
                    <a:pt x="61" y="60"/>
                    <a:pt x="58" y="73"/>
                  </a:cubicBezTo>
                  <a:cubicBezTo>
                    <a:pt x="57" y="79"/>
                    <a:pt x="57" y="82"/>
                    <a:pt x="60" y="88"/>
                  </a:cubicBezTo>
                  <a:cubicBezTo>
                    <a:pt x="62" y="91"/>
                    <a:pt x="68" y="91"/>
                    <a:pt x="68" y="87"/>
                  </a:cubicBezTo>
                  <a:cubicBezTo>
                    <a:pt x="70" y="77"/>
                    <a:pt x="75" y="66"/>
                    <a:pt x="74" y="56"/>
                  </a:cubicBezTo>
                  <a:cubicBezTo>
                    <a:pt x="72" y="46"/>
                    <a:pt x="66" y="37"/>
                    <a:pt x="60" y="30"/>
                  </a:cubicBezTo>
                  <a:cubicBezTo>
                    <a:pt x="47" y="14"/>
                    <a:pt x="27" y="0"/>
                    <a:pt x="6" y="2"/>
                  </a:cubicBezTo>
                  <a:cubicBezTo>
                    <a:pt x="2" y="3"/>
                    <a:pt x="0"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14"/>
            <p:cNvSpPr>
              <a:spLocks/>
            </p:cNvSpPr>
            <p:nvPr/>
          </p:nvSpPr>
          <p:spPr bwMode="auto">
            <a:xfrm>
              <a:off x="3600" y="1206"/>
              <a:ext cx="178" cy="363"/>
            </a:xfrm>
            <a:custGeom>
              <a:avLst/>
              <a:gdLst>
                <a:gd name="T0" fmla="*/ 5 w 101"/>
                <a:gd name="T1" fmla="*/ 10 h 206"/>
                <a:gd name="T2" fmla="*/ 47 w 101"/>
                <a:gd name="T3" fmla="*/ 58 h 206"/>
                <a:gd name="T4" fmla="*/ 51 w 101"/>
                <a:gd name="T5" fmla="*/ 110 h 206"/>
                <a:gd name="T6" fmla="*/ 88 w 101"/>
                <a:gd name="T7" fmla="*/ 202 h 206"/>
                <a:gd name="T8" fmla="*/ 98 w 101"/>
                <a:gd name="T9" fmla="*/ 195 h 206"/>
                <a:gd name="T10" fmla="*/ 72 w 101"/>
                <a:gd name="T11" fmla="*/ 135 h 206"/>
                <a:gd name="T12" fmla="*/ 63 w 101"/>
                <a:gd name="T13" fmla="*/ 68 h 206"/>
                <a:gd name="T14" fmla="*/ 9 w 101"/>
                <a:gd name="T15" fmla="*/ 1 h 206"/>
                <a:gd name="T16" fmla="*/ 5 w 101"/>
                <a:gd name="T17"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6">
                  <a:moveTo>
                    <a:pt x="5" y="10"/>
                  </a:moveTo>
                  <a:cubicBezTo>
                    <a:pt x="27" y="22"/>
                    <a:pt x="44" y="30"/>
                    <a:pt x="47" y="58"/>
                  </a:cubicBezTo>
                  <a:cubicBezTo>
                    <a:pt x="49" y="76"/>
                    <a:pt x="49" y="93"/>
                    <a:pt x="51" y="110"/>
                  </a:cubicBezTo>
                  <a:cubicBezTo>
                    <a:pt x="55" y="141"/>
                    <a:pt x="64" y="180"/>
                    <a:pt x="88" y="202"/>
                  </a:cubicBezTo>
                  <a:cubicBezTo>
                    <a:pt x="94" y="206"/>
                    <a:pt x="101" y="201"/>
                    <a:pt x="98" y="195"/>
                  </a:cubicBezTo>
                  <a:cubicBezTo>
                    <a:pt x="88" y="175"/>
                    <a:pt x="77" y="157"/>
                    <a:pt x="72" y="135"/>
                  </a:cubicBezTo>
                  <a:cubicBezTo>
                    <a:pt x="66" y="113"/>
                    <a:pt x="65" y="91"/>
                    <a:pt x="63" y="68"/>
                  </a:cubicBezTo>
                  <a:cubicBezTo>
                    <a:pt x="61" y="32"/>
                    <a:pt x="47" y="8"/>
                    <a:pt x="9" y="1"/>
                  </a:cubicBezTo>
                  <a:cubicBezTo>
                    <a:pt x="3" y="0"/>
                    <a:pt x="0" y="7"/>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15"/>
            <p:cNvSpPr>
              <a:spLocks/>
            </p:cNvSpPr>
            <p:nvPr/>
          </p:nvSpPr>
          <p:spPr bwMode="auto">
            <a:xfrm>
              <a:off x="3758" y="1533"/>
              <a:ext cx="213" cy="48"/>
            </a:xfrm>
            <a:custGeom>
              <a:avLst/>
              <a:gdLst>
                <a:gd name="T0" fmla="*/ 5 w 121"/>
                <a:gd name="T1" fmla="*/ 22 h 27"/>
                <a:gd name="T2" fmla="*/ 75 w 121"/>
                <a:gd name="T3" fmla="*/ 23 h 27"/>
                <a:gd name="T4" fmla="*/ 119 w 121"/>
                <a:gd name="T5" fmla="*/ 14 h 27"/>
                <a:gd name="T6" fmla="*/ 114 w 121"/>
                <a:gd name="T7" fmla="*/ 6 h 27"/>
                <a:gd name="T8" fmla="*/ 4 w 121"/>
                <a:gd name="T9" fmla="*/ 13 h 27"/>
                <a:gd name="T10" fmla="*/ 5 w 121"/>
                <a:gd name="T11" fmla="*/ 22 h 27"/>
              </a:gdLst>
              <a:ahLst/>
              <a:cxnLst>
                <a:cxn ang="0">
                  <a:pos x="T0" y="T1"/>
                </a:cxn>
                <a:cxn ang="0">
                  <a:pos x="T2" y="T3"/>
                </a:cxn>
                <a:cxn ang="0">
                  <a:pos x="T4" y="T5"/>
                </a:cxn>
                <a:cxn ang="0">
                  <a:pos x="T6" y="T7"/>
                </a:cxn>
                <a:cxn ang="0">
                  <a:pos x="T8" y="T9"/>
                </a:cxn>
                <a:cxn ang="0">
                  <a:pos x="T10" y="T11"/>
                </a:cxn>
              </a:cxnLst>
              <a:rect l="0" t="0" r="r" b="b"/>
              <a:pathLst>
                <a:path w="121" h="27">
                  <a:moveTo>
                    <a:pt x="5" y="22"/>
                  </a:moveTo>
                  <a:cubicBezTo>
                    <a:pt x="29" y="21"/>
                    <a:pt x="52" y="22"/>
                    <a:pt x="75" y="23"/>
                  </a:cubicBezTo>
                  <a:cubicBezTo>
                    <a:pt x="90" y="24"/>
                    <a:pt x="108" y="27"/>
                    <a:pt x="119" y="14"/>
                  </a:cubicBezTo>
                  <a:cubicBezTo>
                    <a:pt x="121" y="10"/>
                    <a:pt x="119" y="4"/>
                    <a:pt x="114" y="6"/>
                  </a:cubicBezTo>
                  <a:cubicBezTo>
                    <a:pt x="79" y="19"/>
                    <a:pt x="39" y="0"/>
                    <a:pt x="4" y="13"/>
                  </a:cubicBezTo>
                  <a:cubicBezTo>
                    <a:pt x="0" y="15"/>
                    <a:pt x="0" y="22"/>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816"/>
            <p:cNvSpPr>
              <a:spLocks/>
            </p:cNvSpPr>
            <p:nvPr/>
          </p:nvSpPr>
          <p:spPr bwMode="auto">
            <a:xfrm>
              <a:off x="3776" y="1060"/>
              <a:ext cx="199" cy="180"/>
            </a:xfrm>
            <a:custGeom>
              <a:avLst/>
              <a:gdLst>
                <a:gd name="T0" fmla="*/ 6 w 113"/>
                <a:gd name="T1" fmla="*/ 28 h 102"/>
                <a:gd name="T2" fmla="*/ 82 w 113"/>
                <a:gd name="T3" fmla="*/ 40 h 102"/>
                <a:gd name="T4" fmla="*/ 106 w 113"/>
                <a:gd name="T5" fmla="*/ 99 h 102"/>
                <a:gd name="T6" fmla="*/ 112 w 113"/>
                <a:gd name="T7" fmla="*/ 96 h 102"/>
                <a:gd name="T8" fmla="*/ 72 w 113"/>
                <a:gd name="T9" fmla="*/ 15 h 102"/>
                <a:gd name="T10" fmla="*/ 2 w 113"/>
                <a:gd name="T11" fmla="*/ 23 h 102"/>
                <a:gd name="T12" fmla="*/ 6 w 113"/>
                <a:gd name="T13" fmla="*/ 28 h 102"/>
              </a:gdLst>
              <a:ahLst/>
              <a:cxnLst>
                <a:cxn ang="0">
                  <a:pos x="T0" y="T1"/>
                </a:cxn>
                <a:cxn ang="0">
                  <a:pos x="T2" y="T3"/>
                </a:cxn>
                <a:cxn ang="0">
                  <a:pos x="T4" y="T5"/>
                </a:cxn>
                <a:cxn ang="0">
                  <a:pos x="T6" y="T7"/>
                </a:cxn>
                <a:cxn ang="0">
                  <a:pos x="T8" y="T9"/>
                </a:cxn>
                <a:cxn ang="0">
                  <a:pos x="T10" y="T11"/>
                </a:cxn>
                <a:cxn ang="0">
                  <a:pos x="T12" y="T13"/>
                </a:cxn>
              </a:cxnLst>
              <a:rect l="0" t="0" r="r" b="b"/>
              <a:pathLst>
                <a:path w="113" h="102">
                  <a:moveTo>
                    <a:pt x="6" y="28"/>
                  </a:moveTo>
                  <a:cubicBezTo>
                    <a:pt x="31" y="8"/>
                    <a:pt x="64" y="13"/>
                    <a:pt x="82" y="40"/>
                  </a:cubicBezTo>
                  <a:cubicBezTo>
                    <a:pt x="94" y="59"/>
                    <a:pt x="91" y="83"/>
                    <a:pt x="106" y="99"/>
                  </a:cubicBezTo>
                  <a:cubicBezTo>
                    <a:pt x="108" y="102"/>
                    <a:pt x="113" y="99"/>
                    <a:pt x="112" y="96"/>
                  </a:cubicBezTo>
                  <a:cubicBezTo>
                    <a:pt x="103" y="67"/>
                    <a:pt x="100" y="33"/>
                    <a:pt x="72" y="15"/>
                  </a:cubicBezTo>
                  <a:cubicBezTo>
                    <a:pt x="50" y="0"/>
                    <a:pt x="20" y="2"/>
                    <a:pt x="2" y="23"/>
                  </a:cubicBezTo>
                  <a:cubicBezTo>
                    <a:pt x="0" y="25"/>
                    <a:pt x="3" y="30"/>
                    <a:pt x="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17"/>
            <p:cNvSpPr>
              <a:spLocks/>
            </p:cNvSpPr>
            <p:nvPr/>
          </p:nvSpPr>
          <p:spPr bwMode="auto">
            <a:xfrm>
              <a:off x="3952" y="1227"/>
              <a:ext cx="75" cy="20"/>
            </a:xfrm>
            <a:custGeom>
              <a:avLst/>
              <a:gdLst>
                <a:gd name="T0" fmla="*/ 4 w 43"/>
                <a:gd name="T1" fmla="*/ 8 h 11"/>
                <a:gd name="T2" fmla="*/ 40 w 43"/>
                <a:gd name="T3" fmla="*/ 6 h 11"/>
                <a:gd name="T4" fmla="*/ 39 w 43"/>
                <a:gd name="T5" fmla="*/ 0 h 11"/>
                <a:gd name="T6" fmla="*/ 5 w 43"/>
                <a:gd name="T7" fmla="*/ 2 h 11"/>
                <a:gd name="T8" fmla="*/ 4 w 43"/>
                <a:gd name="T9" fmla="*/ 8 h 11"/>
              </a:gdLst>
              <a:ahLst/>
              <a:cxnLst>
                <a:cxn ang="0">
                  <a:pos x="T0" y="T1"/>
                </a:cxn>
                <a:cxn ang="0">
                  <a:pos x="T2" y="T3"/>
                </a:cxn>
                <a:cxn ang="0">
                  <a:pos x="T4" y="T5"/>
                </a:cxn>
                <a:cxn ang="0">
                  <a:pos x="T6" y="T7"/>
                </a:cxn>
                <a:cxn ang="0">
                  <a:pos x="T8" y="T9"/>
                </a:cxn>
              </a:cxnLst>
              <a:rect l="0" t="0" r="r" b="b"/>
              <a:pathLst>
                <a:path w="43" h="11">
                  <a:moveTo>
                    <a:pt x="4" y="8"/>
                  </a:moveTo>
                  <a:cubicBezTo>
                    <a:pt x="16" y="11"/>
                    <a:pt x="29" y="10"/>
                    <a:pt x="40" y="6"/>
                  </a:cubicBezTo>
                  <a:cubicBezTo>
                    <a:pt x="43" y="5"/>
                    <a:pt x="43" y="1"/>
                    <a:pt x="39" y="0"/>
                  </a:cubicBezTo>
                  <a:cubicBezTo>
                    <a:pt x="28" y="0"/>
                    <a:pt x="16" y="0"/>
                    <a:pt x="5" y="2"/>
                  </a:cubicBezTo>
                  <a:cubicBezTo>
                    <a:pt x="2" y="2"/>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818"/>
            <p:cNvSpPr>
              <a:spLocks/>
            </p:cNvSpPr>
            <p:nvPr/>
          </p:nvSpPr>
          <p:spPr bwMode="auto">
            <a:xfrm>
              <a:off x="3841" y="695"/>
              <a:ext cx="90" cy="88"/>
            </a:xfrm>
            <a:custGeom>
              <a:avLst/>
              <a:gdLst>
                <a:gd name="T0" fmla="*/ 7 w 51"/>
                <a:gd name="T1" fmla="*/ 47 h 50"/>
                <a:gd name="T2" fmla="*/ 23 w 51"/>
                <a:gd name="T3" fmla="*/ 22 h 50"/>
                <a:gd name="T4" fmla="*/ 48 w 51"/>
                <a:gd name="T5" fmla="*/ 7 h 50"/>
                <a:gd name="T6" fmla="*/ 47 w 51"/>
                <a:gd name="T7" fmla="*/ 1 h 50"/>
                <a:gd name="T8" fmla="*/ 18 w 51"/>
                <a:gd name="T9" fmla="*/ 15 h 50"/>
                <a:gd name="T10" fmla="*/ 1 w 51"/>
                <a:gd name="T11" fmla="*/ 44 h 50"/>
                <a:gd name="T12" fmla="*/ 7 w 51"/>
                <a:gd name="T13" fmla="*/ 47 h 50"/>
              </a:gdLst>
              <a:ahLst/>
              <a:cxnLst>
                <a:cxn ang="0">
                  <a:pos x="T0" y="T1"/>
                </a:cxn>
                <a:cxn ang="0">
                  <a:pos x="T2" y="T3"/>
                </a:cxn>
                <a:cxn ang="0">
                  <a:pos x="T4" y="T5"/>
                </a:cxn>
                <a:cxn ang="0">
                  <a:pos x="T6" y="T7"/>
                </a:cxn>
                <a:cxn ang="0">
                  <a:pos x="T8" y="T9"/>
                </a:cxn>
                <a:cxn ang="0">
                  <a:pos x="T10" y="T11"/>
                </a:cxn>
                <a:cxn ang="0">
                  <a:pos x="T12" y="T13"/>
                </a:cxn>
              </a:cxnLst>
              <a:rect l="0" t="0" r="r" b="b"/>
              <a:pathLst>
                <a:path w="51" h="50">
                  <a:moveTo>
                    <a:pt x="7" y="47"/>
                  </a:moveTo>
                  <a:cubicBezTo>
                    <a:pt x="11" y="38"/>
                    <a:pt x="16" y="29"/>
                    <a:pt x="23" y="22"/>
                  </a:cubicBezTo>
                  <a:cubicBezTo>
                    <a:pt x="31" y="15"/>
                    <a:pt x="40" y="13"/>
                    <a:pt x="48" y="7"/>
                  </a:cubicBezTo>
                  <a:cubicBezTo>
                    <a:pt x="51" y="5"/>
                    <a:pt x="50" y="1"/>
                    <a:pt x="47" y="1"/>
                  </a:cubicBezTo>
                  <a:cubicBezTo>
                    <a:pt x="36" y="0"/>
                    <a:pt x="25" y="8"/>
                    <a:pt x="18" y="15"/>
                  </a:cubicBezTo>
                  <a:cubicBezTo>
                    <a:pt x="10" y="23"/>
                    <a:pt x="4" y="33"/>
                    <a:pt x="1" y="44"/>
                  </a:cubicBezTo>
                  <a:cubicBezTo>
                    <a:pt x="0" y="48"/>
                    <a:pt x="5" y="50"/>
                    <a:pt x="7"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19"/>
            <p:cNvSpPr>
              <a:spLocks/>
            </p:cNvSpPr>
            <p:nvPr/>
          </p:nvSpPr>
          <p:spPr bwMode="auto">
            <a:xfrm>
              <a:off x="3822" y="842"/>
              <a:ext cx="142" cy="51"/>
            </a:xfrm>
            <a:custGeom>
              <a:avLst/>
              <a:gdLst>
                <a:gd name="T0" fmla="*/ 6 w 81"/>
                <a:gd name="T1" fmla="*/ 19 h 29"/>
                <a:gd name="T2" fmla="*/ 75 w 81"/>
                <a:gd name="T3" fmla="*/ 28 h 29"/>
                <a:gd name="T4" fmla="*/ 80 w 81"/>
                <a:gd name="T5" fmla="*/ 23 h 29"/>
                <a:gd name="T6" fmla="*/ 4 w 81"/>
                <a:gd name="T7" fmla="*/ 12 h 29"/>
                <a:gd name="T8" fmla="*/ 6 w 81"/>
                <a:gd name="T9" fmla="*/ 19 h 29"/>
              </a:gdLst>
              <a:ahLst/>
              <a:cxnLst>
                <a:cxn ang="0">
                  <a:pos x="T0" y="T1"/>
                </a:cxn>
                <a:cxn ang="0">
                  <a:pos x="T2" y="T3"/>
                </a:cxn>
                <a:cxn ang="0">
                  <a:pos x="T4" y="T5"/>
                </a:cxn>
                <a:cxn ang="0">
                  <a:pos x="T6" y="T7"/>
                </a:cxn>
                <a:cxn ang="0">
                  <a:pos x="T8" y="T9"/>
                </a:cxn>
              </a:cxnLst>
              <a:rect l="0" t="0" r="r" b="b"/>
              <a:pathLst>
                <a:path w="81" h="29">
                  <a:moveTo>
                    <a:pt x="6" y="19"/>
                  </a:moveTo>
                  <a:cubicBezTo>
                    <a:pt x="31" y="13"/>
                    <a:pt x="53" y="15"/>
                    <a:pt x="75" y="28"/>
                  </a:cubicBezTo>
                  <a:cubicBezTo>
                    <a:pt x="78" y="29"/>
                    <a:pt x="81" y="26"/>
                    <a:pt x="80" y="23"/>
                  </a:cubicBezTo>
                  <a:cubicBezTo>
                    <a:pt x="67" y="0"/>
                    <a:pt x="24" y="4"/>
                    <a:pt x="4" y="12"/>
                  </a:cubicBezTo>
                  <a:cubicBezTo>
                    <a:pt x="0" y="13"/>
                    <a:pt x="2" y="20"/>
                    <a:pt x="6"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820"/>
            <p:cNvSpPr>
              <a:spLocks/>
            </p:cNvSpPr>
            <p:nvPr/>
          </p:nvSpPr>
          <p:spPr bwMode="auto">
            <a:xfrm>
              <a:off x="3946" y="878"/>
              <a:ext cx="65" cy="133"/>
            </a:xfrm>
            <a:custGeom>
              <a:avLst/>
              <a:gdLst>
                <a:gd name="T0" fmla="*/ 2 w 37"/>
                <a:gd name="T1" fmla="*/ 6 h 76"/>
                <a:gd name="T2" fmla="*/ 13 w 37"/>
                <a:gd name="T3" fmla="*/ 27 h 76"/>
                <a:gd name="T4" fmla="*/ 16 w 37"/>
                <a:gd name="T5" fmla="*/ 50 h 76"/>
                <a:gd name="T6" fmla="*/ 30 w 37"/>
                <a:gd name="T7" fmla="*/ 75 h 76"/>
                <a:gd name="T8" fmla="*/ 35 w 37"/>
                <a:gd name="T9" fmla="*/ 70 h 76"/>
                <a:gd name="T10" fmla="*/ 26 w 37"/>
                <a:gd name="T11" fmla="*/ 52 h 76"/>
                <a:gd name="T12" fmla="*/ 23 w 37"/>
                <a:gd name="T13" fmla="*/ 31 h 76"/>
                <a:gd name="T14" fmla="*/ 7 w 37"/>
                <a:gd name="T15" fmla="*/ 2 h 76"/>
                <a:gd name="T16" fmla="*/ 2 w 37"/>
                <a:gd name="T17"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76">
                  <a:moveTo>
                    <a:pt x="2" y="6"/>
                  </a:moveTo>
                  <a:cubicBezTo>
                    <a:pt x="6" y="13"/>
                    <a:pt x="10" y="19"/>
                    <a:pt x="13" y="27"/>
                  </a:cubicBezTo>
                  <a:cubicBezTo>
                    <a:pt x="15" y="34"/>
                    <a:pt x="15" y="42"/>
                    <a:pt x="16" y="50"/>
                  </a:cubicBezTo>
                  <a:cubicBezTo>
                    <a:pt x="18" y="60"/>
                    <a:pt x="21" y="70"/>
                    <a:pt x="30" y="75"/>
                  </a:cubicBezTo>
                  <a:cubicBezTo>
                    <a:pt x="33" y="76"/>
                    <a:pt x="37" y="73"/>
                    <a:pt x="35" y="70"/>
                  </a:cubicBezTo>
                  <a:cubicBezTo>
                    <a:pt x="32" y="64"/>
                    <a:pt x="28" y="59"/>
                    <a:pt x="26" y="52"/>
                  </a:cubicBezTo>
                  <a:cubicBezTo>
                    <a:pt x="25" y="45"/>
                    <a:pt x="24" y="38"/>
                    <a:pt x="23" y="31"/>
                  </a:cubicBezTo>
                  <a:cubicBezTo>
                    <a:pt x="21" y="20"/>
                    <a:pt x="16" y="9"/>
                    <a:pt x="7" y="2"/>
                  </a:cubicBezTo>
                  <a:cubicBezTo>
                    <a:pt x="4" y="0"/>
                    <a:pt x="0" y="2"/>
                    <a:pt x="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821"/>
            <p:cNvSpPr>
              <a:spLocks/>
            </p:cNvSpPr>
            <p:nvPr/>
          </p:nvSpPr>
          <p:spPr bwMode="auto">
            <a:xfrm>
              <a:off x="4001" y="990"/>
              <a:ext cx="116" cy="104"/>
            </a:xfrm>
            <a:custGeom>
              <a:avLst/>
              <a:gdLst>
                <a:gd name="T0" fmla="*/ 65 w 66"/>
                <a:gd name="T1" fmla="*/ 53 h 59"/>
                <a:gd name="T2" fmla="*/ 6 w 66"/>
                <a:gd name="T3" fmla="*/ 0 h 59"/>
                <a:gd name="T4" fmla="*/ 4 w 66"/>
                <a:gd name="T5" fmla="*/ 7 h 59"/>
                <a:gd name="T6" fmla="*/ 36 w 66"/>
                <a:gd name="T7" fmla="*/ 29 h 59"/>
                <a:gd name="T8" fmla="*/ 60 w 66"/>
                <a:gd name="T9" fmla="*/ 57 h 59"/>
                <a:gd name="T10" fmla="*/ 65 w 66"/>
                <a:gd name="T11" fmla="*/ 53 h 59"/>
              </a:gdLst>
              <a:ahLst/>
              <a:cxnLst>
                <a:cxn ang="0">
                  <a:pos x="T0" y="T1"/>
                </a:cxn>
                <a:cxn ang="0">
                  <a:pos x="T2" y="T3"/>
                </a:cxn>
                <a:cxn ang="0">
                  <a:pos x="T4" y="T5"/>
                </a:cxn>
                <a:cxn ang="0">
                  <a:pos x="T6" y="T7"/>
                </a:cxn>
                <a:cxn ang="0">
                  <a:pos x="T8" y="T9"/>
                </a:cxn>
                <a:cxn ang="0">
                  <a:pos x="T10" y="T11"/>
                </a:cxn>
              </a:cxnLst>
              <a:rect l="0" t="0" r="r" b="b"/>
              <a:pathLst>
                <a:path w="66" h="59">
                  <a:moveTo>
                    <a:pt x="65" y="53"/>
                  </a:moveTo>
                  <a:cubicBezTo>
                    <a:pt x="56" y="30"/>
                    <a:pt x="31" y="6"/>
                    <a:pt x="6" y="0"/>
                  </a:cubicBezTo>
                  <a:cubicBezTo>
                    <a:pt x="2" y="0"/>
                    <a:pt x="0" y="5"/>
                    <a:pt x="4" y="7"/>
                  </a:cubicBezTo>
                  <a:cubicBezTo>
                    <a:pt x="14" y="15"/>
                    <a:pt x="26" y="20"/>
                    <a:pt x="36" y="29"/>
                  </a:cubicBezTo>
                  <a:cubicBezTo>
                    <a:pt x="45" y="37"/>
                    <a:pt x="52" y="47"/>
                    <a:pt x="60" y="57"/>
                  </a:cubicBezTo>
                  <a:cubicBezTo>
                    <a:pt x="62" y="59"/>
                    <a:pt x="66" y="56"/>
                    <a:pt x="65"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822"/>
            <p:cNvSpPr>
              <a:spLocks/>
            </p:cNvSpPr>
            <p:nvPr/>
          </p:nvSpPr>
          <p:spPr bwMode="auto">
            <a:xfrm>
              <a:off x="3959" y="828"/>
              <a:ext cx="351" cy="79"/>
            </a:xfrm>
            <a:custGeom>
              <a:avLst/>
              <a:gdLst>
                <a:gd name="T0" fmla="*/ 7 w 200"/>
                <a:gd name="T1" fmla="*/ 42 h 45"/>
                <a:gd name="T2" fmla="*/ 195 w 200"/>
                <a:gd name="T3" fmla="*/ 33 h 45"/>
                <a:gd name="T4" fmla="*/ 198 w 200"/>
                <a:gd name="T5" fmla="*/ 28 h 45"/>
                <a:gd name="T6" fmla="*/ 152 w 200"/>
                <a:gd name="T7" fmla="*/ 11 h 45"/>
                <a:gd name="T8" fmla="*/ 92 w 200"/>
                <a:gd name="T9" fmla="*/ 4 h 45"/>
                <a:gd name="T10" fmla="*/ 3 w 200"/>
                <a:gd name="T11" fmla="*/ 38 h 45"/>
                <a:gd name="T12" fmla="*/ 7 w 200"/>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200" h="45">
                  <a:moveTo>
                    <a:pt x="7" y="42"/>
                  </a:moveTo>
                  <a:cubicBezTo>
                    <a:pt x="61" y="0"/>
                    <a:pt x="135" y="11"/>
                    <a:pt x="195" y="33"/>
                  </a:cubicBezTo>
                  <a:cubicBezTo>
                    <a:pt x="198" y="35"/>
                    <a:pt x="200" y="30"/>
                    <a:pt x="198" y="28"/>
                  </a:cubicBezTo>
                  <a:cubicBezTo>
                    <a:pt x="187" y="16"/>
                    <a:pt x="167" y="14"/>
                    <a:pt x="152" y="11"/>
                  </a:cubicBezTo>
                  <a:cubicBezTo>
                    <a:pt x="132" y="7"/>
                    <a:pt x="112" y="4"/>
                    <a:pt x="92" y="4"/>
                  </a:cubicBezTo>
                  <a:cubicBezTo>
                    <a:pt x="59" y="4"/>
                    <a:pt x="27" y="14"/>
                    <a:pt x="3" y="38"/>
                  </a:cubicBezTo>
                  <a:cubicBezTo>
                    <a:pt x="0" y="41"/>
                    <a:pt x="4" y="45"/>
                    <a:pt x="7"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823"/>
            <p:cNvSpPr>
              <a:spLocks/>
            </p:cNvSpPr>
            <p:nvPr/>
          </p:nvSpPr>
          <p:spPr bwMode="auto">
            <a:xfrm>
              <a:off x="4168" y="721"/>
              <a:ext cx="158" cy="74"/>
            </a:xfrm>
            <a:custGeom>
              <a:avLst/>
              <a:gdLst>
                <a:gd name="T0" fmla="*/ 4 w 90"/>
                <a:gd name="T1" fmla="*/ 7 h 42"/>
                <a:gd name="T2" fmla="*/ 86 w 90"/>
                <a:gd name="T3" fmla="*/ 30 h 42"/>
                <a:gd name="T4" fmla="*/ 85 w 90"/>
                <a:gd name="T5" fmla="*/ 23 h 42"/>
                <a:gd name="T6" fmla="*/ 39 w 90"/>
                <a:gd name="T7" fmla="*/ 16 h 42"/>
                <a:gd name="T8" fmla="*/ 7 w 90"/>
                <a:gd name="T9" fmla="*/ 0 h 42"/>
                <a:gd name="T10" fmla="*/ 4 w 90"/>
                <a:gd name="T11" fmla="*/ 7 h 42"/>
              </a:gdLst>
              <a:ahLst/>
              <a:cxnLst>
                <a:cxn ang="0">
                  <a:pos x="T0" y="T1"/>
                </a:cxn>
                <a:cxn ang="0">
                  <a:pos x="T2" y="T3"/>
                </a:cxn>
                <a:cxn ang="0">
                  <a:pos x="T4" y="T5"/>
                </a:cxn>
                <a:cxn ang="0">
                  <a:pos x="T6" y="T7"/>
                </a:cxn>
                <a:cxn ang="0">
                  <a:pos x="T8" y="T9"/>
                </a:cxn>
                <a:cxn ang="0">
                  <a:pos x="T10" y="T11"/>
                </a:cxn>
              </a:cxnLst>
              <a:rect l="0" t="0" r="r" b="b"/>
              <a:pathLst>
                <a:path w="90" h="42">
                  <a:moveTo>
                    <a:pt x="4" y="7"/>
                  </a:moveTo>
                  <a:cubicBezTo>
                    <a:pt x="30" y="18"/>
                    <a:pt x="56" y="42"/>
                    <a:pt x="86" y="30"/>
                  </a:cubicBezTo>
                  <a:cubicBezTo>
                    <a:pt x="90" y="28"/>
                    <a:pt x="89" y="23"/>
                    <a:pt x="85" y="23"/>
                  </a:cubicBezTo>
                  <a:cubicBezTo>
                    <a:pt x="69" y="22"/>
                    <a:pt x="54" y="23"/>
                    <a:pt x="39" y="16"/>
                  </a:cubicBezTo>
                  <a:cubicBezTo>
                    <a:pt x="28" y="11"/>
                    <a:pt x="19" y="3"/>
                    <a:pt x="7" y="0"/>
                  </a:cubicBezTo>
                  <a:cubicBezTo>
                    <a:pt x="3" y="0"/>
                    <a:pt x="0" y="5"/>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824"/>
            <p:cNvSpPr>
              <a:spLocks/>
            </p:cNvSpPr>
            <p:nvPr/>
          </p:nvSpPr>
          <p:spPr bwMode="auto">
            <a:xfrm>
              <a:off x="4333" y="865"/>
              <a:ext cx="361" cy="64"/>
            </a:xfrm>
            <a:custGeom>
              <a:avLst/>
              <a:gdLst>
                <a:gd name="T0" fmla="*/ 3 w 205"/>
                <a:gd name="T1" fmla="*/ 8 h 36"/>
                <a:gd name="T2" fmla="*/ 75 w 205"/>
                <a:gd name="T3" fmla="*/ 23 h 36"/>
                <a:gd name="T4" fmla="*/ 137 w 205"/>
                <a:gd name="T5" fmla="*/ 16 h 36"/>
                <a:gd name="T6" fmla="*/ 200 w 205"/>
                <a:gd name="T7" fmla="*/ 29 h 36"/>
                <a:gd name="T8" fmla="*/ 202 w 205"/>
                <a:gd name="T9" fmla="*/ 21 h 36"/>
                <a:gd name="T10" fmla="*/ 113 w 205"/>
                <a:gd name="T11" fmla="*/ 4 h 36"/>
                <a:gd name="T12" fmla="*/ 71 w 205"/>
                <a:gd name="T13" fmla="*/ 11 h 36"/>
                <a:gd name="T14" fmla="*/ 9 w 205"/>
                <a:gd name="T15" fmla="*/ 4 h 36"/>
                <a:gd name="T16" fmla="*/ 3 w 205"/>
                <a:gd name="T1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
                  <a:moveTo>
                    <a:pt x="3" y="8"/>
                  </a:moveTo>
                  <a:cubicBezTo>
                    <a:pt x="16" y="36"/>
                    <a:pt x="50" y="29"/>
                    <a:pt x="75" y="23"/>
                  </a:cubicBezTo>
                  <a:cubicBezTo>
                    <a:pt x="95" y="17"/>
                    <a:pt x="116" y="15"/>
                    <a:pt x="137" y="16"/>
                  </a:cubicBezTo>
                  <a:cubicBezTo>
                    <a:pt x="159" y="17"/>
                    <a:pt x="178" y="26"/>
                    <a:pt x="200" y="29"/>
                  </a:cubicBezTo>
                  <a:cubicBezTo>
                    <a:pt x="205" y="30"/>
                    <a:pt x="205" y="23"/>
                    <a:pt x="202" y="21"/>
                  </a:cubicBezTo>
                  <a:cubicBezTo>
                    <a:pt x="180" y="4"/>
                    <a:pt x="140" y="2"/>
                    <a:pt x="113" y="4"/>
                  </a:cubicBezTo>
                  <a:cubicBezTo>
                    <a:pt x="99" y="5"/>
                    <a:pt x="85" y="8"/>
                    <a:pt x="71" y="11"/>
                  </a:cubicBezTo>
                  <a:cubicBezTo>
                    <a:pt x="50" y="17"/>
                    <a:pt x="25" y="25"/>
                    <a:pt x="9" y="4"/>
                  </a:cubicBezTo>
                  <a:cubicBezTo>
                    <a:pt x="6" y="0"/>
                    <a:pt x="0" y="3"/>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825"/>
            <p:cNvSpPr>
              <a:spLocks/>
            </p:cNvSpPr>
            <p:nvPr/>
          </p:nvSpPr>
          <p:spPr bwMode="auto">
            <a:xfrm>
              <a:off x="4662" y="900"/>
              <a:ext cx="206" cy="215"/>
            </a:xfrm>
            <a:custGeom>
              <a:avLst/>
              <a:gdLst>
                <a:gd name="T0" fmla="*/ 3 w 117"/>
                <a:gd name="T1" fmla="*/ 6 h 122"/>
                <a:gd name="T2" fmla="*/ 64 w 117"/>
                <a:gd name="T3" fmla="*/ 59 h 122"/>
                <a:gd name="T4" fmla="*/ 110 w 117"/>
                <a:gd name="T5" fmla="*/ 120 h 122"/>
                <a:gd name="T6" fmla="*/ 116 w 117"/>
                <a:gd name="T7" fmla="*/ 117 h 122"/>
                <a:gd name="T8" fmla="*/ 69 w 117"/>
                <a:gd name="T9" fmla="*/ 49 h 122"/>
                <a:gd name="T10" fmla="*/ 5 w 117"/>
                <a:gd name="T11" fmla="*/ 1 h 122"/>
                <a:gd name="T12" fmla="*/ 3 w 117"/>
                <a:gd name="T13" fmla="*/ 6 h 122"/>
              </a:gdLst>
              <a:ahLst/>
              <a:cxnLst>
                <a:cxn ang="0">
                  <a:pos x="T0" y="T1"/>
                </a:cxn>
                <a:cxn ang="0">
                  <a:pos x="T2" y="T3"/>
                </a:cxn>
                <a:cxn ang="0">
                  <a:pos x="T4" y="T5"/>
                </a:cxn>
                <a:cxn ang="0">
                  <a:pos x="T6" y="T7"/>
                </a:cxn>
                <a:cxn ang="0">
                  <a:pos x="T8" y="T9"/>
                </a:cxn>
                <a:cxn ang="0">
                  <a:pos x="T10" y="T11"/>
                </a:cxn>
                <a:cxn ang="0">
                  <a:pos x="T12" y="T13"/>
                </a:cxn>
              </a:cxnLst>
              <a:rect l="0" t="0" r="r" b="b"/>
              <a:pathLst>
                <a:path w="117" h="122">
                  <a:moveTo>
                    <a:pt x="3" y="6"/>
                  </a:moveTo>
                  <a:cubicBezTo>
                    <a:pt x="25" y="22"/>
                    <a:pt x="46" y="38"/>
                    <a:pt x="64" y="59"/>
                  </a:cubicBezTo>
                  <a:cubicBezTo>
                    <a:pt x="79" y="78"/>
                    <a:pt x="91" y="105"/>
                    <a:pt x="110" y="120"/>
                  </a:cubicBezTo>
                  <a:cubicBezTo>
                    <a:pt x="113" y="122"/>
                    <a:pt x="117" y="120"/>
                    <a:pt x="116" y="117"/>
                  </a:cubicBezTo>
                  <a:cubicBezTo>
                    <a:pt x="110" y="93"/>
                    <a:pt x="86" y="67"/>
                    <a:pt x="69" y="49"/>
                  </a:cubicBezTo>
                  <a:cubicBezTo>
                    <a:pt x="52" y="29"/>
                    <a:pt x="30" y="10"/>
                    <a:pt x="5" y="1"/>
                  </a:cubicBezTo>
                  <a:cubicBezTo>
                    <a:pt x="2" y="0"/>
                    <a:pt x="0" y="5"/>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826"/>
            <p:cNvSpPr>
              <a:spLocks/>
            </p:cNvSpPr>
            <p:nvPr/>
          </p:nvSpPr>
          <p:spPr bwMode="auto">
            <a:xfrm>
              <a:off x="4776" y="1090"/>
              <a:ext cx="246" cy="116"/>
            </a:xfrm>
            <a:custGeom>
              <a:avLst/>
              <a:gdLst>
                <a:gd name="T0" fmla="*/ 7 w 140"/>
                <a:gd name="T1" fmla="*/ 62 h 66"/>
                <a:gd name="T2" fmla="*/ 53 w 140"/>
                <a:gd name="T3" fmla="*/ 18 h 66"/>
                <a:gd name="T4" fmla="*/ 132 w 140"/>
                <a:gd name="T5" fmla="*/ 26 h 66"/>
                <a:gd name="T6" fmla="*/ 135 w 140"/>
                <a:gd name="T7" fmla="*/ 17 h 66"/>
                <a:gd name="T8" fmla="*/ 47 w 140"/>
                <a:gd name="T9" fmla="*/ 9 h 66"/>
                <a:gd name="T10" fmla="*/ 2 w 140"/>
                <a:gd name="T11" fmla="*/ 59 h 66"/>
                <a:gd name="T12" fmla="*/ 7 w 140"/>
                <a:gd name="T13" fmla="*/ 62 h 66"/>
              </a:gdLst>
              <a:ahLst/>
              <a:cxnLst>
                <a:cxn ang="0">
                  <a:pos x="T0" y="T1"/>
                </a:cxn>
                <a:cxn ang="0">
                  <a:pos x="T2" y="T3"/>
                </a:cxn>
                <a:cxn ang="0">
                  <a:pos x="T4" y="T5"/>
                </a:cxn>
                <a:cxn ang="0">
                  <a:pos x="T6" y="T7"/>
                </a:cxn>
                <a:cxn ang="0">
                  <a:pos x="T8" y="T9"/>
                </a:cxn>
                <a:cxn ang="0">
                  <a:pos x="T10" y="T11"/>
                </a:cxn>
                <a:cxn ang="0">
                  <a:pos x="T12" y="T13"/>
                </a:cxn>
              </a:cxnLst>
              <a:rect l="0" t="0" r="r" b="b"/>
              <a:pathLst>
                <a:path w="140" h="66">
                  <a:moveTo>
                    <a:pt x="7" y="62"/>
                  </a:moveTo>
                  <a:cubicBezTo>
                    <a:pt x="19" y="44"/>
                    <a:pt x="31" y="23"/>
                    <a:pt x="53" y="18"/>
                  </a:cubicBezTo>
                  <a:cubicBezTo>
                    <a:pt x="80" y="11"/>
                    <a:pt x="105" y="21"/>
                    <a:pt x="132" y="26"/>
                  </a:cubicBezTo>
                  <a:cubicBezTo>
                    <a:pt x="137" y="26"/>
                    <a:pt x="140" y="20"/>
                    <a:pt x="135" y="17"/>
                  </a:cubicBezTo>
                  <a:cubicBezTo>
                    <a:pt x="112" y="3"/>
                    <a:pt x="73" y="0"/>
                    <a:pt x="47" y="9"/>
                  </a:cubicBezTo>
                  <a:cubicBezTo>
                    <a:pt x="25" y="16"/>
                    <a:pt x="11" y="39"/>
                    <a:pt x="2" y="59"/>
                  </a:cubicBezTo>
                  <a:cubicBezTo>
                    <a:pt x="0" y="63"/>
                    <a:pt x="5" y="66"/>
                    <a:pt x="7"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827"/>
            <p:cNvSpPr>
              <a:spLocks/>
            </p:cNvSpPr>
            <p:nvPr/>
          </p:nvSpPr>
          <p:spPr bwMode="auto">
            <a:xfrm>
              <a:off x="4998" y="1117"/>
              <a:ext cx="130" cy="154"/>
            </a:xfrm>
            <a:custGeom>
              <a:avLst/>
              <a:gdLst>
                <a:gd name="T0" fmla="*/ 5 w 74"/>
                <a:gd name="T1" fmla="*/ 10 h 88"/>
                <a:gd name="T2" fmla="*/ 26 w 74"/>
                <a:gd name="T3" fmla="*/ 26 h 88"/>
                <a:gd name="T4" fmla="*/ 42 w 74"/>
                <a:gd name="T5" fmla="*/ 43 h 88"/>
                <a:gd name="T6" fmla="*/ 68 w 74"/>
                <a:gd name="T7" fmla="*/ 85 h 88"/>
                <a:gd name="T8" fmla="*/ 74 w 74"/>
                <a:gd name="T9" fmla="*/ 83 h 88"/>
                <a:gd name="T10" fmla="*/ 46 w 74"/>
                <a:gd name="T11" fmla="*/ 32 h 88"/>
                <a:gd name="T12" fmla="*/ 4 w 74"/>
                <a:gd name="T13" fmla="*/ 3 h 88"/>
                <a:gd name="T14" fmla="*/ 5 w 74"/>
                <a:gd name="T15" fmla="*/ 1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8">
                  <a:moveTo>
                    <a:pt x="5" y="10"/>
                  </a:moveTo>
                  <a:cubicBezTo>
                    <a:pt x="13" y="10"/>
                    <a:pt x="21" y="21"/>
                    <a:pt x="26" y="26"/>
                  </a:cubicBezTo>
                  <a:cubicBezTo>
                    <a:pt x="32" y="31"/>
                    <a:pt x="37" y="37"/>
                    <a:pt x="42" y="43"/>
                  </a:cubicBezTo>
                  <a:cubicBezTo>
                    <a:pt x="54" y="56"/>
                    <a:pt x="59" y="70"/>
                    <a:pt x="68" y="85"/>
                  </a:cubicBezTo>
                  <a:cubicBezTo>
                    <a:pt x="69" y="88"/>
                    <a:pt x="74" y="87"/>
                    <a:pt x="74" y="83"/>
                  </a:cubicBezTo>
                  <a:cubicBezTo>
                    <a:pt x="74" y="64"/>
                    <a:pt x="59" y="46"/>
                    <a:pt x="46" y="32"/>
                  </a:cubicBezTo>
                  <a:cubicBezTo>
                    <a:pt x="37" y="23"/>
                    <a:pt x="19" y="0"/>
                    <a:pt x="4" y="3"/>
                  </a:cubicBezTo>
                  <a:cubicBezTo>
                    <a:pt x="0" y="4"/>
                    <a:pt x="2"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828"/>
            <p:cNvSpPr>
              <a:spLocks/>
            </p:cNvSpPr>
            <p:nvPr/>
          </p:nvSpPr>
          <p:spPr bwMode="auto">
            <a:xfrm>
              <a:off x="5186" y="1384"/>
              <a:ext cx="125" cy="91"/>
            </a:xfrm>
            <a:custGeom>
              <a:avLst/>
              <a:gdLst>
                <a:gd name="T0" fmla="*/ 3 w 71"/>
                <a:gd name="T1" fmla="*/ 7 h 52"/>
                <a:gd name="T2" fmla="*/ 28 w 71"/>
                <a:gd name="T3" fmla="*/ 29 h 52"/>
                <a:gd name="T4" fmla="*/ 42 w 71"/>
                <a:gd name="T5" fmla="*/ 35 h 52"/>
                <a:gd name="T6" fmla="*/ 60 w 71"/>
                <a:gd name="T7" fmla="*/ 49 h 52"/>
                <a:gd name="T8" fmla="*/ 67 w 71"/>
                <a:gd name="T9" fmla="*/ 48 h 52"/>
                <a:gd name="T10" fmla="*/ 51 w 71"/>
                <a:gd name="T11" fmla="*/ 27 h 52"/>
                <a:gd name="T12" fmla="*/ 9 w 71"/>
                <a:gd name="T13" fmla="*/ 2 h 52"/>
                <a:gd name="T14" fmla="*/ 3 w 71"/>
                <a:gd name="T15" fmla="*/ 7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2">
                  <a:moveTo>
                    <a:pt x="3" y="7"/>
                  </a:moveTo>
                  <a:cubicBezTo>
                    <a:pt x="10" y="16"/>
                    <a:pt x="18" y="23"/>
                    <a:pt x="28" y="29"/>
                  </a:cubicBezTo>
                  <a:cubicBezTo>
                    <a:pt x="33" y="31"/>
                    <a:pt x="38" y="33"/>
                    <a:pt x="42" y="35"/>
                  </a:cubicBezTo>
                  <a:cubicBezTo>
                    <a:pt x="51" y="38"/>
                    <a:pt x="55" y="43"/>
                    <a:pt x="60" y="49"/>
                  </a:cubicBezTo>
                  <a:cubicBezTo>
                    <a:pt x="62" y="52"/>
                    <a:pt x="66" y="50"/>
                    <a:pt x="67" y="48"/>
                  </a:cubicBezTo>
                  <a:cubicBezTo>
                    <a:pt x="71" y="37"/>
                    <a:pt x="59" y="30"/>
                    <a:pt x="51" y="27"/>
                  </a:cubicBezTo>
                  <a:cubicBezTo>
                    <a:pt x="34" y="20"/>
                    <a:pt x="21" y="15"/>
                    <a:pt x="9" y="2"/>
                  </a:cubicBezTo>
                  <a:cubicBezTo>
                    <a:pt x="6" y="0"/>
                    <a:pt x="0" y="3"/>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829"/>
            <p:cNvSpPr>
              <a:spLocks/>
            </p:cNvSpPr>
            <p:nvPr/>
          </p:nvSpPr>
          <p:spPr bwMode="auto">
            <a:xfrm>
              <a:off x="5270" y="1393"/>
              <a:ext cx="30" cy="65"/>
            </a:xfrm>
            <a:custGeom>
              <a:avLst/>
              <a:gdLst>
                <a:gd name="T0" fmla="*/ 13 w 17"/>
                <a:gd name="T1" fmla="*/ 33 h 37"/>
                <a:gd name="T2" fmla="*/ 12 w 17"/>
                <a:gd name="T3" fmla="*/ 19 h 37"/>
                <a:gd name="T4" fmla="*/ 16 w 17"/>
                <a:gd name="T5" fmla="*/ 5 h 37"/>
                <a:gd name="T6" fmla="*/ 10 w 17"/>
                <a:gd name="T7" fmla="*/ 2 h 37"/>
                <a:gd name="T8" fmla="*/ 6 w 17"/>
                <a:gd name="T9" fmla="*/ 35 h 37"/>
                <a:gd name="T10" fmla="*/ 13 w 17"/>
                <a:gd name="T11" fmla="*/ 33 h 37"/>
              </a:gdLst>
              <a:ahLst/>
              <a:cxnLst>
                <a:cxn ang="0">
                  <a:pos x="T0" y="T1"/>
                </a:cxn>
                <a:cxn ang="0">
                  <a:pos x="T2" y="T3"/>
                </a:cxn>
                <a:cxn ang="0">
                  <a:pos x="T4" y="T5"/>
                </a:cxn>
                <a:cxn ang="0">
                  <a:pos x="T6" y="T7"/>
                </a:cxn>
                <a:cxn ang="0">
                  <a:pos x="T8" y="T9"/>
                </a:cxn>
                <a:cxn ang="0">
                  <a:pos x="T10" y="T11"/>
                </a:cxn>
              </a:cxnLst>
              <a:rect l="0" t="0" r="r" b="b"/>
              <a:pathLst>
                <a:path w="17" h="37">
                  <a:moveTo>
                    <a:pt x="13" y="33"/>
                  </a:moveTo>
                  <a:cubicBezTo>
                    <a:pt x="12" y="28"/>
                    <a:pt x="11" y="24"/>
                    <a:pt x="12" y="19"/>
                  </a:cubicBezTo>
                  <a:cubicBezTo>
                    <a:pt x="12" y="14"/>
                    <a:pt x="14" y="10"/>
                    <a:pt x="16" y="5"/>
                  </a:cubicBezTo>
                  <a:cubicBezTo>
                    <a:pt x="17" y="2"/>
                    <a:pt x="12" y="0"/>
                    <a:pt x="10" y="2"/>
                  </a:cubicBezTo>
                  <a:cubicBezTo>
                    <a:pt x="1" y="9"/>
                    <a:pt x="0" y="26"/>
                    <a:pt x="6" y="35"/>
                  </a:cubicBezTo>
                  <a:cubicBezTo>
                    <a:pt x="8" y="37"/>
                    <a:pt x="13" y="37"/>
                    <a:pt x="1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830"/>
            <p:cNvSpPr>
              <a:spLocks/>
            </p:cNvSpPr>
            <p:nvPr/>
          </p:nvSpPr>
          <p:spPr bwMode="auto">
            <a:xfrm>
              <a:off x="5400" y="1592"/>
              <a:ext cx="65" cy="163"/>
            </a:xfrm>
            <a:custGeom>
              <a:avLst/>
              <a:gdLst>
                <a:gd name="T0" fmla="*/ 3 w 37"/>
                <a:gd name="T1" fmla="*/ 8 h 93"/>
                <a:gd name="T2" fmla="*/ 22 w 37"/>
                <a:gd name="T3" fmla="*/ 63 h 93"/>
                <a:gd name="T4" fmla="*/ 31 w 37"/>
                <a:gd name="T5" fmla="*/ 92 h 93"/>
                <a:gd name="T6" fmla="*/ 36 w 37"/>
                <a:gd name="T7" fmla="*/ 88 h 93"/>
                <a:gd name="T8" fmla="*/ 9 w 37"/>
                <a:gd name="T9" fmla="*/ 3 h 93"/>
                <a:gd name="T10" fmla="*/ 3 w 37"/>
                <a:gd name="T11" fmla="*/ 8 h 93"/>
              </a:gdLst>
              <a:ahLst/>
              <a:cxnLst>
                <a:cxn ang="0">
                  <a:pos x="T0" y="T1"/>
                </a:cxn>
                <a:cxn ang="0">
                  <a:pos x="T2" y="T3"/>
                </a:cxn>
                <a:cxn ang="0">
                  <a:pos x="T4" y="T5"/>
                </a:cxn>
                <a:cxn ang="0">
                  <a:pos x="T6" y="T7"/>
                </a:cxn>
                <a:cxn ang="0">
                  <a:pos x="T8" y="T9"/>
                </a:cxn>
                <a:cxn ang="0">
                  <a:pos x="T10" y="T11"/>
                </a:cxn>
              </a:cxnLst>
              <a:rect l="0" t="0" r="r" b="b"/>
              <a:pathLst>
                <a:path w="37" h="93">
                  <a:moveTo>
                    <a:pt x="3" y="8"/>
                  </a:moveTo>
                  <a:cubicBezTo>
                    <a:pt x="15" y="24"/>
                    <a:pt x="21" y="42"/>
                    <a:pt x="22" y="63"/>
                  </a:cubicBezTo>
                  <a:cubicBezTo>
                    <a:pt x="22" y="73"/>
                    <a:pt x="21" y="85"/>
                    <a:pt x="31" y="92"/>
                  </a:cubicBezTo>
                  <a:cubicBezTo>
                    <a:pt x="33" y="93"/>
                    <a:pt x="37" y="91"/>
                    <a:pt x="36" y="88"/>
                  </a:cubicBezTo>
                  <a:cubicBezTo>
                    <a:pt x="29" y="58"/>
                    <a:pt x="34" y="25"/>
                    <a:pt x="9" y="3"/>
                  </a:cubicBezTo>
                  <a:cubicBezTo>
                    <a:pt x="6" y="0"/>
                    <a:pt x="0" y="4"/>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831"/>
            <p:cNvSpPr>
              <a:spLocks/>
            </p:cNvSpPr>
            <p:nvPr/>
          </p:nvSpPr>
          <p:spPr bwMode="auto">
            <a:xfrm>
              <a:off x="5439" y="1701"/>
              <a:ext cx="61" cy="29"/>
            </a:xfrm>
            <a:custGeom>
              <a:avLst/>
              <a:gdLst>
                <a:gd name="T0" fmla="*/ 32 w 35"/>
                <a:gd name="T1" fmla="*/ 7 h 17"/>
                <a:gd name="T2" fmla="*/ 2 w 35"/>
                <a:gd name="T3" fmla="*/ 11 h 17"/>
                <a:gd name="T4" fmla="*/ 5 w 35"/>
                <a:gd name="T5" fmla="*/ 16 h 17"/>
                <a:gd name="T6" fmla="*/ 17 w 35"/>
                <a:gd name="T7" fmla="*/ 12 h 17"/>
                <a:gd name="T8" fmla="*/ 29 w 35"/>
                <a:gd name="T9" fmla="*/ 13 h 17"/>
                <a:gd name="T10" fmla="*/ 32 w 35"/>
                <a:gd name="T11" fmla="*/ 7 h 17"/>
              </a:gdLst>
              <a:ahLst/>
              <a:cxnLst>
                <a:cxn ang="0">
                  <a:pos x="T0" y="T1"/>
                </a:cxn>
                <a:cxn ang="0">
                  <a:pos x="T2" y="T3"/>
                </a:cxn>
                <a:cxn ang="0">
                  <a:pos x="T4" y="T5"/>
                </a:cxn>
                <a:cxn ang="0">
                  <a:pos x="T6" y="T7"/>
                </a:cxn>
                <a:cxn ang="0">
                  <a:pos x="T8" y="T9"/>
                </a:cxn>
                <a:cxn ang="0">
                  <a:pos x="T10" y="T11"/>
                </a:cxn>
              </a:cxnLst>
              <a:rect l="0" t="0" r="r" b="b"/>
              <a:pathLst>
                <a:path w="35" h="17">
                  <a:moveTo>
                    <a:pt x="32" y="7"/>
                  </a:moveTo>
                  <a:cubicBezTo>
                    <a:pt x="24" y="0"/>
                    <a:pt x="7" y="0"/>
                    <a:pt x="2" y="11"/>
                  </a:cubicBezTo>
                  <a:cubicBezTo>
                    <a:pt x="0" y="13"/>
                    <a:pt x="2" y="17"/>
                    <a:pt x="5" y="16"/>
                  </a:cubicBezTo>
                  <a:cubicBezTo>
                    <a:pt x="9" y="15"/>
                    <a:pt x="13" y="13"/>
                    <a:pt x="17" y="12"/>
                  </a:cubicBezTo>
                  <a:cubicBezTo>
                    <a:pt x="21" y="12"/>
                    <a:pt x="25" y="12"/>
                    <a:pt x="29" y="13"/>
                  </a:cubicBezTo>
                  <a:cubicBezTo>
                    <a:pt x="32" y="14"/>
                    <a:pt x="35" y="10"/>
                    <a:pt x="3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832"/>
            <p:cNvSpPr>
              <a:spLocks/>
            </p:cNvSpPr>
            <p:nvPr/>
          </p:nvSpPr>
          <p:spPr bwMode="auto">
            <a:xfrm>
              <a:off x="5330" y="1463"/>
              <a:ext cx="114" cy="34"/>
            </a:xfrm>
            <a:custGeom>
              <a:avLst/>
              <a:gdLst>
                <a:gd name="T0" fmla="*/ 61 w 65"/>
                <a:gd name="T1" fmla="*/ 12 h 19"/>
                <a:gd name="T2" fmla="*/ 3 w 65"/>
                <a:gd name="T3" fmla="*/ 13 h 19"/>
                <a:gd name="T4" fmla="*/ 6 w 65"/>
                <a:gd name="T5" fmla="*/ 19 h 19"/>
                <a:gd name="T6" fmla="*/ 59 w 65"/>
                <a:gd name="T7" fmla="*/ 18 h 19"/>
                <a:gd name="T8" fmla="*/ 61 w 65"/>
                <a:gd name="T9" fmla="*/ 12 h 19"/>
              </a:gdLst>
              <a:ahLst/>
              <a:cxnLst>
                <a:cxn ang="0">
                  <a:pos x="T0" y="T1"/>
                </a:cxn>
                <a:cxn ang="0">
                  <a:pos x="T2" y="T3"/>
                </a:cxn>
                <a:cxn ang="0">
                  <a:pos x="T4" y="T5"/>
                </a:cxn>
                <a:cxn ang="0">
                  <a:pos x="T6" y="T7"/>
                </a:cxn>
                <a:cxn ang="0">
                  <a:pos x="T8" y="T9"/>
                </a:cxn>
              </a:cxnLst>
              <a:rect l="0" t="0" r="r" b="b"/>
              <a:pathLst>
                <a:path w="65" h="19">
                  <a:moveTo>
                    <a:pt x="61" y="12"/>
                  </a:moveTo>
                  <a:cubicBezTo>
                    <a:pt x="45" y="0"/>
                    <a:pt x="19" y="0"/>
                    <a:pt x="3" y="13"/>
                  </a:cubicBezTo>
                  <a:cubicBezTo>
                    <a:pt x="0" y="15"/>
                    <a:pt x="3" y="19"/>
                    <a:pt x="6" y="19"/>
                  </a:cubicBezTo>
                  <a:cubicBezTo>
                    <a:pt x="25" y="14"/>
                    <a:pt x="40" y="13"/>
                    <a:pt x="59" y="18"/>
                  </a:cubicBezTo>
                  <a:cubicBezTo>
                    <a:pt x="63" y="19"/>
                    <a:pt x="65" y="14"/>
                    <a:pt x="6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833"/>
            <p:cNvSpPr>
              <a:spLocks/>
            </p:cNvSpPr>
            <p:nvPr/>
          </p:nvSpPr>
          <p:spPr bwMode="auto">
            <a:xfrm>
              <a:off x="5460" y="1824"/>
              <a:ext cx="167" cy="52"/>
            </a:xfrm>
            <a:custGeom>
              <a:avLst/>
              <a:gdLst>
                <a:gd name="T0" fmla="*/ 90 w 95"/>
                <a:gd name="T1" fmla="*/ 21 h 30"/>
                <a:gd name="T2" fmla="*/ 3 w 95"/>
                <a:gd name="T3" fmla="*/ 7 h 30"/>
                <a:gd name="T4" fmla="*/ 3 w 95"/>
                <a:gd name="T5" fmla="*/ 14 h 30"/>
                <a:gd name="T6" fmla="*/ 45 w 95"/>
                <a:gd name="T7" fmla="*/ 20 h 30"/>
                <a:gd name="T8" fmla="*/ 87 w 95"/>
                <a:gd name="T9" fmla="*/ 29 h 30"/>
                <a:gd name="T10" fmla="*/ 90 w 95"/>
                <a:gd name="T11" fmla="*/ 21 h 30"/>
              </a:gdLst>
              <a:ahLst/>
              <a:cxnLst>
                <a:cxn ang="0">
                  <a:pos x="T0" y="T1"/>
                </a:cxn>
                <a:cxn ang="0">
                  <a:pos x="T2" y="T3"/>
                </a:cxn>
                <a:cxn ang="0">
                  <a:pos x="T4" y="T5"/>
                </a:cxn>
                <a:cxn ang="0">
                  <a:pos x="T6" y="T7"/>
                </a:cxn>
                <a:cxn ang="0">
                  <a:pos x="T8" y="T9"/>
                </a:cxn>
                <a:cxn ang="0">
                  <a:pos x="T10" y="T11"/>
                </a:cxn>
              </a:cxnLst>
              <a:rect l="0" t="0" r="r" b="b"/>
              <a:pathLst>
                <a:path w="95" h="30">
                  <a:moveTo>
                    <a:pt x="90" y="21"/>
                  </a:moveTo>
                  <a:cubicBezTo>
                    <a:pt x="66" y="10"/>
                    <a:pt x="30" y="0"/>
                    <a:pt x="3" y="7"/>
                  </a:cubicBezTo>
                  <a:cubicBezTo>
                    <a:pt x="0" y="8"/>
                    <a:pt x="0" y="13"/>
                    <a:pt x="3" y="14"/>
                  </a:cubicBezTo>
                  <a:cubicBezTo>
                    <a:pt x="17" y="18"/>
                    <a:pt x="31" y="18"/>
                    <a:pt x="45" y="20"/>
                  </a:cubicBezTo>
                  <a:cubicBezTo>
                    <a:pt x="59" y="22"/>
                    <a:pt x="73" y="26"/>
                    <a:pt x="87" y="29"/>
                  </a:cubicBezTo>
                  <a:cubicBezTo>
                    <a:pt x="92" y="30"/>
                    <a:pt x="95" y="23"/>
                    <a:pt x="9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834"/>
            <p:cNvSpPr>
              <a:spLocks/>
            </p:cNvSpPr>
            <p:nvPr/>
          </p:nvSpPr>
          <p:spPr bwMode="auto">
            <a:xfrm>
              <a:off x="4646" y="1027"/>
              <a:ext cx="25" cy="81"/>
            </a:xfrm>
            <a:custGeom>
              <a:avLst/>
              <a:gdLst>
                <a:gd name="T0" fmla="*/ 3 w 14"/>
                <a:gd name="T1" fmla="*/ 5 h 46"/>
                <a:gd name="T2" fmla="*/ 4 w 14"/>
                <a:gd name="T3" fmla="*/ 24 h 46"/>
                <a:gd name="T4" fmla="*/ 0 w 14"/>
                <a:gd name="T5" fmla="*/ 42 h 46"/>
                <a:gd name="T6" fmla="*/ 7 w 14"/>
                <a:gd name="T7" fmla="*/ 44 h 46"/>
                <a:gd name="T8" fmla="*/ 11 w 14"/>
                <a:gd name="T9" fmla="*/ 4 h 46"/>
                <a:gd name="T10" fmla="*/ 3 w 14"/>
                <a:gd name="T11" fmla="*/ 5 h 46"/>
              </a:gdLst>
              <a:ahLst/>
              <a:cxnLst>
                <a:cxn ang="0">
                  <a:pos x="T0" y="T1"/>
                </a:cxn>
                <a:cxn ang="0">
                  <a:pos x="T2" y="T3"/>
                </a:cxn>
                <a:cxn ang="0">
                  <a:pos x="T4" y="T5"/>
                </a:cxn>
                <a:cxn ang="0">
                  <a:pos x="T6" y="T7"/>
                </a:cxn>
                <a:cxn ang="0">
                  <a:pos x="T8" y="T9"/>
                </a:cxn>
                <a:cxn ang="0">
                  <a:pos x="T10" y="T11"/>
                </a:cxn>
              </a:cxnLst>
              <a:rect l="0" t="0" r="r" b="b"/>
              <a:pathLst>
                <a:path w="14" h="46">
                  <a:moveTo>
                    <a:pt x="3" y="5"/>
                  </a:moveTo>
                  <a:cubicBezTo>
                    <a:pt x="4" y="11"/>
                    <a:pt x="4" y="18"/>
                    <a:pt x="4" y="24"/>
                  </a:cubicBezTo>
                  <a:cubicBezTo>
                    <a:pt x="3" y="30"/>
                    <a:pt x="1" y="36"/>
                    <a:pt x="0" y="42"/>
                  </a:cubicBezTo>
                  <a:cubicBezTo>
                    <a:pt x="0" y="46"/>
                    <a:pt x="5" y="46"/>
                    <a:pt x="7" y="44"/>
                  </a:cubicBezTo>
                  <a:cubicBezTo>
                    <a:pt x="14" y="33"/>
                    <a:pt x="14" y="16"/>
                    <a:pt x="11" y="4"/>
                  </a:cubicBezTo>
                  <a:cubicBezTo>
                    <a:pt x="9" y="0"/>
                    <a:pt x="2" y="1"/>
                    <a:pt x="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835"/>
            <p:cNvSpPr>
              <a:spLocks/>
            </p:cNvSpPr>
            <p:nvPr/>
          </p:nvSpPr>
          <p:spPr bwMode="auto">
            <a:xfrm>
              <a:off x="4528" y="1090"/>
              <a:ext cx="169" cy="111"/>
            </a:xfrm>
            <a:custGeom>
              <a:avLst/>
              <a:gdLst>
                <a:gd name="T0" fmla="*/ 94 w 96"/>
                <a:gd name="T1" fmla="*/ 11 h 63"/>
                <a:gd name="T2" fmla="*/ 42 w 96"/>
                <a:gd name="T3" fmla="*/ 16 h 63"/>
                <a:gd name="T4" fmla="*/ 1 w 96"/>
                <a:gd name="T5" fmla="*/ 57 h 63"/>
                <a:gd name="T6" fmla="*/ 7 w 96"/>
                <a:gd name="T7" fmla="*/ 60 h 63"/>
                <a:gd name="T8" fmla="*/ 91 w 96"/>
                <a:gd name="T9" fmla="*/ 16 h 63"/>
                <a:gd name="T10" fmla="*/ 94 w 96"/>
                <a:gd name="T11" fmla="*/ 11 h 63"/>
              </a:gdLst>
              <a:ahLst/>
              <a:cxnLst>
                <a:cxn ang="0">
                  <a:pos x="T0" y="T1"/>
                </a:cxn>
                <a:cxn ang="0">
                  <a:pos x="T2" y="T3"/>
                </a:cxn>
                <a:cxn ang="0">
                  <a:pos x="T4" y="T5"/>
                </a:cxn>
                <a:cxn ang="0">
                  <a:pos x="T6" y="T7"/>
                </a:cxn>
                <a:cxn ang="0">
                  <a:pos x="T8" y="T9"/>
                </a:cxn>
                <a:cxn ang="0">
                  <a:pos x="T10" y="T11"/>
                </a:cxn>
              </a:cxnLst>
              <a:rect l="0" t="0" r="r" b="b"/>
              <a:pathLst>
                <a:path w="96" h="63">
                  <a:moveTo>
                    <a:pt x="94" y="11"/>
                  </a:moveTo>
                  <a:cubicBezTo>
                    <a:pt x="77" y="0"/>
                    <a:pt x="58" y="6"/>
                    <a:pt x="42" y="16"/>
                  </a:cubicBezTo>
                  <a:cubicBezTo>
                    <a:pt x="27" y="25"/>
                    <a:pt x="3" y="37"/>
                    <a:pt x="1" y="57"/>
                  </a:cubicBezTo>
                  <a:cubicBezTo>
                    <a:pt x="0" y="60"/>
                    <a:pt x="4" y="63"/>
                    <a:pt x="7" y="60"/>
                  </a:cubicBezTo>
                  <a:cubicBezTo>
                    <a:pt x="26" y="37"/>
                    <a:pt x="58" y="6"/>
                    <a:pt x="91" y="16"/>
                  </a:cubicBezTo>
                  <a:cubicBezTo>
                    <a:pt x="95" y="17"/>
                    <a:pt x="96" y="13"/>
                    <a:pt x="9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836"/>
            <p:cNvSpPr>
              <a:spLocks/>
            </p:cNvSpPr>
            <p:nvPr/>
          </p:nvSpPr>
          <p:spPr bwMode="auto">
            <a:xfrm>
              <a:off x="4491" y="1103"/>
              <a:ext cx="67" cy="88"/>
            </a:xfrm>
            <a:custGeom>
              <a:avLst/>
              <a:gdLst>
                <a:gd name="T0" fmla="*/ 2 w 38"/>
                <a:gd name="T1" fmla="*/ 5 h 50"/>
                <a:gd name="T2" fmla="*/ 10 w 38"/>
                <a:gd name="T3" fmla="*/ 33 h 50"/>
                <a:gd name="T4" fmla="*/ 35 w 38"/>
                <a:gd name="T5" fmla="*/ 45 h 50"/>
                <a:gd name="T6" fmla="*/ 37 w 38"/>
                <a:gd name="T7" fmla="*/ 39 h 50"/>
                <a:gd name="T8" fmla="*/ 22 w 38"/>
                <a:gd name="T9" fmla="*/ 25 h 50"/>
                <a:gd name="T10" fmla="*/ 11 w 38"/>
                <a:gd name="T11" fmla="*/ 5 h 50"/>
                <a:gd name="T12" fmla="*/ 2 w 38"/>
                <a:gd name="T13" fmla="*/ 5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2" y="5"/>
                  </a:moveTo>
                  <a:cubicBezTo>
                    <a:pt x="0" y="15"/>
                    <a:pt x="4" y="26"/>
                    <a:pt x="10" y="33"/>
                  </a:cubicBezTo>
                  <a:cubicBezTo>
                    <a:pt x="15" y="41"/>
                    <a:pt x="25" y="50"/>
                    <a:pt x="35" y="45"/>
                  </a:cubicBezTo>
                  <a:cubicBezTo>
                    <a:pt x="37" y="44"/>
                    <a:pt x="38" y="41"/>
                    <a:pt x="37" y="39"/>
                  </a:cubicBezTo>
                  <a:cubicBezTo>
                    <a:pt x="34" y="33"/>
                    <a:pt x="27" y="30"/>
                    <a:pt x="22" y="25"/>
                  </a:cubicBezTo>
                  <a:cubicBezTo>
                    <a:pt x="17" y="19"/>
                    <a:pt x="14" y="13"/>
                    <a:pt x="11" y="5"/>
                  </a:cubicBezTo>
                  <a:cubicBezTo>
                    <a:pt x="10" y="1"/>
                    <a:pt x="3" y="0"/>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837"/>
            <p:cNvSpPr>
              <a:spLocks/>
            </p:cNvSpPr>
            <p:nvPr/>
          </p:nvSpPr>
          <p:spPr bwMode="auto">
            <a:xfrm>
              <a:off x="4523" y="1159"/>
              <a:ext cx="106" cy="178"/>
            </a:xfrm>
            <a:custGeom>
              <a:avLst/>
              <a:gdLst>
                <a:gd name="T0" fmla="*/ 8 w 60"/>
                <a:gd name="T1" fmla="*/ 5 h 101"/>
                <a:gd name="T2" fmla="*/ 13 w 60"/>
                <a:gd name="T3" fmla="*/ 61 h 101"/>
                <a:gd name="T4" fmla="*/ 54 w 60"/>
                <a:gd name="T5" fmla="*/ 100 h 101"/>
                <a:gd name="T6" fmla="*/ 59 w 60"/>
                <a:gd name="T7" fmla="*/ 93 h 101"/>
                <a:gd name="T8" fmla="*/ 32 w 60"/>
                <a:gd name="T9" fmla="*/ 60 h 101"/>
                <a:gd name="T10" fmla="*/ 17 w 60"/>
                <a:gd name="T11" fmla="*/ 8 h 101"/>
                <a:gd name="T12" fmla="*/ 8 w 60"/>
                <a:gd name="T13" fmla="*/ 5 h 101"/>
              </a:gdLst>
              <a:ahLst/>
              <a:cxnLst>
                <a:cxn ang="0">
                  <a:pos x="T0" y="T1"/>
                </a:cxn>
                <a:cxn ang="0">
                  <a:pos x="T2" y="T3"/>
                </a:cxn>
                <a:cxn ang="0">
                  <a:pos x="T4" y="T5"/>
                </a:cxn>
                <a:cxn ang="0">
                  <a:pos x="T6" y="T7"/>
                </a:cxn>
                <a:cxn ang="0">
                  <a:pos x="T8" y="T9"/>
                </a:cxn>
                <a:cxn ang="0">
                  <a:pos x="T10" y="T11"/>
                </a:cxn>
                <a:cxn ang="0">
                  <a:pos x="T12" y="T13"/>
                </a:cxn>
              </a:cxnLst>
              <a:rect l="0" t="0" r="r" b="b"/>
              <a:pathLst>
                <a:path w="60" h="101">
                  <a:moveTo>
                    <a:pt x="8" y="5"/>
                  </a:moveTo>
                  <a:cubicBezTo>
                    <a:pt x="0" y="23"/>
                    <a:pt x="4" y="44"/>
                    <a:pt x="13" y="61"/>
                  </a:cubicBezTo>
                  <a:cubicBezTo>
                    <a:pt x="21" y="76"/>
                    <a:pt x="36" y="99"/>
                    <a:pt x="54" y="100"/>
                  </a:cubicBezTo>
                  <a:cubicBezTo>
                    <a:pt x="57" y="101"/>
                    <a:pt x="60" y="96"/>
                    <a:pt x="59" y="93"/>
                  </a:cubicBezTo>
                  <a:cubicBezTo>
                    <a:pt x="55" y="80"/>
                    <a:pt x="40" y="72"/>
                    <a:pt x="32" y="60"/>
                  </a:cubicBezTo>
                  <a:cubicBezTo>
                    <a:pt x="22" y="44"/>
                    <a:pt x="20" y="27"/>
                    <a:pt x="17" y="8"/>
                  </a:cubicBezTo>
                  <a:cubicBezTo>
                    <a:pt x="17" y="3"/>
                    <a:pt x="10" y="0"/>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38"/>
            <p:cNvSpPr>
              <a:spLocks/>
            </p:cNvSpPr>
            <p:nvPr/>
          </p:nvSpPr>
          <p:spPr bwMode="auto">
            <a:xfrm>
              <a:off x="4586" y="1287"/>
              <a:ext cx="391" cy="305"/>
            </a:xfrm>
            <a:custGeom>
              <a:avLst/>
              <a:gdLst>
                <a:gd name="T0" fmla="*/ 9 w 222"/>
                <a:gd name="T1" fmla="*/ 38 h 173"/>
                <a:gd name="T2" fmla="*/ 131 w 222"/>
                <a:gd name="T3" fmla="*/ 57 h 173"/>
                <a:gd name="T4" fmla="*/ 211 w 222"/>
                <a:gd name="T5" fmla="*/ 169 h 173"/>
                <a:gd name="T6" fmla="*/ 219 w 222"/>
                <a:gd name="T7" fmla="*/ 162 h 173"/>
                <a:gd name="T8" fmla="*/ 173 w 222"/>
                <a:gd name="T9" fmla="*/ 83 h 173"/>
                <a:gd name="T10" fmla="*/ 125 w 222"/>
                <a:gd name="T11" fmla="*/ 27 h 173"/>
                <a:gd name="T12" fmla="*/ 4 w 222"/>
                <a:gd name="T13" fmla="*/ 29 h 173"/>
                <a:gd name="T14" fmla="*/ 9 w 222"/>
                <a:gd name="T15" fmla="*/ 38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173">
                  <a:moveTo>
                    <a:pt x="9" y="38"/>
                  </a:moveTo>
                  <a:cubicBezTo>
                    <a:pt x="53" y="23"/>
                    <a:pt x="96" y="21"/>
                    <a:pt x="131" y="57"/>
                  </a:cubicBezTo>
                  <a:cubicBezTo>
                    <a:pt x="163" y="90"/>
                    <a:pt x="180" y="135"/>
                    <a:pt x="211" y="169"/>
                  </a:cubicBezTo>
                  <a:cubicBezTo>
                    <a:pt x="215" y="173"/>
                    <a:pt x="222" y="167"/>
                    <a:pt x="219" y="162"/>
                  </a:cubicBezTo>
                  <a:cubicBezTo>
                    <a:pt x="208" y="134"/>
                    <a:pt x="190" y="109"/>
                    <a:pt x="173" y="83"/>
                  </a:cubicBezTo>
                  <a:cubicBezTo>
                    <a:pt x="160" y="62"/>
                    <a:pt x="145" y="42"/>
                    <a:pt x="125" y="27"/>
                  </a:cubicBezTo>
                  <a:cubicBezTo>
                    <a:pt x="91" y="4"/>
                    <a:pt x="36" y="0"/>
                    <a:pt x="4" y="29"/>
                  </a:cubicBezTo>
                  <a:cubicBezTo>
                    <a:pt x="0" y="33"/>
                    <a:pt x="4" y="40"/>
                    <a:pt x="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839"/>
            <p:cNvSpPr>
              <a:spLocks/>
            </p:cNvSpPr>
            <p:nvPr/>
          </p:nvSpPr>
          <p:spPr bwMode="auto">
            <a:xfrm>
              <a:off x="5001" y="1391"/>
              <a:ext cx="153" cy="164"/>
            </a:xfrm>
            <a:custGeom>
              <a:avLst/>
              <a:gdLst>
                <a:gd name="T0" fmla="*/ 3 w 87"/>
                <a:gd name="T1" fmla="*/ 7 h 93"/>
                <a:gd name="T2" fmla="*/ 49 w 87"/>
                <a:gd name="T3" fmla="*/ 31 h 93"/>
                <a:gd name="T4" fmla="*/ 78 w 87"/>
                <a:gd name="T5" fmla="*/ 89 h 93"/>
                <a:gd name="T6" fmla="*/ 85 w 87"/>
                <a:gd name="T7" fmla="*/ 88 h 93"/>
                <a:gd name="T8" fmla="*/ 60 w 87"/>
                <a:gd name="T9" fmla="*/ 28 h 93"/>
                <a:gd name="T10" fmla="*/ 6 w 87"/>
                <a:gd name="T11" fmla="*/ 1 h 93"/>
                <a:gd name="T12" fmla="*/ 3 w 87"/>
                <a:gd name="T13" fmla="*/ 7 h 93"/>
              </a:gdLst>
              <a:ahLst/>
              <a:cxnLst>
                <a:cxn ang="0">
                  <a:pos x="T0" y="T1"/>
                </a:cxn>
                <a:cxn ang="0">
                  <a:pos x="T2" y="T3"/>
                </a:cxn>
                <a:cxn ang="0">
                  <a:pos x="T4" y="T5"/>
                </a:cxn>
                <a:cxn ang="0">
                  <a:pos x="T6" y="T7"/>
                </a:cxn>
                <a:cxn ang="0">
                  <a:pos x="T8" y="T9"/>
                </a:cxn>
                <a:cxn ang="0">
                  <a:pos x="T10" y="T11"/>
                </a:cxn>
                <a:cxn ang="0">
                  <a:pos x="T12" y="T13"/>
                </a:cxn>
              </a:cxnLst>
              <a:rect l="0" t="0" r="r" b="b"/>
              <a:pathLst>
                <a:path w="87" h="93">
                  <a:moveTo>
                    <a:pt x="3" y="7"/>
                  </a:moveTo>
                  <a:cubicBezTo>
                    <a:pt x="20" y="15"/>
                    <a:pt x="37" y="17"/>
                    <a:pt x="49" y="31"/>
                  </a:cubicBezTo>
                  <a:cubicBezTo>
                    <a:pt x="64" y="48"/>
                    <a:pt x="73" y="68"/>
                    <a:pt x="78" y="89"/>
                  </a:cubicBezTo>
                  <a:cubicBezTo>
                    <a:pt x="79" y="93"/>
                    <a:pt x="85" y="92"/>
                    <a:pt x="85" y="88"/>
                  </a:cubicBezTo>
                  <a:cubicBezTo>
                    <a:pt x="87" y="66"/>
                    <a:pt x="73" y="45"/>
                    <a:pt x="60" y="28"/>
                  </a:cubicBezTo>
                  <a:cubicBezTo>
                    <a:pt x="46" y="11"/>
                    <a:pt x="27" y="5"/>
                    <a:pt x="6" y="1"/>
                  </a:cubicBezTo>
                  <a:cubicBezTo>
                    <a:pt x="2" y="0"/>
                    <a:pt x="0" y="6"/>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840"/>
            <p:cNvSpPr>
              <a:spLocks/>
            </p:cNvSpPr>
            <p:nvPr/>
          </p:nvSpPr>
          <p:spPr bwMode="auto">
            <a:xfrm>
              <a:off x="5010" y="1300"/>
              <a:ext cx="28" cy="114"/>
            </a:xfrm>
            <a:custGeom>
              <a:avLst/>
              <a:gdLst>
                <a:gd name="T0" fmla="*/ 15 w 16"/>
                <a:gd name="T1" fmla="*/ 61 h 65"/>
                <a:gd name="T2" fmla="*/ 8 w 16"/>
                <a:gd name="T3" fmla="*/ 3 h 65"/>
                <a:gd name="T4" fmla="*/ 1 w 16"/>
                <a:gd name="T5" fmla="*/ 4 h 65"/>
                <a:gd name="T6" fmla="*/ 9 w 16"/>
                <a:gd name="T7" fmla="*/ 61 h 65"/>
                <a:gd name="T8" fmla="*/ 15 w 16"/>
                <a:gd name="T9" fmla="*/ 61 h 65"/>
              </a:gdLst>
              <a:ahLst/>
              <a:cxnLst>
                <a:cxn ang="0">
                  <a:pos x="T0" y="T1"/>
                </a:cxn>
                <a:cxn ang="0">
                  <a:pos x="T2" y="T3"/>
                </a:cxn>
                <a:cxn ang="0">
                  <a:pos x="T4" y="T5"/>
                </a:cxn>
                <a:cxn ang="0">
                  <a:pos x="T6" y="T7"/>
                </a:cxn>
                <a:cxn ang="0">
                  <a:pos x="T8" y="T9"/>
                </a:cxn>
              </a:cxnLst>
              <a:rect l="0" t="0" r="r" b="b"/>
              <a:pathLst>
                <a:path w="16" h="65">
                  <a:moveTo>
                    <a:pt x="15" y="61"/>
                  </a:moveTo>
                  <a:cubicBezTo>
                    <a:pt x="16" y="43"/>
                    <a:pt x="13" y="20"/>
                    <a:pt x="8" y="3"/>
                  </a:cubicBezTo>
                  <a:cubicBezTo>
                    <a:pt x="7" y="0"/>
                    <a:pt x="2" y="0"/>
                    <a:pt x="1" y="4"/>
                  </a:cubicBezTo>
                  <a:cubicBezTo>
                    <a:pt x="0" y="22"/>
                    <a:pt x="3" y="44"/>
                    <a:pt x="9" y="61"/>
                  </a:cubicBezTo>
                  <a:cubicBezTo>
                    <a:pt x="10" y="65"/>
                    <a:pt x="15" y="64"/>
                    <a:pt x="1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841"/>
            <p:cNvSpPr>
              <a:spLocks/>
            </p:cNvSpPr>
            <p:nvPr/>
          </p:nvSpPr>
          <p:spPr bwMode="auto">
            <a:xfrm>
              <a:off x="5006" y="1672"/>
              <a:ext cx="32" cy="83"/>
            </a:xfrm>
            <a:custGeom>
              <a:avLst/>
              <a:gdLst>
                <a:gd name="T0" fmla="*/ 7 w 18"/>
                <a:gd name="T1" fmla="*/ 6 h 47"/>
                <a:gd name="T2" fmla="*/ 7 w 18"/>
                <a:gd name="T3" fmla="*/ 26 h 47"/>
                <a:gd name="T4" fmla="*/ 1 w 18"/>
                <a:gd name="T5" fmla="*/ 42 h 47"/>
                <a:gd name="T6" fmla="*/ 6 w 18"/>
                <a:gd name="T7" fmla="*/ 45 h 47"/>
                <a:gd name="T8" fmla="*/ 14 w 18"/>
                <a:gd name="T9" fmla="*/ 4 h 47"/>
                <a:gd name="T10" fmla="*/ 7 w 18"/>
                <a:gd name="T11" fmla="*/ 6 h 47"/>
              </a:gdLst>
              <a:ahLst/>
              <a:cxnLst>
                <a:cxn ang="0">
                  <a:pos x="T0" y="T1"/>
                </a:cxn>
                <a:cxn ang="0">
                  <a:pos x="T2" y="T3"/>
                </a:cxn>
                <a:cxn ang="0">
                  <a:pos x="T4" y="T5"/>
                </a:cxn>
                <a:cxn ang="0">
                  <a:pos x="T6" y="T7"/>
                </a:cxn>
                <a:cxn ang="0">
                  <a:pos x="T8" y="T9"/>
                </a:cxn>
                <a:cxn ang="0">
                  <a:pos x="T10" y="T11"/>
                </a:cxn>
              </a:cxnLst>
              <a:rect l="0" t="0" r="r" b="b"/>
              <a:pathLst>
                <a:path w="18" h="47">
                  <a:moveTo>
                    <a:pt x="7" y="6"/>
                  </a:moveTo>
                  <a:cubicBezTo>
                    <a:pt x="9" y="13"/>
                    <a:pt x="8" y="19"/>
                    <a:pt x="7" y="26"/>
                  </a:cubicBezTo>
                  <a:cubicBezTo>
                    <a:pt x="5" y="31"/>
                    <a:pt x="2" y="36"/>
                    <a:pt x="1" y="42"/>
                  </a:cubicBezTo>
                  <a:cubicBezTo>
                    <a:pt x="0" y="44"/>
                    <a:pt x="3" y="47"/>
                    <a:pt x="6" y="45"/>
                  </a:cubicBezTo>
                  <a:cubicBezTo>
                    <a:pt x="18" y="37"/>
                    <a:pt x="18" y="17"/>
                    <a:pt x="14" y="4"/>
                  </a:cubicBezTo>
                  <a:cubicBezTo>
                    <a:pt x="13" y="0"/>
                    <a:pt x="6" y="2"/>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842"/>
            <p:cNvSpPr>
              <a:spLocks/>
            </p:cNvSpPr>
            <p:nvPr/>
          </p:nvSpPr>
          <p:spPr bwMode="auto">
            <a:xfrm>
              <a:off x="5003" y="1741"/>
              <a:ext cx="125" cy="62"/>
            </a:xfrm>
            <a:custGeom>
              <a:avLst/>
              <a:gdLst>
                <a:gd name="T0" fmla="*/ 4 w 71"/>
                <a:gd name="T1" fmla="*/ 8 h 35"/>
                <a:gd name="T2" fmla="*/ 38 w 71"/>
                <a:gd name="T3" fmla="*/ 15 h 35"/>
                <a:gd name="T4" fmla="*/ 64 w 71"/>
                <a:gd name="T5" fmla="*/ 33 h 35"/>
                <a:gd name="T6" fmla="*/ 70 w 71"/>
                <a:gd name="T7" fmla="*/ 29 h 35"/>
                <a:gd name="T8" fmla="*/ 5 w 71"/>
                <a:gd name="T9" fmla="*/ 1 h 35"/>
                <a:gd name="T10" fmla="*/ 4 w 71"/>
                <a:gd name="T11" fmla="*/ 8 h 35"/>
              </a:gdLst>
              <a:ahLst/>
              <a:cxnLst>
                <a:cxn ang="0">
                  <a:pos x="T0" y="T1"/>
                </a:cxn>
                <a:cxn ang="0">
                  <a:pos x="T2" y="T3"/>
                </a:cxn>
                <a:cxn ang="0">
                  <a:pos x="T4" y="T5"/>
                </a:cxn>
                <a:cxn ang="0">
                  <a:pos x="T6" y="T7"/>
                </a:cxn>
                <a:cxn ang="0">
                  <a:pos x="T8" y="T9"/>
                </a:cxn>
                <a:cxn ang="0">
                  <a:pos x="T10" y="T11"/>
                </a:cxn>
              </a:cxnLst>
              <a:rect l="0" t="0" r="r" b="b"/>
              <a:pathLst>
                <a:path w="71" h="35">
                  <a:moveTo>
                    <a:pt x="4" y="8"/>
                  </a:moveTo>
                  <a:cubicBezTo>
                    <a:pt x="16" y="10"/>
                    <a:pt x="27" y="11"/>
                    <a:pt x="38" y="15"/>
                  </a:cubicBezTo>
                  <a:cubicBezTo>
                    <a:pt x="48" y="19"/>
                    <a:pt x="56" y="25"/>
                    <a:pt x="64" y="33"/>
                  </a:cubicBezTo>
                  <a:cubicBezTo>
                    <a:pt x="66" y="35"/>
                    <a:pt x="71" y="33"/>
                    <a:pt x="70" y="29"/>
                  </a:cubicBezTo>
                  <a:cubicBezTo>
                    <a:pt x="61" y="5"/>
                    <a:pt x="28" y="0"/>
                    <a:pt x="5" y="1"/>
                  </a:cubicBezTo>
                  <a:cubicBezTo>
                    <a:pt x="1" y="1"/>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843"/>
            <p:cNvSpPr>
              <a:spLocks/>
            </p:cNvSpPr>
            <p:nvPr/>
          </p:nvSpPr>
          <p:spPr bwMode="auto">
            <a:xfrm>
              <a:off x="5196" y="1694"/>
              <a:ext cx="108" cy="202"/>
            </a:xfrm>
            <a:custGeom>
              <a:avLst/>
              <a:gdLst>
                <a:gd name="T0" fmla="*/ 50 w 61"/>
                <a:gd name="T1" fmla="*/ 4 h 115"/>
                <a:gd name="T2" fmla="*/ 36 w 61"/>
                <a:gd name="T3" fmla="*/ 69 h 115"/>
                <a:gd name="T4" fmla="*/ 2 w 61"/>
                <a:gd name="T5" fmla="*/ 109 h 115"/>
                <a:gd name="T6" fmla="*/ 7 w 61"/>
                <a:gd name="T7" fmla="*/ 113 h 115"/>
                <a:gd name="T8" fmla="*/ 56 w 61"/>
                <a:gd name="T9" fmla="*/ 4 h 115"/>
                <a:gd name="T10" fmla="*/ 50 w 61"/>
                <a:gd name="T11" fmla="*/ 4 h 115"/>
              </a:gdLst>
              <a:ahLst/>
              <a:cxnLst>
                <a:cxn ang="0">
                  <a:pos x="T0" y="T1"/>
                </a:cxn>
                <a:cxn ang="0">
                  <a:pos x="T2" y="T3"/>
                </a:cxn>
                <a:cxn ang="0">
                  <a:pos x="T4" y="T5"/>
                </a:cxn>
                <a:cxn ang="0">
                  <a:pos x="T6" y="T7"/>
                </a:cxn>
                <a:cxn ang="0">
                  <a:pos x="T8" y="T9"/>
                </a:cxn>
                <a:cxn ang="0">
                  <a:pos x="T10" y="T11"/>
                </a:cxn>
              </a:cxnLst>
              <a:rect l="0" t="0" r="r" b="b"/>
              <a:pathLst>
                <a:path w="61" h="115">
                  <a:moveTo>
                    <a:pt x="50" y="4"/>
                  </a:moveTo>
                  <a:cubicBezTo>
                    <a:pt x="48" y="27"/>
                    <a:pt x="49" y="49"/>
                    <a:pt x="36" y="69"/>
                  </a:cubicBezTo>
                  <a:cubicBezTo>
                    <a:pt x="26" y="84"/>
                    <a:pt x="12" y="94"/>
                    <a:pt x="2" y="109"/>
                  </a:cubicBezTo>
                  <a:cubicBezTo>
                    <a:pt x="0" y="112"/>
                    <a:pt x="4" y="115"/>
                    <a:pt x="7" y="113"/>
                  </a:cubicBezTo>
                  <a:cubicBezTo>
                    <a:pt x="46" y="91"/>
                    <a:pt x="61" y="47"/>
                    <a:pt x="56" y="4"/>
                  </a:cubicBezTo>
                  <a:cubicBezTo>
                    <a:pt x="56" y="0"/>
                    <a:pt x="50" y="0"/>
                    <a:pt x="5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844"/>
            <p:cNvSpPr>
              <a:spLocks/>
            </p:cNvSpPr>
            <p:nvPr/>
          </p:nvSpPr>
          <p:spPr bwMode="auto">
            <a:xfrm>
              <a:off x="4194" y="958"/>
              <a:ext cx="81" cy="92"/>
            </a:xfrm>
            <a:custGeom>
              <a:avLst/>
              <a:gdLst>
                <a:gd name="T0" fmla="*/ 1 w 46"/>
                <a:gd name="T1" fmla="*/ 7 h 52"/>
                <a:gd name="T2" fmla="*/ 16 w 46"/>
                <a:gd name="T3" fmla="*/ 35 h 52"/>
                <a:gd name="T4" fmla="*/ 42 w 46"/>
                <a:gd name="T5" fmla="*/ 52 h 52"/>
                <a:gd name="T6" fmla="*/ 44 w 46"/>
                <a:gd name="T7" fmla="*/ 47 h 52"/>
                <a:gd name="T8" fmla="*/ 22 w 46"/>
                <a:gd name="T9" fmla="*/ 29 h 52"/>
                <a:gd name="T10" fmla="*/ 7 w 46"/>
                <a:gd name="T11" fmla="*/ 4 h 52"/>
                <a:gd name="T12" fmla="*/ 1 w 46"/>
                <a:gd name="T13" fmla="*/ 7 h 52"/>
              </a:gdLst>
              <a:ahLst/>
              <a:cxnLst>
                <a:cxn ang="0">
                  <a:pos x="T0" y="T1"/>
                </a:cxn>
                <a:cxn ang="0">
                  <a:pos x="T2" y="T3"/>
                </a:cxn>
                <a:cxn ang="0">
                  <a:pos x="T4" y="T5"/>
                </a:cxn>
                <a:cxn ang="0">
                  <a:pos x="T6" y="T7"/>
                </a:cxn>
                <a:cxn ang="0">
                  <a:pos x="T8" y="T9"/>
                </a:cxn>
                <a:cxn ang="0">
                  <a:pos x="T10" y="T11"/>
                </a:cxn>
                <a:cxn ang="0">
                  <a:pos x="T12" y="T13"/>
                </a:cxn>
              </a:cxnLst>
              <a:rect l="0" t="0" r="r" b="b"/>
              <a:pathLst>
                <a:path w="46" h="52">
                  <a:moveTo>
                    <a:pt x="1" y="7"/>
                  </a:moveTo>
                  <a:cubicBezTo>
                    <a:pt x="3" y="18"/>
                    <a:pt x="9" y="27"/>
                    <a:pt x="16" y="35"/>
                  </a:cubicBezTo>
                  <a:cubicBezTo>
                    <a:pt x="22" y="42"/>
                    <a:pt x="32" y="52"/>
                    <a:pt x="42" y="52"/>
                  </a:cubicBezTo>
                  <a:cubicBezTo>
                    <a:pt x="45" y="52"/>
                    <a:pt x="46" y="48"/>
                    <a:pt x="44" y="47"/>
                  </a:cubicBezTo>
                  <a:cubicBezTo>
                    <a:pt x="38" y="40"/>
                    <a:pt x="29" y="36"/>
                    <a:pt x="22" y="29"/>
                  </a:cubicBezTo>
                  <a:cubicBezTo>
                    <a:pt x="16" y="22"/>
                    <a:pt x="12" y="13"/>
                    <a:pt x="7" y="4"/>
                  </a:cubicBezTo>
                  <a:cubicBezTo>
                    <a:pt x="5" y="0"/>
                    <a:pt x="0" y="3"/>
                    <a:pt x="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845"/>
            <p:cNvSpPr>
              <a:spLocks/>
            </p:cNvSpPr>
            <p:nvPr/>
          </p:nvSpPr>
          <p:spPr bwMode="auto">
            <a:xfrm>
              <a:off x="4242" y="1020"/>
              <a:ext cx="86" cy="47"/>
            </a:xfrm>
            <a:custGeom>
              <a:avLst/>
              <a:gdLst>
                <a:gd name="T0" fmla="*/ 46 w 49"/>
                <a:gd name="T1" fmla="*/ 4 h 27"/>
                <a:gd name="T2" fmla="*/ 19 w 49"/>
                <a:gd name="T3" fmla="*/ 5 h 27"/>
                <a:gd name="T4" fmla="*/ 1 w 49"/>
                <a:gd name="T5" fmla="*/ 22 h 27"/>
                <a:gd name="T6" fmla="*/ 5 w 49"/>
                <a:gd name="T7" fmla="*/ 26 h 27"/>
                <a:gd name="T8" fmla="*/ 23 w 49"/>
                <a:gd name="T9" fmla="*/ 15 h 27"/>
                <a:gd name="T10" fmla="*/ 46 w 49"/>
                <a:gd name="T11" fmla="*/ 10 h 27"/>
                <a:gd name="T12" fmla="*/ 46 w 49"/>
                <a:gd name="T13" fmla="*/ 4 h 27"/>
              </a:gdLst>
              <a:ahLst/>
              <a:cxnLst>
                <a:cxn ang="0">
                  <a:pos x="T0" y="T1"/>
                </a:cxn>
                <a:cxn ang="0">
                  <a:pos x="T2" y="T3"/>
                </a:cxn>
                <a:cxn ang="0">
                  <a:pos x="T4" y="T5"/>
                </a:cxn>
                <a:cxn ang="0">
                  <a:pos x="T6" y="T7"/>
                </a:cxn>
                <a:cxn ang="0">
                  <a:pos x="T8" y="T9"/>
                </a:cxn>
                <a:cxn ang="0">
                  <a:pos x="T10" y="T11"/>
                </a:cxn>
                <a:cxn ang="0">
                  <a:pos x="T12" y="T13"/>
                </a:cxn>
              </a:cxnLst>
              <a:rect l="0" t="0" r="r" b="b"/>
              <a:pathLst>
                <a:path w="49" h="27">
                  <a:moveTo>
                    <a:pt x="46" y="4"/>
                  </a:moveTo>
                  <a:cubicBezTo>
                    <a:pt x="37" y="0"/>
                    <a:pt x="28" y="2"/>
                    <a:pt x="19" y="5"/>
                  </a:cubicBezTo>
                  <a:cubicBezTo>
                    <a:pt x="12" y="8"/>
                    <a:pt x="2" y="13"/>
                    <a:pt x="1" y="22"/>
                  </a:cubicBezTo>
                  <a:cubicBezTo>
                    <a:pt x="0" y="24"/>
                    <a:pt x="2" y="27"/>
                    <a:pt x="5" y="26"/>
                  </a:cubicBezTo>
                  <a:cubicBezTo>
                    <a:pt x="12" y="24"/>
                    <a:pt x="17" y="18"/>
                    <a:pt x="23" y="15"/>
                  </a:cubicBezTo>
                  <a:cubicBezTo>
                    <a:pt x="30" y="12"/>
                    <a:pt x="38" y="11"/>
                    <a:pt x="46" y="10"/>
                  </a:cubicBezTo>
                  <a:cubicBezTo>
                    <a:pt x="49" y="9"/>
                    <a:pt x="48" y="5"/>
                    <a:pt x="4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846"/>
            <p:cNvSpPr>
              <a:spLocks/>
            </p:cNvSpPr>
            <p:nvPr/>
          </p:nvSpPr>
          <p:spPr bwMode="auto">
            <a:xfrm>
              <a:off x="4222" y="1045"/>
              <a:ext cx="95" cy="376"/>
            </a:xfrm>
            <a:custGeom>
              <a:avLst/>
              <a:gdLst>
                <a:gd name="T0" fmla="*/ 13 w 54"/>
                <a:gd name="T1" fmla="*/ 5 h 214"/>
                <a:gd name="T2" fmla="*/ 20 w 54"/>
                <a:gd name="T3" fmla="*/ 103 h 214"/>
                <a:gd name="T4" fmla="*/ 33 w 54"/>
                <a:gd name="T5" fmla="*/ 159 h 214"/>
                <a:gd name="T6" fmla="*/ 26 w 54"/>
                <a:gd name="T7" fmla="*/ 209 h 214"/>
                <a:gd name="T8" fmla="*/ 33 w 54"/>
                <a:gd name="T9" fmla="*/ 212 h 214"/>
                <a:gd name="T10" fmla="*/ 40 w 54"/>
                <a:gd name="T11" fmla="*/ 128 h 214"/>
                <a:gd name="T12" fmla="*/ 21 w 54"/>
                <a:gd name="T13" fmla="*/ 7 h 214"/>
                <a:gd name="T14" fmla="*/ 13 w 54"/>
                <a:gd name="T15" fmla="*/ 5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4">
                  <a:moveTo>
                    <a:pt x="13" y="5"/>
                  </a:moveTo>
                  <a:cubicBezTo>
                    <a:pt x="0" y="37"/>
                    <a:pt x="10" y="71"/>
                    <a:pt x="20" y="103"/>
                  </a:cubicBezTo>
                  <a:cubicBezTo>
                    <a:pt x="25" y="121"/>
                    <a:pt x="32" y="140"/>
                    <a:pt x="33" y="159"/>
                  </a:cubicBezTo>
                  <a:cubicBezTo>
                    <a:pt x="35" y="177"/>
                    <a:pt x="28" y="192"/>
                    <a:pt x="26" y="209"/>
                  </a:cubicBezTo>
                  <a:cubicBezTo>
                    <a:pt x="26" y="213"/>
                    <a:pt x="31" y="214"/>
                    <a:pt x="33" y="212"/>
                  </a:cubicBezTo>
                  <a:cubicBezTo>
                    <a:pt x="54" y="192"/>
                    <a:pt x="47" y="153"/>
                    <a:pt x="40" y="128"/>
                  </a:cubicBezTo>
                  <a:cubicBezTo>
                    <a:pt x="30" y="88"/>
                    <a:pt x="11" y="50"/>
                    <a:pt x="21" y="7"/>
                  </a:cubicBezTo>
                  <a:cubicBezTo>
                    <a:pt x="22" y="2"/>
                    <a:pt x="15" y="0"/>
                    <a:pt x="1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847"/>
            <p:cNvSpPr>
              <a:spLocks/>
            </p:cNvSpPr>
            <p:nvPr/>
          </p:nvSpPr>
          <p:spPr bwMode="auto">
            <a:xfrm>
              <a:off x="4135" y="1388"/>
              <a:ext cx="149" cy="56"/>
            </a:xfrm>
            <a:custGeom>
              <a:avLst/>
              <a:gdLst>
                <a:gd name="T0" fmla="*/ 2 w 85"/>
                <a:gd name="T1" fmla="*/ 7 h 32"/>
                <a:gd name="T2" fmla="*/ 44 w 85"/>
                <a:gd name="T3" fmla="*/ 31 h 32"/>
                <a:gd name="T4" fmla="*/ 83 w 85"/>
                <a:gd name="T5" fmla="*/ 16 h 32"/>
                <a:gd name="T6" fmla="*/ 79 w 85"/>
                <a:gd name="T7" fmla="*/ 11 h 32"/>
                <a:gd name="T8" fmla="*/ 46 w 85"/>
                <a:gd name="T9" fmla="*/ 22 h 32"/>
                <a:gd name="T10" fmla="*/ 7 w 85"/>
                <a:gd name="T11" fmla="*/ 3 h 32"/>
                <a:gd name="T12" fmla="*/ 2 w 85"/>
                <a:gd name="T13" fmla="*/ 7 h 32"/>
              </a:gdLst>
              <a:ahLst/>
              <a:cxnLst>
                <a:cxn ang="0">
                  <a:pos x="T0" y="T1"/>
                </a:cxn>
                <a:cxn ang="0">
                  <a:pos x="T2" y="T3"/>
                </a:cxn>
                <a:cxn ang="0">
                  <a:pos x="T4" y="T5"/>
                </a:cxn>
                <a:cxn ang="0">
                  <a:pos x="T6" y="T7"/>
                </a:cxn>
                <a:cxn ang="0">
                  <a:pos x="T8" y="T9"/>
                </a:cxn>
                <a:cxn ang="0">
                  <a:pos x="T10" y="T11"/>
                </a:cxn>
                <a:cxn ang="0">
                  <a:pos x="T12" y="T13"/>
                </a:cxn>
              </a:cxnLst>
              <a:rect l="0" t="0" r="r" b="b"/>
              <a:pathLst>
                <a:path w="85" h="32">
                  <a:moveTo>
                    <a:pt x="2" y="7"/>
                  </a:moveTo>
                  <a:cubicBezTo>
                    <a:pt x="12" y="21"/>
                    <a:pt x="27" y="30"/>
                    <a:pt x="44" y="31"/>
                  </a:cubicBezTo>
                  <a:cubicBezTo>
                    <a:pt x="57" y="32"/>
                    <a:pt x="78" y="29"/>
                    <a:pt x="83" y="16"/>
                  </a:cubicBezTo>
                  <a:cubicBezTo>
                    <a:pt x="85" y="13"/>
                    <a:pt x="82" y="9"/>
                    <a:pt x="79" y="11"/>
                  </a:cubicBezTo>
                  <a:cubicBezTo>
                    <a:pt x="68" y="17"/>
                    <a:pt x="59" y="22"/>
                    <a:pt x="46" y="22"/>
                  </a:cubicBezTo>
                  <a:cubicBezTo>
                    <a:pt x="30" y="22"/>
                    <a:pt x="17" y="15"/>
                    <a:pt x="7"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848"/>
            <p:cNvSpPr>
              <a:spLocks/>
            </p:cNvSpPr>
            <p:nvPr/>
          </p:nvSpPr>
          <p:spPr bwMode="auto">
            <a:xfrm>
              <a:off x="4266" y="1403"/>
              <a:ext cx="118" cy="164"/>
            </a:xfrm>
            <a:custGeom>
              <a:avLst/>
              <a:gdLst>
                <a:gd name="T0" fmla="*/ 1 w 67"/>
                <a:gd name="T1" fmla="*/ 5 h 93"/>
                <a:gd name="T2" fmla="*/ 59 w 67"/>
                <a:gd name="T3" fmla="*/ 90 h 93"/>
                <a:gd name="T4" fmla="*/ 66 w 67"/>
                <a:gd name="T5" fmla="*/ 88 h 93"/>
                <a:gd name="T6" fmla="*/ 45 w 67"/>
                <a:gd name="T7" fmla="*/ 54 h 93"/>
                <a:gd name="T8" fmla="*/ 8 w 67"/>
                <a:gd name="T9" fmla="*/ 3 h 93"/>
                <a:gd name="T10" fmla="*/ 1 w 67"/>
                <a:gd name="T11" fmla="*/ 5 h 93"/>
              </a:gdLst>
              <a:ahLst/>
              <a:cxnLst>
                <a:cxn ang="0">
                  <a:pos x="T0" y="T1"/>
                </a:cxn>
                <a:cxn ang="0">
                  <a:pos x="T2" y="T3"/>
                </a:cxn>
                <a:cxn ang="0">
                  <a:pos x="T4" y="T5"/>
                </a:cxn>
                <a:cxn ang="0">
                  <a:pos x="T6" y="T7"/>
                </a:cxn>
                <a:cxn ang="0">
                  <a:pos x="T8" y="T9"/>
                </a:cxn>
                <a:cxn ang="0">
                  <a:pos x="T10" y="T11"/>
                </a:cxn>
              </a:cxnLst>
              <a:rect l="0" t="0" r="r" b="b"/>
              <a:pathLst>
                <a:path w="67" h="93">
                  <a:moveTo>
                    <a:pt x="1" y="5"/>
                  </a:moveTo>
                  <a:cubicBezTo>
                    <a:pt x="13" y="39"/>
                    <a:pt x="39" y="62"/>
                    <a:pt x="59" y="90"/>
                  </a:cubicBezTo>
                  <a:cubicBezTo>
                    <a:pt x="61" y="93"/>
                    <a:pt x="65" y="92"/>
                    <a:pt x="66" y="88"/>
                  </a:cubicBezTo>
                  <a:cubicBezTo>
                    <a:pt x="67" y="74"/>
                    <a:pt x="55" y="64"/>
                    <a:pt x="45" y="54"/>
                  </a:cubicBezTo>
                  <a:cubicBezTo>
                    <a:pt x="30" y="39"/>
                    <a:pt x="20" y="20"/>
                    <a:pt x="8" y="3"/>
                  </a:cubicBezTo>
                  <a:cubicBezTo>
                    <a:pt x="5" y="0"/>
                    <a:pt x="0" y="1"/>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849"/>
            <p:cNvSpPr>
              <a:spLocks/>
            </p:cNvSpPr>
            <p:nvPr/>
          </p:nvSpPr>
          <p:spPr bwMode="auto">
            <a:xfrm>
              <a:off x="4163" y="1518"/>
              <a:ext cx="337" cy="364"/>
            </a:xfrm>
            <a:custGeom>
              <a:avLst/>
              <a:gdLst>
                <a:gd name="T0" fmla="*/ 188 w 192"/>
                <a:gd name="T1" fmla="*/ 6 h 207"/>
                <a:gd name="T2" fmla="*/ 125 w 192"/>
                <a:gd name="T3" fmla="*/ 14 h 207"/>
                <a:gd name="T4" fmla="*/ 98 w 192"/>
                <a:gd name="T5" fmla="*/ 67 h 207"/>
                <a:gd name="T6" fmla="*/ 56 w 192"/>
                <a:gd name="T7" fmla="*/ 144 h 207"/>
                <a:gd name="T8" fmla="*/ 2 w 192"/>
                <a:gd name="T9" fmla="*/ 199 h 207"/>
                <a:gd name="T10" fmla="*/ 8 w 192"/>
                <a:gd name="T11" fmla="*/ 204 h 207"/>
                <a:gd name="T12" fmla="*/ 93 w 192"/>
                <a:gd name="T13" fmla="*/ 110 h 207"/>
                <a:gd name="T14" fmla="*/ 118 w 192"/>
                <a:gd name="T15" fmla="*/ 49 h 207"/>
                <a:gd name="T16" fmla="*/ 186 w 192"/>
                <a:gd name="T17" fmla="*/ 15 h 207"/>
                <a:gd name="T18" fmla="*/ 188 w 192"/>
                <a:gd name="T19"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7">
                  <a:moveTo>
                    <a:pt x="188" y="6"/>
                  </a:moveTo>
                  <a:cubicBezTo>
                    <a:pt x="167" y="0"/>
                    <a:pt x="143" y="2"/>
                    <a:pt x="125" y="14"/>
                  </a:cubicBezTo>
                  <a:cubicBezTo>
                    <a:pt x="108" y="26"/>
                    <a:pt x="105" y="49"/>
                    <a:pt x="98" y="67"/>
                  </a:cubicBezTo>
                  <a:cubicBezTo>
                    <a:pt x="88" y="94"/>
                    <a:pt x="75" y="122"/>
                    <a:pt x="56" y="144"/>
                  </a:cubicBezTo>
                  <a:cubicBezTo>
                    <a:pt x="40" y="164"/>
                    <a:pt x="14" y="177"/>
                    <a:pt x="2" y="199"/>
                  </a:cubicBezTo>
                  <a:cubicBezTo>
                    <a:pt x="0" y="202"/>
                    <a:pt x="4" y="207"/>
                    <a:pt x="8" y="204"/>
                  </a:cubicBezTo>
                  <a:cubicBezTo>
                    <a:pt x="42" y="178"/>
                    <a:pt x="73" y="149"/>
                    <a:pt x="93" y="110"/>
                  </a:cubicBezTo>
                  <a:cubicBezTo>
                    <a:pt x="103" y="90"/>
                    <a:pt x="110" y="70"/>
                    <a:pt x="118" y="49"/>
                  </a:cubicBezTo>
                  <a:cubicBezTo>
                    <a:pt x="129" y="17"/>
                    <a:pt x="155" y="14"/>
                    <a:pt x="186" y="15"/>
                  </a:cubicBezTo>
                  <a:cubicBezTo>
                    <a:pt x="191" y="15"/>
                    <a:pt x="192" y="8"/>
                    <a:pt x="18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850"/>
            <p:cNvSpPr>
              <a:spLocks/>
            </p:cNvSpPr>
            <p:nvPr/>
          </p:nvSpPr>
          <p:spPr bwMode="auto">
            <a:xfrm>
              <a:off x="4129" y="1850"/>
              <a:ext cx="143" cy="151"/>
            </a:xfrm>
            <a:custGeom>
              <a:avLst/>
              <a:gdLst>
                <a:gd name="T0" fmla="*/ 26 w 81"/>
                <a:gd name="T1" fmla="*/ 4 h 86"/>
                <a:gd name="T2" fmla="*/ 76 w 81"/>
                <a:gd name="T3" fmla="*/ 85 h 86"/>
                <a:gd name="T4" fmla="*/ 78 w 81"/>
                <a:gd name="T5" fmla="*/ 79 h 86"/>
                <a:gd name="T6" fmla="*/ 37 w 81"/>
                <a:gd name="T7" fmla="*/ 57 h 86"/>
                <a:gd name="T8" fmla="*/ 33 w 81"/>
                <a:gd name="T9" fmla="*/ 8 h 86"/>
                <a:gd name="T10" fmla="*/ 26 w 81"/>
                <a:gd name="T11" fmla="*/ 4 h 86"/>
              </a:gdLst>
              <a:ahLst/>
              <a:cxnLst>
                <a:cxn ang="0">
                  <a:pos x="T0" y="T1"/>
                </a:cxn>
                <a:cxn ang="0">
                  <a:pos x="T2" y="T3"/>
                </a:cxn>
                <a:cxn ang="0">
                  <a:pos x="T4" y="T5"/>
                </a:cxn>
                <a:cxn ang="0">
                  <a:pos x="T6" y="T7"/>
                </a:cxn>
                <a:cxn ang="0">
                  <a:pos x="T8" y="T9"/>
                </a:cxn>
                <a:cxn ang="0">
                  <a:pos x="T10" y="T11"/>
                </a:cxn>
              </a:cxnLst>
              <a:rect l="0" t="0" r="r" b="b"/>
              <a:pathLst>
                <a:path w="81" h="86">
                  <a:moveTo>
                    <a:pt x="26" y="4"/>
                  </a:moveTo>
                  <a:cubicBezTo>
                    <a:pt x="0" y="39"/>
                    <a:pt x="36" y="86"/>
                    <a:pt x="76" y="85"/>
                  </a:cubicBezTo>
                  <a:cubicBezTo>
                    <a:pt x="79" y="85"/>
                    <a:pt x="81" y="80"/>
                    <a:pt x="78" y="79"/>
                  </a:cubicBezTo>
                  <a:cubicBezTo>
                    <a:pt x="64" y="72"/>
                    <a:pt x="49" y="68"/>
                    <a:pt x="37" y="57"/>
                  </a:cubicBezTo>
                  <a:cubicBezTo>
                    <a:pt x="24" y="43"/>
                    <a:pt x="25" y="24"/>
                    <a:pt x="33" y="8"/>
                  </a:cubicBezTo>
                  <a:cubicBezTo>
                    <a:pt x="35" y="3"/>
                    <a:pt x="29" y="0"/>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851"/>
            <p:cNvSpPr>
              <a:spLocks/>
            </p:cNvSpPr>
            <p:nvPr/>
          </p:nvSpPr>
          <p:spPr bwMode="auto">
            <a:xfrm>
              <a:off x="3913" y="1850"/>
              <a:ext cx="276" cy="143"/>
            </a:xfrm>
            <a:custGeom>
              <a:avLst/>
              <a:gdLst>
                <a:gd name="T0" fmla="*/ 146 w 157"/>
                <a:gd name="T1" fmla="*/ 4 h 81"/>
                <a:gd name="T2" fmla="*/ 132 w 157"/>
                <a:gd name="T3" fmla="*/ 31 h 81"/>
                <a:gd name="T4" fmla="*/ 84 w 157"/>
                <a:gd name="T5" fmla="*/ 64 h 81"/>
                <a:gd name="T6" fmla="*/ 7 w 157"/>
                <a:gd name="T7" fmla="*/ 39 h 81"/>
                <a:gd name="T8" fmla="*/ 2 w 157"/>
                <a:gd name="T9" fmla="*/ 45 h 81"/>
                <a:gd name="T10" fmla="*/ 81 w 157"/>
                <a:gd name="T11" fmla="*/ 77 h 81"/>
                <a:gd name="T12" fmla="*/ 130 w 157"/>
                <a:gd name="T13" fmla="*/ 58 h 81"/>
                <a:gd name="T14" fmla="*/ 154 w 157"/>
                <a:gd name="T15" fmla="*/ 10 h 81"/>
                <a:gd name="T16" fmla="*/ 146 w 157"/>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81">
                  <a:moveTo>
                    <a:pt x="146" y="4"/>
                  </a:moveTo>
                  <a:cubicBezTo>
                    <a:pt x="138" y="12"/>
                    <a:pt x="136" y="21"/>
                    <a:pt x="132" y="31"/>
                  </a:cubicBezTo>
                  <a:cubicBezTo>
                    <a:pt x="124" y="54"/>
                    <a:pt x="106" y="59"/>
                    <a:pt x="84" y="64"/>
                  </a:cubicBezTo>
                  <a:cubicBezTo>
                    <a:pt x="52" y="70"/>
                    <a:pt x="35" y="50"/>
                    <a:pt x="7" y="39"/>
                  </a:cubicBezTo>
                  <a:cubicBezTo>
                    <a:pt x="3" y="38"/>
                    <a:pt x="0" y="42"/>
                    <a:pt x="2" y="45"/>
                  </a:cubicBezTo>
                  <a:cubicBezTo>
                    <a:pt x="17" y="68"/>
                    <a:pt x="55" y="81"/>
                    <a:pt x="81" y="77"/>
                  </a:cubicBezTo>
                  <a:cubicBezTo>
                    <a:pt x="97" y="74"/>
                    <a:pt x="118" y="69"/>
                    <a:pt x="130" y="58"/>
                  </a:cubicBezTo>
                  <a:cubicBezTo>
                    <a:pt x="144" y="46"/>
                    <a:pt x="144" y="25"/>
                    <a:pt x="154" y="10"/>
                  </a:cubicBezTo>
                  <a:cubicBezTo>
                    <a:pt x="157" y="6"/>
                    <a:pt x="150" y="0"/>
                    <a:pt x="14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852"/>
            <p:cNvSpPr>
              <a:spLocks/>
            </p:cNvSpPr>
            <p:nvPr/>
          </p:nvSpPr>
          <p:spPr bwMode="auto">
            <a:xfrm>
              <a:off x="3707" y="1905"/>
              <a:ext cx="311" cy="156"/>
            </a:xfrm>
            <a:custGeom>
              <a:avLst/>
              <a:gdLst>
                <a:gd name="T0" fmla="*/ 171 w 177"/>
                <a:gd name="T1" fmla="*/ 35 h 89"/>
                <a:gd name="T2" fmla="*/ 68 w 177"/>
                <a:gd name="T3" fmla="*/ 65 h 89"/>
                <a:gd name="T4" fmla="*/ 9 w 177"/>
                <a:gd name="T5" fmla="*/ 4 h 89"/>
                <a:gd name="T6" fmla="*/ 0 w 177"/>
                <a:gd name="T7" fmla="*/ 7 h 89"/>
                <a:gd name="T8" fmla="*/ 57 w 177"/>
                <a:gd name="T9" fmla="*/ 73 h 89"/>
                <a:gd name="T10" fmla="*/ 172 w 177"/>
                <a:gd name="T11" fmla="*/ 43 h 89"/>
                <a:gd name="T12" fmla="*/ 171 w 177"/>
                <a:gd name="T13" fmla="*/ 35 h 89"/>
              </a:gdLst>
              <a:ahLst/>
              <a:cxnLst>
                <a:cxn ang="0">
                  <a:pos x="T0" y="T1"/>
                </a:cxn>
                <a:cxn ang="0">
                  <a:pos x="T2" y="T3"/>
                </a:cxn>
                <a:cxn ang="0">
                  <a:pos x="T4" y="T5"/>
                </a:cxn>
                <a:cxn ang="0">
                  <a:pos x="T6" y="T7"/>
                </a:cxn>
                <a:cxn ang="0">
                  <a:pos x="T8" y="T9"/>
                </a:cxn>
                <a:cxn ang="0">
                  <a:pos x="T10" y="T11"/>
                </a:cxn>
                <a:cxn ang="0">
                  <a:pos x="T12" y="T13"/>
                </a:cxn>
              </a:cxnLst>
              <a:rect l="0" t="0" r="r" b="b"/>
              <a:pathLst>
                <a:path w="177" h="89">
                  <a:moveTo>
                    <a:pt x="171" y="35"/>
                  </a:moveTo>
                  <a:cubicBezTo>
                    <a:pt x="135" y="37"/>
                    <a:pt x="107" y="74"/>
                    <a:pt x="68" y="65"/>
                  </a:cubicBezTo>
                  <a:cubicBezTo>
                    <a:pt x="36" y="57"/>
                    <a:pt x="23" y="31"/>
                    <a:pt x="9" y="4"/>
                  </a:cubicBezTo>
                  <a:cubicBezTo>
                    <a:pt x="6" y="0"/>
                    <a:pt x="0" y="2"/>
                    <a:pt x="0" y="7"/>
                  </a:cubicBezTo>
                  <a:cubicBezTo>
                    <a:pt x="0" y="37"/>
                    <a:pt x="30" y="64"/>
                    <a:pt x="57" y="73"/>
                  </a:cubicBezTo>
                  <a:cubicBezTo>
                    <a:pt x="99" y="89"/>
                    <a:pt x="134" y="54"/>
                    <a:pt x="172" y="43"/>
                  </a:cubicBezTo>
                  <a:cubicBezTo>
                    <a:pt x="177" y="42"/>
                    <a:pt x="176" y="34"/>
                    <a:pt x="171"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853"/>
            <p:cNvSpPr>
              <a:spLocks/>
            </p:cNvSpPr>
            <p:nvPr/>
          </p:nvSpPr>
          <p:spPr bwMode="auto">
            <a:xfrm>
              <a:off x="3779" y="2022"/>
              <a:ext cx="60" cy="208"/>
            </a:xfrm>
            <a:custGeom>
              <a:avLst/>
              <a:gdLst>
                <a:gd name="T0" fmla="*/ 26 w 34"/>
                <a:gd name="T1" fmla="*/ 4 h 118"/>
                <a:gd name="T2" fmla="*/ 6 w 34"/>
                <a:gd name="T3" fmla="*/ 61 h 118"/>
                <a:gd name="T4" fmla="*/ 4 w 34"/>
                <a:gd name="T5" fmla="*/ 114 h 118"/>
                <a:gd name="T6" fmla="*/ 11 w 34"/>
                <a:gd name="T7" fmla="*/ 114 h 118"/>
                <a:gd name="T8" fmla="*/ 32 w 34"/>
                <a:gd name="T9" fmla="*/ 8 h 118"/>
                <a:gd name="T10" fmla="*/ 26 w 34"/>
                <a:gd name="T11" fmla="*/ 4 h 118"/>
              </a:gdLst>
              <a:ahLst/>
              <a:cxnLst>
                <a:cxn ang="0">
                  <a:pos x="T0" y="T1"/>
                </a:cxn>
                <a:cxn ang="0">
                  <a:pos x="T2" y="T3"/>
                </a:cxn>
                <a:cxn ang="0">
                  <a:pos x="T4" y="T5"/>
                </a:cxn>
                <a:cxn ang="0">
                  <a:pos x="T6" y="T7"/>
                </a:cxn>
                <a:cxn ang="0">
                  <a:pos x="T8" y="T9"/>
                </a:cxn>
                <a:cxn ang="0">
                  <a:pos x="T10" y="T11"/>
                </a:cxn>
              </a:cxnLst>
              <a:rect l="0" t="0" r="r" b="b"/>
              <a:pathLst>
                <a:path w="34" h="118">
                  <a:moveTo>
                    <a:pt x="26" y="4"/>
                  </a:moveTo>
                  <a:cubicBezTo>
                    <a:pt x="15" y="21"/>
                    <a:pt x="9" y="41"/>
                    <a:pt x="6" y="61"/>
                  </a:cubicBezTo>
                  <a:cubicBezTo>
                    <a:pt x="4" y="79"/>
                    <a:pt x="0" y="97"/>
                    <a:pt x="4" y="114"/>
                  </a:cubicBezTo>
                  <a:cubicBezTo>
                    <a:pt x="5" y="117"/>
                    <a:pt x="11" y="118"/>
                    <a:pt x="11" y="114"/>
                  </a:cubicBezTo>
                  <a:cubicBezTo>
                    <a:pt x="17" y="77"/>
                    <a:pt x="15" y="43"/>
                    <a:pt x="32" y="8"/>
                  </a:cubicBezTo>
                  <a:cubicBezTo>
                    <a:pt x="34" y="4"/>
                    <a:pt x="29" y="0"/>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854"/>
            <p:cNvSpPr>
              <a:spLocks/>
            </p:cNvSpPr>
            <p:nvPr/>
          </p:nvSpPr>
          <p:spPr bwMode="auto">
            <a:xfrm>
              <a:off x="3486" y="2133"/>
              <a:ext cx="246" cy="107"/>
            </a:xfrm>
            <a:custGeom>
              <a:avLst/>
              <a:gdLst>
                <a:gd name="T0" fmla="*/ 135 w 140"/>
                <a:gd name="T1" fmla="*/ 43 h 61"/>
                <a:gd name="T2" fmla="*/ 2 w 140"/>
                <a:gd name="T3" fmla="*/ 53 h 61"/>
                <a:gd name="T4" fmla="*/ 9 w 140"/>
                <a:gd name="T5" fmla="*/ 59 h 61"/>
                <a:gd name="T6" fmla="*/ 36 w 140"/>
                <a:gd name="T7" fmla="*/ 43 h 61"/>
                <a:gd name="T8" fmla="*/ 79 w 140"/>
                <a:gd name="T9" fmla="*/ 45 h 61"/>
                <a:gd name="T10" fmla="*/ 136 w 140"/>
                <a:gd name="T11" fmla="*/ 51 h 61"/>
                <a:gd name="T12" fmla="*/ 135 w 140"/>
                <a:gd name="T13" fmla="*/ 43 h 61"/>
              </a:gdLst>
              <a:ahLst/>
              <a:cxnLst>
                <a:cxn ang="0">
                  <a:pos x="T0" y="T1"/>
                </a:cxn>
                <a:cxn ang="0">
                  <a:pos x="T2" y="T3"/>
                </a:cxn>
                <a:cxn ang="0">
                  <a:pos x="T4" y="T5"/>
                </a:cxn>
                <a:cxn ang="0">
                  <a:pos x="T6" y="T7"/>
                </a:cxn>
                <a:cxn ang="0">
                  <a:pos x="T8" y="T9"/>
                </a:cxn>
                <a:cxn ang="0">
                  <a:pos x="T10" y="T11"/>
                </a:cxn>
                <a:cxn ang="0">
                  <a:pos x="T12" y="T13"/>
                </a:cxn>
              </a:cxnLst>
              <a:rect l="0" t="0" r="r" b="b"/>
              <a:pathLst>
                <a:path w="140" h="61">
                  <a:moveTo>
                    <a:pt x="135" y="43"/>
                  </a:moveTo>
                  <a:cubicBezTo>
                    <a:pt x="99" y="46"/>
                    <a:pt x="23" y="0"/>
                    <a:pt x="2" y="53"/>
                  </a:cubicBezTo>
                  <a:cubicBezTo>
                    <a:pt x="0" y="57"/>
                    <a:pt x="5" y="61"/>
                    <a:pt x="9" y="59"/>
                  </a:cubicBezTo>
                  <a:cubicBezTo>
                    <a:pt x="17" y="52"/>
                    <a:pt x="25" y="46"/>
                    <a:pt x="36" y="43"/>
                  </a:cubicBezTo>
                  <a:cubicBezTo>
                    <a:pt x="50" y="40"/>
                    <a:pt x="65" y="42"/>
                    <a:pt x="79" y="45"/>
                  </a:cubicBezTo>
                  <a:cubicBezTo>
                    <a:pt x="98" y="49"/>
                    <a:pt x="117" y="58"/>
                    <a:pt x="136" y="51"/>
                  </a:cubicBezTo>
                  <a:cubicBezTo>
                    <a:pt x="140" y="50"/>
                    <a:pt x="140" y="42"/>
                    <a:pt x="135"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855"/>
            <p:cNvSpPr>
              <a:spLocks/>
            </p:cNvSpPr>
            <p:nvPr/>
          </p:nvSpPr>
          <p:spPr bwMode="auto">
            <a:xfrm>
              <a:off x="3477" y="2024"/>
              <a:ext cx="70" cy="192"/>
            </a:xfrm>
            <a:custGeom>
              <a:avLst/>
              <a:gdLst>
                <a:gd name="T0" fmla="*/ 6 w 40"/>
                <a:gd name="T1" fmla="*/ 4 h 109"/>
                <a:gd name="T2" fmla="*/ 2 w 40"/>
                <a:gd name="T3" fmla="*/ 48 h 109"/>
                <a:gd name="T4" fmla="*/ 8 w 40"/>
                <a:gd name="T5" fmla="*/ 63 h 109"/>
                <a:gd name="T6" fmla="*/ 27 w 40"/>
                <a:gd name="T7" fmla="*/ 103 h 109"/>
                <a:gd name="T8" fmla="*/ 34 w 40"/>
                <a:gd name="T9" fmla="*/ 104 h 109"/>
                <a:gd name="T10" fmla="*/ 20 w 40"/>
                <a:gd name="T11" fmla="*/ 62 h 109"/>
                <a:gd name="T12" fmla="*/ 12 w 40"/>
                <a:gd name="T13" fmla="*/ 4 h 109"/>
                <a:gd name="T14" fmla="*/ 6 w 40"/>
                <a:gd name="T15" fmla="*/ 4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9">
                  <a:moveTo>
                    <a:pt x="6" y="4"/>
                  </a:moveTo>
                  <a:cubicBezTo>
                    <a:pt x="2" y="17"/>
                    <a:pt x="0" y="35"/>
                    <a:pt x="2" y="48"/>
                  </a:cubicBezTo>
                  <a:cubicBezTo>
                    <a:pt x="3" y="54"/>
                    <a:pt x="5" y="58"/>
                    <a:pt x="8" y="63"/>
                  </a:cubicBezTo>
                  <a:cubicBezTo>
                    <a:pt x="17" y="77"/>
                    <a:pt x="25" y="86"/>
                    <a:pt x="27" y="103"/>
                  </a:cubicBezTo>
                  <a:cubicBezTo>
                    <a:pt x="27" y="108"/>
                    <a:pt x="33" y="109"/>
                    <a:pt x="34" y="104"/>
                  </a:cubicBezTo>
                  <a:cubicBezTo>
                    <a:pt x="40" y="87"/>
                    <a:pt x="29" y="76"/>
                    <a:pt x="20" y="62"/>
                  </a:cubicBezTo>
                  <a:cubicBezTo>
                    <a:pt x="6" y="42"/>
                    <a:pt x="16" y="25"/>
                    <a:pt x="12" y="4"/>
                  </a:cubicBezTo>
                  <a:cubicBezTo>
                    <a:pt x="12" y="0"/>
                    <a:pt x="7" y="1"/>
                    <a:pt x="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856"/>
            <p:cNvSpPr>
              <a:spLocks/>
            </p:cNvSpPr>
            <p:nvPr/>
          </p:nvSpPr>
          <p:spPr bwMode="auto">
            <a:xfrm>
              <a:off x="3275" y="2263"/>
              <a:ext cx="181" cy="145"/>
            </a:xfrm>
            <a:custGeom>
              <a:avLst/>
              <a:gdLst>
                <a:gd name="T0" fmla="*/ 95 w 103"/>
                <a:gd name="T1" fmla="*/ 1 h 82"/>
                <a:gd name="T2" fmla="*/ 30 w 103"/>
                <a:gd name="T3" fmla="*/ 28 h 82"/>
                <a:gd name="T4" fmla="*/ 1 w 103"/>
                <a:gd name="T5" fmla="*/ 74 h 82"/>
                <a:gd name="T6" fmla="*/ 9 w 103"/>
                <a:gd name="T7" fmla="*/ 78 h 82"/>
                <a:gd name="T8" fmla="*/ 36 w 103"/>
                <a:gd name="T9" fmla="*/ 38 h 82"/>
                <a:gd name="T10" fmla="*/ 97 w 103"/>
                <a:gd name="T11" fmla="*/ 10 h 82"/>
                <a:gd name="T12" fmla="*/ 95 w 103"/>
                <a:gd name="T13" fmla="*/ 1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95" y="1"/>
                  </a:moveTo>
                  <a:cubicBezTo>
                    <a:pt x="72" y="5"/>
                    <a:pt x="48" y="13"/>
                    <a:pt x="30" y="28"/>
                  </a:cubicBezTo>
                  <a:cubicBezTo>
                    <a:pt x="18" y="39"/>
                    <a:pt x="3" y="58"/>
                    <a:pt x="1" y="74"/>
                  </a:cubicBezTo>
                  <a:cubicBezTo>
                    <a:pt x="0" y="79"/>
                    <a:pt x="6" y="82"/>
                    <a:pt x="9" y="78"/>
                  </a:cubicBezTo>
                  <a:cubicBezTo>
                    <a:pt x="18" y="65"/>
                    <a:pt x="24" y="49"/>
                    <a:pt x="36" y="38"/>
                  </a:cubicBezTo>
                  <a:cubicBezTo>
                    <a:pt x="53" y="22"/>
                    <a:pt x="76" y="17"/>
                    <a:pt x="97" y="10"/>
                  </a:cubicBezTo>
                  <a:cubicBezTo>
                    <a:pt x="103" y="8"/>
                    <a:pt x="101" y="0"/>
                    <a:pt x="9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857"/>
            <p:cNvSpPr>
              <a:spLocks/>
            </p:cNvSpPr>
            <p:nvPr/>
          </p:nvSpPr>
          <p:spPr bwMode="auto">
            <a:xfrm>
              <a:off x="3198" y="2269"/>
              <a:ext cx="107" cy="223"/>
            </a:xfrm>
            <a:custGeom>
              <a:avLst/>
              <a:gdLst>
                <a:gd name="T0" fmla="*/ 42 w 61"/>
                <a:gd name="T1" fmla="*/ 6 h 127"/>
                <a:gd name="T2" fmla="*/ 40 w 61"/>
                <a:gd name="T3" fmla="*/ 72 h 127"/>
                <a:gd name="T4" fmla="*/ 3 w 61"/>
                <a:gd name="T5" fmla="*/ 120 h 127"/>
                <a:gd name="T6" fmla="*/ 6 w 61"/>
                <a:gd name="T7" fmla="*/ 127 h 127"/>
                <a:gd name="T8" fmla="*/ 49 w 61"/>
                <a:gd name="T9" fmla="*/ 85 h 127"/>
                <a:gd name="T10" fmla="*/ 50 w 61"/>
                <a:gd name="T11" fmla="*/ 4 h 127"/>
                <a:gd name="T12" fmla="*/ 42 w 61"/>
                <a:gd name="T13" fmla="*/ 6 h 127"/>
              </a:gdLst>
              <a:ahLst/>
              <a:cxnLst>
                <a:cxn ang="0">
                  <a:pos x="T0" y="T1"/>
                </a:cxn>
                <a:cxn ang="0">
                  <a:pos x="T2" y="T3"/>
                </a:cxn>
                <a:cxn ang="0">
                  <a:pos x="T4" y="T5"/>
                </a:cxn>
                <a:cxn ang="0">
                  <a:pos x="T6" y="T7"/>
                </a:cxn>
                <a:cxn ang="0">
                  <a:pos x="T8" y="T9"/>
                </a:cxn>
                <a:cxn ang="0">
                  <a:pos x="T10" y="T11"/>
                </a:cxn>
                <a:cxn ang="0">
                  <a:pos x="T12" y="T13"/>
                </a:cxn>
              </a:cxnLst>
              <a:rect l="0" t="0" r="r" b="b"/>
              <a:pathLst>
                <a:path w="61" h="127">
                  <a:moveTo>
                    <a:pt x="42" y="6"/>
                  </a:moveTo>
                  <a:cubicBezTo>
                    <a:pt x="44" y="29"/>
                    <a:pt x="47" y="50"/>
                    <a:pt x="40" y="72"/>
                  </a:cubicBezTo>
                  <a:cubicBezTo>
                    <a:pt x="33" y="94"/>
                    <a:pt x="21" y="105"/>
                    <a:pt x="3" y="120"/>
                  </a:cubicBezTo>
                  <a:cubicBezTo>
                    <a:pt x="0" y="122"/>
                    <a:pt x="3" y="127"/>
                    <a:pt x="6" y="127"/>
                  </a:cubicBezTo>
                  <a:cubicBezTo>
                    <a:pt x="28" y="126"/>
                    <a:pt x="42" y="103"/>
                    <a:pt x="49" y="85"/>
                  </a:cubicBezTo>
                  <a:cubicBezTo>
                    <a:pt x="59" y="60"/>
                    <a:pt x="61" y="30"/>
                    <a:pt x="50" y="4"/>
                  </a:cubicBezTo>
                  <a:cubicBezTo>
                    <a:pt x="48" y="0"/>
                    <a:pt x="41" y="2"/>
                    <a:pt x="4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858"/>
            <p:cNvSpPr>
              <a:spLocks/>
            </p:cNvSpPr>
            <p:nvPr/>
          </p:nvSpPr>
          <p:spPr bwMode="auto">
            <a:xfrm>
              <a:off x="3205" y="2444"/>
              <a:ext cx="177" cy="44"/>
            </a:xfrm>
            <a:custGeom>
              <a:avLst/>
              <a:gdLst>
                <a:gd name="T0" fmla="*/ 98 w 101"/>
                <a:gd name="T1" fmla="*/ 14 h 25"/>
                <a:gd name="T2" fmla="*/ 5 w 101"/>
                <a:gd name="T3" fmla="*/ 16 h 25"/>
                <a:gd name="T4" fmla="*/ 9 w 101"/>
                <a:gd name="T5" fmla="*/ 24 h 25"/>
                <a:gd name="T6" fmla="*/ 55 w 101"/>
                <a:gd name="T7" fmla="*/ 18 h 25"/>
                <a:gd name="T8" fmla="*/ 96 w 101"/>
                <a:gd name="T9" fmla="*/ 21 h 25"/>
                <a:gd name="T10" fmla="*/ 98 w 101"/>
                <a:gd name="T11" fmla="*/ 14 h 25"/>
              </a:gdLst>
              <a:ahLst/>
              <a:cxnLst>
                <a:cxn ang="0">
                  <a:pos x="T0" y="T1"/>
                </a:cxn>
                <a:cxn ang="0">
                  <a:pos x="T2" y="T3"/>
                </a:cxn>
                <a:cxn ang="0">
                  <a:pos x="T4" y="T5"/>
                </a:cxn>
                <a:cxn ang="0">
                  <a:pos x="T6" y="T7"/>
                </a:cxn>
                <a:cxn ang="0">
                  <a:pos x="T8" y="T9"/>
                </a:cxn>
                <a:cxn ang="0">
                  <a:pos x="T10" y="T11"/>
                </a:cxn>
              </a:cxnLst>
              <a:rect l="0" t="0" r="r" b="b"/>
              <a:pathLst>
                <a:path w="101" h="25">
                  <a:moveTo>
                    <a:pt x="98" y="14"/>
                  </a:moveTo>
                  <a:cubicBezTo>
                    <a:pt x="73" y="0"/>
                    <a:pt x="30" y="2"/>
                    <a:pt x="5" y="16"/>
                  </a:cubicBezTo>
                  <a:cubicBezTo>
                    <a:pt x="0" y="19"/>
                    <a:pt x="4" y="25"/>
                    <a:pt x="9" y="24"/>
                  </a:cubicBezTo>
                  <a:cubicBezTo>
                    <a:pt x="24" y="22"/>
                    <a:pt x="39" y="18"/>
                    <a:pt x="55" y="18"/>
                  </a:cubicBezTo>
                  <a:cubicBezTo>
                    <a:pt x="68" y="18"/>
                    <a:pt x="82" y="21"/>
                    <a:pt x="96" y="21"/>
                  </a:cubicBezTo>
                  <a:cubicBezTo>
                    <a:pt x="100" y="21"/>
                    <a:pt x="101" y="16"/>
                    <a:pt x="9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859"/>
            <p:cNvSpPr>
              <a:spLocks/>
            </p:cNvSpPr>
            <p:nvPr/>
          </p:nvSpPr>
          <p:spPr bwMode="auto">
            <a:xfrm>
              <a:off x="2948" y="2121"/>
              <a:ext cx="98" cy="132"/>
            </a:xfrm>
            <a:custGeom>
              <a:avLst/>
              <a:gdLst>
                <a:gd name="T0" fmla="*/ 5 w 56"/>
                <a:gd name="T1" fmla="*/ 11 h 75"/>
                <a:gd name="T2" fmla="*/ 33 w 56"/>
                <a:gd name="T3" fmla="*/ 39 h 75"/>
                <a:gd name="T4" fmla="*/ 50 w 56"/>
                <a:gd name="T5" fmla="*/ 71 h 75"/>
                <a:gd name="T6" fmla="*/ 56 w 56"/>
                <a:gd name="T7" fmla="*/ 69 h 75"/>
                <a:gd name="T8" fmla="*/ 35 w 56"/>
                <a:gd name="T9" fmla="*/ 25 h 75"/>
                <a:gd name="T10" fmla="*/ 4 w 56"/>
                <a:gd name="T11" fmla="*/ 4 h 75"/>
                <a:gd name="T12" fmla="*/ 5 w 56"/>
                <a:gd name="T13" fmla="*/ 11 h 75"/>
              </a:gdLst>
              <a:ahLst/>
              <a:cxnLst>
                <a:cxn ang="0">
                  <a:pos x="T0" y="T1"/>
                </a:cxn>
                <a:cxn ang="0">
                  <a:pos x="T2" y="T3"/>
                </a:cxn>
                <a:cxn ang="0">
                  <a:pos x="T4" y="T5"/>
                </a:cxn>
                <a:cxn ang="0">
                  <a:pos x="T6" y="T7"/>
                </a:cxn>
                <a:cxn ang="0">
                  <a:pos x="T8" y="T9"/>
                </a:cxn>
                <a:cxn ang="0">
                  <a:pos x="T10" y="T11"/>
                </a:cxn>
                <a:cxn ang="0">
                  <a:pos x="T12" y="T13"/>
                </a:cxn>
              </a:cxnLst>
              <a:rect l="0" t="0" r="r" b="b"/>
              <a:pathLst>
                <a:path w="56" h="75">
                  <a:moveTo>
                    <a:pt x="5" y="11"/>
                  </a:moveTo>
                  <a:cubicBezTo>
                    <a:pt x="16" y="12"/>
                    <a:pt x="27" y="31"/>
                    <a:pt x="33" y="39"/>
                  </a:cubicBezTo>
                  <a:cubicBezTo>
                    <a:pt x="39" y="50"/>
                    <a:pt x="45" y="60"/>
                    <a:pt x="50" y="71"/>
                  </a:cubicBezTo>
                  <a:cubicBezTo>
                    <a:pt x="52" y="75"/>
                    <a:pt x="56" y="72"/>
                    <a:pt x="56" y="69"/>
                  </a:cubicBezTo>
                  <a:cubicBezTo>
                    <a:pt x="52" y="52"/>
                    <a:pt x="45" y="38"/>
                    <a:pt x="35" y="25"/>
                  </a:cubicBezTo>
                  <a:cubicBezTo>
                    <a:pt x="28" y="16"/>
                    <a:pt x="17" y="0"/>
                    <a:pt x="4" y="4"/>
                  </a:cubicBezTo>
                  <a:cubicBezTo>
                    <a:pt x="0" y="5"/>
                    <a:pt x="1"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860"/>
            <p:cNvSpPr>
              <a:spLocks/>
            </p:cNvSpPr>
            <p:nvPr/>
          </p:nvSpPr>
          <p:spPr bwMode="auto">
            <a:xfrm>
              <a:off x="2929" y="2492"/>
              <a:ext cx="221" cy="86"/>
            </a:xfrm>
            <a:custGeom>
              <a:avLst/>
              <a:gdLst>
                <a:gd name="T0" fmla="*/ 117 w 126"/>
                <a:gd name="T1" fmla="*/ 2 h 49"/>
                <a:gd name="T2" fmla="*/ 78 w 126"/>
                <a:gd name="T3" fmla="*/ 15 h 49"/>
                <a:gd name="T4" fmla="*/ 45 w 126"/>
                <a:gd name="T5" fmla="*/ 19 h 49"/>
                <a:gd name="T6" fmla="*/ 2 w 126"/>
                <a:gd name="T7" fmla="*/ 41 h 49"/>
                <a:gd name="T8" fmla="*/ 8 w 126"/>
                <a:gd name="T9" fmla="*/ 47 h 49"/>
                <a:gd name="T10" fmla="*/ 72 w 126"/>
                <a:gd name="T11" fmla="*/ 27 h 49"/>
                <a:gd name="T12" fmla="*/ 121 w 126"/>
                <a:gd name="T13" fmla="*/ 10 h 49"/>
                <a:gd name="T14" fmla="*/ 117 w 126"/>
                <a:gd name="T15" fmla="*/ 2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9">
                  <a:moveTo>
                    <a:pt x="117" y="2"/>
                  </a:moveTo>
                  <a:cubicBezTo>
                    <a:pt x="104" y="8"/>
                    <a:pt x="92" y="13"/>
                    <a:pt x="78" y="15"/>
                  </a:cubicBezTo>
                  <a:cubicBezTo>
                    <a:pt x="67" y="17"/>
                    <a:pt x="56" y="17"/>
                    <a:pt x="45" y="19"/>
                  </a:cubicBezTo>
                  <a:cubicBezTo>
                    <a:pt x="28" y="21"/>
                    <a:pt x="12" y="27"/>
                    <a:pt x="2" y="41"/>
                  </a:cubicBezTo>
                  <a:cubicBezTo>
                    <a:pt x="0" y="45"/>
                    <a:pt x="4" y="49"/>
                    <a:pt x="8" y="47"/>
                  </a:cubicBezTo>
                  <a:cubicBezTo>
                    <a:pt x="28" y="33"/>
                    <a:pt x="47" y="29"/>
                    <a:pt x="72" y="27"/>
                  </a:cubicBezTo>
                  <a:cubicBezTo>
                    <a:pt x="89" y="25"/>
                    <a:pt x="107" y="20"/>
                    <a:pt x="121" y="10"/>
                  </a:cubicBezTo>
                  <a:cubicBezTo>
                    <a:pt x="126" y="6"/>
                    <a:pt x="122" y="0"/>
                    <a:pt x="11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861"/>
            <p:cNvSpPr>
              <a:spLocks/>
            </p:cNvSpPr>
            <p:nvPr/>
          </p:nvSpPr>
          <p:spPr bwMode="auto">
            <a:xfrm>
              <a:off x="2658" y="2448"/>
              <a:ext cx="297" cy="148"/>
            </a:xfrm>
            <a:custGeom>
              <a:avLst/>
              <a:gdLst>
                <a:gd name="T0" fmla="*/ 4 w 169"/>
                <a:gd name="T1" fmla="*/ 8 h 84"/>
                <a:gd name="T2" fmla="*/ 49 w 169"/>
                <a:gd name="T3" fmla="*/ 30 h 84"/>
                <a:gd name="T4" fmla="*/ 77 w 169"/>
                <a:gd name="T5" fmla="*/ 33 h 84"/>
                <a:gd name="T6" fmla="*/ 114 w 169"/>
                <a:gd name="T7" fmla="*/ 42 h 84"/>
                <a:gd name="T8" fmla="*/ 151 w 169"/>
                <a:gd name="T9" fmla="*/ 77 h 84"/>
                <a:gd name="T10" fmla="*/ 158 w 169"/>
                <a:gd name="T11" fmla="*/ 81 h 84"/>
                <a:gd name="T12" fmla="*/ 150 w 169"/>
                <a:gd name="T13" fmla="*/ 52 h 84"/>
                <a:gd name="T14" fmla="*/ 105 w 169"/>
                <a:gd name="T15" fmla="*/ 19 h 84"/>
                <a:gd name="T16" fmla="*/ 62 w 169"/>
                <a:gd name="T17" fmla="*/ 22 h 84"/>
                <a:gd name="T18" fmla="*/ 5 w 169"/>
                <a:gd name="T19" fmla="*/ 0 h 84"/>
                <a:gd name="T20" fmla="*/ 4 w 169"/>
                <a:gd name="T21"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84">
                  <a:moveTo>
                    <a:pt x="4" y="8"/>
                  </a:moveTo>
                  <a:cubicBezTo>
                    <a:pt x="21" y="12"/>
                    <a:pt x="34" y="23"/>
                    <a:pt x="49" y="30"/>
                  </a:cubicBezTo>
                  <a:cubicBezTo>
                    <a:pt x="59" y="34"/>
                    <a:pt x="66" y="33"/>
                    <a:pt x="77" y="33"/>
                  </a:cubicBezTo>
                  <a:cubicBezTo>
                    <a:pt x="94" y="31"/>
                    <a:pt x="101" y="31"/>
                    <a:pt x="114" y="42"/>
                  </a:cubicBezTo>
                  <a:cubicBezTo>
                    <a:pt x="122" y="47"/>
                    <a:pt x="153" y="67"/>
                    <a:pt x="151" y="77"/>
                  </a:cubicBezTo>
                  <a:cubicBezTo>
                    <a:pt x="151" y="81"/>
                    <a:pt x="155" y="84"/>
                    <a:pt x="158" y="81"/>
                  </a:cubicBezTo>
                  <a:cubicBezTo>
                    <a:pt x="169" y="70"/>
                    <a:pt x="160" y="59"/>
                    <a:pt x="150" y="52"/>
                  </a:cubicBezTo>
                  <a:cubicBezTo>
                    <a:pt x="137" y="43"/>
                    <a:pt x="121" y="25"/>
                    <a:pt x="105" y="19"/>
                  </a:cubicBezTo>
                  <a:cubicBezTo>
                    <a:pt x="91" y="15"/>
                    <a:pt x="76" y="22"/>
                    <a:pt x="62" y="22"/>
                  </a:cubicBezTo>
                  <a:cubicBezTo>
                    <a:pt x="42" y="20"/>
                    <a:pt x="26" y="1"/>
                    <a:pt x="5" y="0"/>
                  </a:cubicBezTo>
                  <a:cubicBezTo>
                    <a:pt x="1" y="0"/>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862"/>
            <p:cNvSpPr>
              <a:spLocks/>
            </p:cNvSpPr>
            <p:nvPr/>
          </p:nvSpPr>
          <p:spPr bwMode="auto">
            <a:xfrm>
              <a:off x="2907" y="2561"/>
              <a:ext cx="62" cy="218"/>
            </a:xfrm>
            <a:custGeom>
              <a:avLst/>
              <a:gdLst>
                <a:gd name="T0" fmla="*/ 12 w 35"/>
                <a:gd name="T1" fmla="*/ 5 h 124"/>
                <a:gd name="T2" fmla="*/ 27 w 35"/>
                <a:gd name="T3" fmla="*/ 121 h 124"/>
                <a:gd name="T4" fmla="*/ 34 w 35"/>
                <a:gd name="T5" fmla="*/ 117 h 124"/>
                <a:gd name="T6" fmla="*/ 18 w 35"/>
                <a:gd name="T7" fmla="*/ 60 h 124"/>
                <a:gd name="T8" fmla="*/ 22 w 35"/>
                <a:gd name="T9" fmla="*/ 6 h 124"/>
                <a:gd name="T10" fmla="*/ 12 w 35"/>
                <a:gd name="T11" fmla="*/ 5 h 124"/>
              </a:gdLst>
              <a:ahLst/>
              <a:cxnLst>
                <a:cxn ang="0">
                  <a:pos x="T0" y="T1"/>
                </a:cxn>
                <a:cxn ang="0">
                  <a:pos x="T2" y="T3"/>
                </a:cxn>
                <a:cxn ang="0">
                  <a:pos x="T4" y="T5"/>
                </a:cxn>
                <a:cxn ang="0">
                  <a:pos x="T6" y="T7"/>
                </a:cxn>
                <a:cxn ang="0">
                  <a:pos x="T8" y="T9"/>
                </a:cxn>
                <a:cxn ang="0">
                  <a:pos x="T10" y="T11"/>
                </a:cxn>
              </a:cxnLst>
              <a:rect l="0" t="0" r="r" b="b"/>
              <a:pathLst>
                <a:path w="35" h="124">
                  <a:moveTo>
                    <a:pt x="12" y="5"/>
                  </a:moveTo>
                  <a:cubicBezTo>
                    <a:pt x="0" y="38"/>
                    <a:pt x="0" y="94"/>
                    <a:pt x="27" y="121"/>
                  </a:cubicBezTo>
                  <a:cubicBezTo>
                    <a:pt x="30" y="124"/>
                    <a:pt x="35" y="121"/>
                    <a:pt x="34" y="117"/>
                  </a:cubicBezTo>
                  <a:cubicBezTo>
                    <a:pt x="28" y="98"/>
                    <a:pt x="20" y="81"/>
                    <a:pt x="18" y="60"/>
                  </a:cubicBezTo>
                  <a:cubicBezTo>
                    <a:pt x="16" y="42"/>
                    <a:pt x="19" y="24"/>
                    <a:pt x="22" y="6"/>
                  </a:cubicBezTo>
                  <a:cubicBezTo>
                    <a:pt x="22" y="0"/>
                    <a:pt x="14" y="0"/>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863"/>
            <p:cNvSpPr>
              <a:spLocks/>
            </p:cNvSpPr>
            <p:nvPr/>
          </p:nvSpPr>
          <p:spPr bwMode="auto">
            <a:xfrm>
              <a:off x="2498" y="2546"/>
              <a:ext cx="137" cy="148"/>
            </a:xfrm>
            <a:custGeom>
              <a:avLst/>
              <a:gdLst>
                <a:gd name="T0" fmla="*/ 1 w 78"/>
                <a:gd name="T1" fmla="*/ 7 h 84"/>
                <a:gd name="T2" fmla="*/ 35 w 78"/>
                <a:gd name="T3" fmla="*/ 56 h 84"/>
                <a:gd name="T4" fmla="*/ 74 w 78"/>
                <a:gd name="T5" fmla="*/ 78 h 84"/>
                <a:gd name="T6" fmla="*/ 74 w 78"/>
                <a:gd name="T7" fmla="*/ 72 h 84"/>
                <a:gd name="T8" fmla="*/ 34 w 78"/>
                <a:gd name="T9" fmla="*/ 40 h 84"/>
                <a:gd name="T10" fmla="*/ 6 w 78"/>
                <a:gd name="T11" fmla="*/ 3 h 84"/>
                <a:gd name="T12" fmla="*/ 1 w 78"/>
                <a:gd name="T13" fmla="*/ 7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1" y="7"/>
                  </a:moveTo>
                  <a:cubicBezTo>
                    <a:pt x="9" y="25"/>
                    <a:pt x="22" y="41"/>
                    <a:pt x="35" y="56"/>
                  </a:cubicBezTo>
                  <a:cubicBezTo>
                    <a:pt x="45" y="66"/>
                    <a:pt x="58" y="84"/>
                    <a:pt x="74" y="78"/>
                  </a:cubicBezTo>
                  <a:cubicBezTo>
                    <a:pt x="77" y="77"/>
                    <a:pt x="78" y="72"/>
                    <a:pt x="74" y="72"/>
                  </a:cubicBezTo>
                  <a:cubicBezTo>
                    <a:pt x="57" y="69"/>
                    <a:pt x="45" y="52"/>
                    <a:pt x="34" y="40"/>
                  </a:cubicBezTo>
                  <a:cubicBezTo>
                    <a:pt x="24" y="28"/>
                    <a:pt x="15" y="15"/>
                    <a:pt x="6" y="3"/>
                  </a:cubicBezTo>
                  <a:cubicBezTo>
                    <a:pt x="3" y="0"/>
                    <a:pt x="0" y="4"/>
                    <a:pt x="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864"/>
            <p:cNvSpPr>
              <a:spLocks/>
            </p:cNvSpPr>
            <p:nvPr/>
          </p:nvSpPr>
          <p:spPr bwMode="auto">
            <a:xfrm>
              <a:off x="2593" y="2654"/>
              <a:ext cx="162" cy="35"/>
            </a:xfrm>
            <a:custGeom>
              <a:avLst/>
              <a:gdLst>
                <a:gd name="T0" fmla="*/ 88 w 92"/>
                <a:gd name="T1" fmla="*/ 8 h 20"/>
                <a:gd name="T2" fmla="*/ 3 w 92"/>
                <a:gd name="T3" fmla="*/ 13 h 20"/>
                <a:gd name="T4" fmla="*/ 5 w 92"/>
                <a:gd name="T5" fmla="*/ 20 h 20"/>
                <a:gd name="T6" fmla="*/ 46 w 92"/>
                <a:gd name="T7" fmla="*/ 14 h 20"/>
                <a:gd name="T8" fmla="*/ 87 w 92"/>
                <a:gd name="T9" fmla="*/ 14 h 20"/>
                <a:gd name="T10" fmla="*/ 88 w 92"/>
                <a:gd name="T11" fmla="*/ 8 h 20"/>
              </a:gdLst>
              <a:ahLst/>
              <a:cxnLst>
                <a:cxn ang="0">
                  <a:pos x="T0" y="T1"/>
                </a:cxn>
                <a:cxn ang="0">
                  <a:pos x="T2" y="T3"/>
                </a:cxn>
                <a:cxn ang="0">
                  <a:pos x="T4" y="T5"/>
                </a:cxn>
                <a:cxn ang="0">
                  <a:pos x="T6" y="T7"/>
                </a:cxn>
                <a:cxn ang="0">
                  <a:pos x="T8" y="T9"/>
                </a:cxn>
                <a:cxn ang="0">
                  <a:pos x="T10" y="T11"/>
                </a:cxn>
              </a:cxnLst>
              <a:rect l="0" t="0" r="r" b="b"/>
              <a:pathLst>
                <a:path w="92" h="20">
                  <a:moveTo>
                    <a:pt x="88" y="8"/>
                  </a:moveTo>
                  <a:cubicBezTo>
                    <a:pt x="62" y="2"/>
                    <a:pt x="27" y="0"/>
                    <a:pt x="3" y="13"/>
                  </a:cubicBezTo>
                  <a:cubicBezTo>
                    <a:pt x="0" y="15"/>
                    <a:pt x="1" y="20"/>
                    <a:pt x="5" y="20"/>
                  </a:cubicBezTo>
                  <a:cubicBezTo>
                    <a:pt x="18" y="19"/>
                    <a:pt x="32" y="14"/>
                    <a:pt x="46" y="14"/>
                  </a:cubicBezTo>
                  <a:cubicBezTo>
                    <a:pt x="60" y="13"/>
                    <a:pt x="74" y="13"/>
                    <a:pt x="87" y="14"/>
                  </a:cubicBezTo>
                  <a:cubicBezTo>
                    <a:pt x="91" y="15"/>
                    <a:pt x="92" y="9"/>
                    <a:pt x="8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865"/>
            <p:cNvSpPr>
              <a:spLocks/>
            </p:cNvSpPr>
            <p:nvPr/>
          </p:nvSpPr>
          <p:spPr bwMode="auto">
            <a:xfrm>
              <a:off x="2530" y="2677"/>
              <a:ext cx="89" cy="132"/>
            </a:xfrm>
            <a:custGeom>
              <a:avLst/>
              <a:gdLst>
                <a:gd name="T0" fmla="*/ 48 w 51"/>
                <a:gd name="T1" fmla="*/ 0 h 75"/>
                <a:gd name="T2" fmla="*/ 21 w 51"/>
                <a:gd name="T3" fmla="*/ 18 h 75"/>
                <a:gd name="T4" fmla="*/ 0 w 51"/>
                <a:gd name="T5" fmla="*/ 70 h 75"/>
                <a:gd name="T6" fmla="*/ 6 w 51"/>
                <a:gd name="T7" fmla="*/ 72 h 75"/>
                <a:gd name="T8" fmla="*/ 49 w 51"/>
                <a:gd name="T9" fmla="*/ 4 h 75"/>
                <a:gd name="T10" fmla="*/ 48 w 51"/>
                <a:gd name="T11" fmla="*/ 0 h 75"/>
              </a:gdLst>
              <a:ahLst/>
              <a:cxnLst>
                <a:cxn ang="0">
                  <a:pos x="T0" y="T1"/>
                </a:cxn>
                <a:cxn ang="0">
                  <a:pos x="T2" y="T3"/>
                </a:cxn>
                <a:cxn ang="0">
                  <a:pos x="T4" y="T5"/>
                </a:cxn>
                <a:cxn ang="0">
                  <a:pos x="T6" y="T7"/>
                </a:cxn>
                <a:cxn ang="0">
                  <a:pos x="T8" y="T9"/>
                </a:cxn>
                <a:cxn ang="0">
                  <a:pos x="T10" y="T11"/>
                </a:cxn>
              </a:cxnLst>
              <a:rect l="0" t="0" r="r" b="b"/>
              <a:pathLst>
                <a:path w="51" h="75">
                  <a:moveTo>
                    <a:pt x="48" y="0"/>
                  </a:moveTo>
                  <a:cubicBezTo>
                    <a:pt x="36" y="1"/>
                    <a:pt x="27" y="9"/>
                    <a:pt x="21" y="18"/>
                  </a:cubicBezTo>
                  <a:cubicBezTo>
                    <a:pt x="12" y="33"/>
                    <a:pt x="4" y="53"/>
                    <a:pt x="0" y="70"/>
                  </a:cubicBezTo>
                  <a:cubicBezTo>
                    <a:pt x="0" y="73"/>
                    <a:pt x="4" y="75"/>
                    <a:pt x="6" y="72"/>
                  </a:cubicBezTo>
                  <a:cubicBezTo>
                    <a:pt x="21" y="48"/>
                    <a:pt x="22" y="18"/>
                    <a:pt x="49" y="4"/>
                  </a:cubicBezTo>
                  <a:cubicBezTo>
                    <a:pt x="51" y="3"/>
                    <a:pt x="5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866"/>
            <p:cNvSpPr>
              <a:spLocks/>
            </p:cNvSpPr>
            <p:nvPr/>
          </p:nvSpPr>
          <p:spPr bwMode="auto">
            <a:xfrm>
              <a:off x="2528" y="2942"/>
              <a:ext cx="156" cy="171"/>
            </a:xfrm>
            <a:custGeom>
              <a:avLst/>
              <a:gdLst>
                <a:gd name="T0" fmla="*/ 1 w 89"/>
                <a:gd name="T1" fmla="*/ 6 h 97"/>
                <a:gd name="T2" fmla="*/ 13 w 89"/>
                <a:gd name="T3" fmla="*/ 25 h 97"/>
                <a:gd name="T4" fmla="*/ 35 w 89"/>
                <a:gd name="T5" fmla="*/ 58 h 97"/>
                <a:gd name="T6" fmla="*/ 83 w 89"/>
                <a:gd name="T7" fmla="*/ 96 h 97"/>
                <a:gd name="T8" fmla="*/ 85 w 89"/>
                <a:gd name="T9" fmla="*/ 90 h 97"/>
                <a:gd name="T10" fmla="*/ 38 w 89"/>
                <a:gd name="T11" fmla="*/ 44 h 97"/>
                <a:gd name="T12" fmla="*/ 26 w 89"/>
                <a:gd name="T13" fmla="*/ 25 h 97"/>
                <a:gd name="T14" fmla="*/ 6 w 89"/>
                <a:gd name="T15" fmla="*/ 3 h 97"/>
                <a:gd name="T16" fmla="*/ 1 w 89"/>
                <a:gd name="T17" fmla="*/ 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7">
                  <a:moveTo>
                    <a:pt x="1" y="6"/>
                  </a:moveTo>
                  <a:cubicBezTo>
                    <a:pt x="2" y="14"/>
                    <a:pt x="7" y="19"/>
                    <a:pt x="13" y="25"/>
                  </a:cubicBezTo>
                  <a:cubicBezTo>
                    <a:pt x="24" y="35"/>
                    <a:pt x="28" y="45"/>
                    <a:pt x="35" y="58"/>
                  </a:cubicBezTo>
                  <a:cubicBezTo>
                    <a:pt x="44" y="76"/>
                    <a:pt x="62" y="93"/>
                    <a:pt x="83" y="96"/>
                  </a:cubicBezTo>
                  <a:cubicBezTo>
                    <a:pt x="86" y="97"/>
                    <a:pt x="89" y="92"/>
                    <a:pt x="85" y="90"/>
                  </a:cubicBezTo>
                  <a:cubicBezTo>
                    <a:pt x="64" y="78"/>
                    <a:pt x="49" y="67"/>
                    <a:pt x="38" y="44"/>
                  </a:cubicBezTo>
                  <a:cubicBezTo>
                    <a:pt x="35" y="37"/>
                    <a:pt x="32" y="30"/>
                    <a:pt x="26" y="25"/>
                  </a:cubicBezTo>
                  <a:cubicBezTo>
                    <a:pt x="19" y="17"/>
                    <a:pt x="11" y="13"/>
                    <a:pt x="6" y="3"/>
                  </a:cubicBezTo>
                  <a:cubicBezTo>
                    <a:pt x="5" y="0"/>
                    <a:pt x="0" y="3"/>
                    <a:pt x="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867"/>
            <p:cNvSpPr>
              <a:spLocks/>
            </p:cNvSpPr>
            <p:nvPr/>
          </p:nvSpPr>
          <p:spPr bwMode="auto">
            <a:xfrm>
              <a:off x="2804" y="3044"/>
              <a:ext cx="149" cy="151"/>
            </a:xfrm>
            <a:custGeom>
              <a:avLst/>
              <a:gdLst>
                <a:gd name="T0" fmla="*/ 6 w 85"/>
                <a:gd name="T1" fmla="*/ 84 h 86"/>
                <a:gd name="T2" fmla="*/ 84 w 85"/>
                <a:gd name="T3" fmla="*/ 6 h 86"/>
                <a:gd name="T4" fmla="*/ 80 w 85"/>
                <a:gd name="T5" fmla="*/ 3 h 86"/>
                <a:gd name="T6" fmla="*/ 46 w 85"/>
                <a:gd name="T7" fmla="*/ 43 h 86"/>
                <a:gd name="T8" fmla="*/ 3 w 85"/>
                <a:gd name="T9" fmla="*/ 79 h 86"/>
                <a:gd name="T10" fmla="*/ 6 w 85"/>
                <a:gd name="T11" fmla="*/ 84 h 86"/>
              </a:gdLst>
              <a:ahLst/>
              <a:cxnLst>
                <a:cxn ang="0">
                  <a:pos x="T0" y="T1"/>
                </a:cxn>
                <a:cxn ang="0">
                  <a:pos x="T2" y="T3"/>
                </a:cxn>
                <a:cxn ang="0">
                  <a:pos x="T4" y="T5"/>
                </a:cxn>
                <a:cxn ang="0">
                  <a:pos x="T6" y="T7"/>
                </a:cxn>
                <a:cxn ang="0">
                  <a:pos x="T8" y="T9"/>
                </a:cxn>
                <a:cxn ang="0">
                  <a:pos x="T10" y="T11"/>
                </a:cxn>
              </a:cxnLst>
              <a:rect l="0" t="0" r="r" b="b"/>
              <a:pathLst>
                <a:path w="85" h="86">
                  <a:moveTo>
                    <a:pt x="6" y="84"/>
                  </a:moveTo>
                  <a:cubicBezTo>
                    <a:pt x="37" y="68"/>
                    <a:pt x="70" y="39"/>
                    <a:pt x="84" y="6"/>
                  </a:cubicBezTo>
                  <a:cubicBezTo>
                    <a:pt x="85" y="4"/>
                    <a:pt x="82" y="0"/>
                    <a:pt x="80" y="3"/>
                  </a:cubicBezTo>
                  <a:cubicBezTo>
                    <a:pt x="68" y="16"/>
                    <a:pt x="58" y="30"/>
                    <a:pt x="46" y="43"/>
                  </a:cubicBezTo>
                  <a:cubicBezTo>
                    <a:pt x="33" y="56"/>
                    <a:pt x="18" y="68"/>
                    <a:pt x="3" y="79"/>
                  </a:cubicBezTo>
                  <a:cubicBezTo>
                    <a:pt x="0" y="81"/>
                    <a:pt x="3" y="86"/>
                    <a:pt x="6"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868"/>
            <p:cNvSpPr>
              <a:spLocks/>
            </p:cNvSpPr>
            <p:nvPr/>
          </p:nvSpPr>
          <p:spPr bwMode="auto">
            <a:xfrm>
              <a:off x="3027" y="2891"/>
              <a:ext cx="313" cy="190"/>
            </a:xfrm>
            <a:custGeom>
              <a:avLst/>
              <a:gdLst>
                <a:gd name="T0" fmla="*/ 5 w 178"/>
                <a:gd name="T1" fmla="*/ 102 h 108"/>
                <a:gd name="T2" fmla="*/ 120 w 178"/>
                <a:gd name="T3" fmla="*/ 82 h 108"/>
                <a:gd name="T4" fmla="*/ 178 w 178"/>
                <a:gd name="T5" fmla="*/ 7 h 108"/>
                <a:gd name="T6" fmla="*/ 168 w 178"/>
                <a:gd name="T7" fmla="*/ 3 h 108"/>
                <a:gd name="T8" fmla="*/ 143 w 178"/>
                <a:gd name="T9" fmla="*/ 42 h 108"/>
                <a:gd name="T10" fmla="*/ 110 w 178"/>
                <a:gd name="T11" fmla="*/ 70 h 108"/>
                <a:gd name="T12" fmla="*/ 5 w 178"/>
                <a:gd name="T13" fmla="*/ 92 h 108"/>
                <a:gd name="T14" fmla="*/ 5 w 178"/>
                <a:gd name="T15" fmla="*/ 102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108">
                  <a:moveTo>
                    <a:pt x="5" y="102"/>
                  </a:moveTo>
                  <a:cubicBezTo>
                    <a:pt x="43" y="108"/>
                    <a:pt x="87" y="102"/>
                    <a:pt x="120" y="82"/>
                  </a:cubicBezTo>
                  <a:cubicBezTo>
                    <a:pt x="144" y="67"/>
                    <a:pt x="176" y="37"/>
                    <a:pt x="178" y="7"/>
                  </a:cubicBezTo>
                  <a:cubicBezTo>
                    <a:pt x="178" y="2"/>
                    <a:pt x="172" y="0"/>
                    <a:pt x="168" y="3"/>
                  </a:cubicBezTo>
                  <a:cubicBezTo>
                    <a:pt x="158" y="14"/>
                    <a:pt x="152" y="30"/>
                    <a:pt x="143" y="42"/>
                  </a:cubicBezTo>
                  <a:cubicBezTo>
                    <a:pt x="133" y="53"/>
                    <a:pt x="122" y="63"/>
                    <a:pt x="110" y="70"/>
                  </a:cubicBezTo>
                  <a:cubicBezTo>
                    <a:pt x="77" y="89"/>
                    <a:pt x="41" y="86"/>
                    <a:pt x="5" y="92"/>
                  </a:cubicBezTo>
                  <a:cubicBezTo>
                    <a:pt x="0" y="92"/>
                    <a:pt x="0" y="101"/>
                    <a:pt x="5"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869"/>
            <p:cNvSpPr>
              <a:spLocks/>
            </p:cNvSpPr>
            <p:nvPr/>
          </p:nvSpPr>
          <p:spPr bwMode="auto">
            <a:xfrm>
              <a:off x="3203" y="2761"/>
              <a:ext cx="137" cy="141"/>
            </a:xfrm>
            <a:custGeom>
              <a:avLst/>
              <a:gdLst>
                <a:gd name="T0" fmla="*/ 2 w 78"/>
                <a:gd name="T1" fmla="*/ 7 h 80"/>
                <a:gd name="T2" fmla="*/ 38 w 78"/>
                <a:gd name="T3" fmla="*/ 55 h 80"/>
                <a:gd name="T4" fmla="*/ 73 w 78"/>
                <a:gd name="T5" fmla="*/ 79 h 80"/>
                <a:gd name="T6" fmla="*/ 75 w 78"/>
                <a:gd name="T7" fmla="*/ 73 h 80"/>
                <a:gd name="T8" fmla="*/ 59 w 78"/>
                <a:gd name="T9" fmla="*/ 61 h 80"/>
                <a:gd name="T10" fmla="*/ 43 w 78"/>
                <a:gd name="T11" fmla="*/ 44 h 80"/>
                <a:gd name="T12" fmla="*/ 8 w 78"/>
                <a:gd name="T13" fmla="*/ 3 h 80"/>
                <a:gd name="T14" fmla="*/ 2 w 78"/>
                <a:gd name="T15" fmla="*/ 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0">
                  <a:moveTo>
                    <a:pt x="2" y="7"/>
                  </a:moveTo>
                  <a:cubicBezTo>
                    <a:pt x="12" y="24"/>
                    <a:pt x="26" y="39"/>
                    <a:pt x="38" y="55"/>
                  </a:cubicBezTo>
                  <a:cubicBezTo>
                    <a:pt x="47" y="65"/>
                    <a:pt x="58" y="80"/>
                    <a:pt x="73" y="79"/>
                  </a:cubicBezTo>
                  <a:cubicBezTo>
                    <a:pt x="76" y="79"/>
                    <a:pt x="78" y="75"/>
                    <a:pt x="75" y="73"/>
                  </a:cubicBezTo>
                  <a:cubicBezTo>
                    <a:pt x="70" y="69"/>
                    <a:pt x="64" y="66"/>
                    <a:pt x="59" y="61"/>
                  </a:cubicBezTo>
                  <a:cubicBezTo>
                    <a:pt x="53" y="56"/>
                    <a:pt x="48" y="50"/>
                    <a:pt x="43" y="44"/>
                  </a:cubicBezTo>
                  <a:cubicBezTo>
                    <a:pt x="31" y="30"/>
                    <a:pt x="20" y="15"/>
                    <a:pt x="8"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870"/>
            <p:cNvSpPr>
              <a:spLocks/>
            </p:cNvSpPr>
            <p:nvPr/>
          </p:nvSpPr>
          <p:spPr bwMode="auto">
            <a:xfrm>
              <a:off x="3312" y="2886"/>
              <a:ext cx="218" cy="56"/>
            </a:xfrm>
            <a:custGeom>
              <a:avLst/>
              <a:gdLst>
                <a:gd name="T0" fmla="*/ 4 w 124"/>
                <a:gd name="T1" fmla="*/ 7 h 32"/>
                <a:gd name="T2" fmla="*/ 121 w 124"/>
                <a:gd name="T3" fmla="*/ 18 h 32"/>
                <a:gd name="T4" fmla="*/ 120 w 124"/>
                <a:gd name="T5" fmla="*/ 11 h 32"/>
                <a:gd name="T6" fmla="*/ 66 w 124"/>
                <a:gd name="T7" fmla="*/ 14 h 32"/>
                <a:gd name="T8" fmla="*/ 6 w 124"/>
                <a:gd name="T9" fmla="*/ 1 h 32"/>
                <a:gd name="T10" fmla="*/ 4 w 124"/>
                <a:gd name="T11" fmla="*/ 7 h 32"/>
              </a:gdLst>
              <a:ahLst/>
              <a:cxnLst>
                <a:cxn ang="0">
                  <a:pos x="T0" y="T1"/>
                </a:cxn>
                <a:cxn ang="0">
                  <a:pos x="T2" y="T3"/>
                </a:cxn>
                <a:cxn ang="0">
                  <a:pos x="T4" y="T5"/>
                </a:cxn>
                <a:cxn ang="0">
                  <a:pos x="T6" y="T7"/>
                </a:cxn>
                <a:cxn ang="0">
                  <a:pos x="T8" y="T9"/>
                </a:cxn>
                <a:cxn ang="0">
                  <a:pos x="T10" y="T11"/>
                </a:cxn>
              </a:cxnLst>
              <a:rect l="0" t="0" r="r" b="b"/>
              <a:pathLst>
                <a:path w="124" h="32">
                  <a:moveTo>
                    <a:pt x="4" y="7"/>
                  </a:moveTo>
                  <a:cubicBezTo>
                    <a:pt x="37" y="24"/>
                    <a:pt x="86" y="32"/>
                    <a:pt x="121" y="18"/>
                  </a:cubicBezTo>
                  <a:cubicBezTo>
                    <a:pt x="124" y="16"/>
                    <a:pt x="124" y="11"/>
                    <a:pt x="120" y="11"/>
                  </a:cubicBezTo>
                  <a:cubicBezTo>
                    <a:pt x="102" y="13"/>
                    <a:pt x="84" y="15"/>
                    <a:pt x="66" y="14"/>
                  </a:cubicBezTo>
                  <a:cubicBezTo>
                    <a:pt x="45" y="12"/>
                    <a:pt x="26" y="6"/>
                    <a:pt x="6" y="1"/>
                  </a:cubicBezTo>
                  <a:cubicBezTo>
                    <a:pt x="3" y="0"/>
                    <a:pt x="0" y="6"/>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71"/>
            <p:cNvSpPr>
              <a:spLocks/>
            </p:cNvSpPr>
            <p:nvPr/>
          </p:nvSpPr>
          <p:spPr bwMode="auto">
            <a:xfrm>
              <a:off x="3358" y="2610"/>
              <a:ext cx="168" cy="139"/>
            </a:xfrm>
            <a:custGeom>
              <a:avLst/>
              <a:gdLst>
                <a:gd name="T0" fmla="*/ 3 w 96"/>
                <a:gd name="T1" fmla="*/ 6 h 79"/>
                <a:gd name="T2" fmla="*/ 89 w 96"/>
                <a:gd name="T3" fmla="*/ 77 h 79"/>
                <a:gd name="T4" fmla="*/ 96 w 96"/>
                <a:gd name="T5" fmla="*/ 75 h 79"/>
                <a:gd name="T6" fmla="*/ 59 w 96"/>
                <a:gd name="T7" fmla="*/ 33 h 79"/>
                <a:gd name="T8" fmla="*/ 6 w 96"/>
                <a:gd name="T9" fmla="*/ 1 h 79"/>
                <a:gd name="T10" fmla="*/ 3 w 96"/>
                <a:gd name="T11" fmla="*/ 6 h 79"/>
              </a:gdLst>
              <a:ahLst/>
              <a:cxnLst>
                <a:cxn ang="0">
                  <a:pos x="T0" y="T1"/>
                </a:cxn>
                <a:cxn ang="0">
                  <a:pos x="T2" y="T3"/>
                </a:cxn>
                <a:cxn ang="0">
                  <a:pos x="T4" y="T5"/>
                </a:cxn>
                <a:cxn ang="0">
                  <a:pos x="T6" y="T7"/>
                </a:cxn>
                <a:cxn ang="0">
                  <a:pos x="T8" y="T9"/>
                </a:cxn>
                <a:cxn ang="0">
                  <a:pos x="T10" y="T11"/>
                </a:cxn>
              </a:cxnLst>
              <a:rect l="0" t="0" r="r" b="b"/>
              <a:pathLst>
                <a:path w="96" h="79">
                  <a:moveTo>
                    <a:pt x="3" y="6"/>
                  </a:moveTo>
                  <a:cubicBezTo>
                    <a:pt x="35" y="22"/>
                    <a:pt x="69" y="48"/>
                    <a:pt x="89" y="77"/>
                  </a:cubicBezTo>
                  <a:cubicBezTo>
                    <a:pt x="91" y="79"/>
                    <a:pt x="96" y="79"/>
                    <a:pt x="96" y="75"/>
                  </a:cubicBezTo>
                  <a:cubicBezTo>
                    <a:pt x="93" y="55"/>
                    <a:pt x="73" y="45"/>
                    <a:pt x="59" y="33"/>
                  </a:cubicBezTo>
                  <a:cubicBezTo>
                    <a:pt x="42" y="20"/>
                    <a:pt x="27" y="6"/>
                    <a:pt x="6" y="1"/>
                  </a:cubicBezTo>
                  <a:cubicBezTo>
                    <a:pt x="2" y="0"/>
                    <a:pt x="0" y="5"/>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72"/>
            <p:cNvSpPr>
              <a:spLocks/>
            </p:cNvSpPr>
            <p:nvPr/>
          </p:nvSpPr>
          <p:spPr bwMode="auto">
            <a:xfrm>
              <a:off x="3510" y="2659"/>
              <a:ext cx="324" cy="106"/>
            </a:xfrm>
            <a:custGeom>
              <a:avLst/>
              <a:gdLst>
                <a:gd name="T0" fmla="*/ 7 w 184"/>
                <a:gd name="T1" fmla="*/ 58 h 60"/>
                <a:gd name="T2" fmla="*/ 98 w 184"/>
                <a:gd name="T3" fmla="*/ 44 h 60"/>
                <a:gd name="T4" fmla="*/ 180 w 184"/>
                <a:gd name="T5" fmla="*/ 10 h 60"/>
                <a:gd name="T6" fmla="*/ 175 w 184"/>
                <a:gd name="T7" fmla="*/ 1 h 60"/>
                <a:gd name="T8" fmla="*/ 130 w 184"/>
                <a:gd name="T9" fmla="*/ 19 h 60"/>
                <a:gd name="T10" fmla="*/ 80 w 184"/>
                <a:gd name="T11" fmla="*/ 31 h 60"/>
                <a:gd name="T12" fmla="*/ 3 w 184"/>
                <a:gd name="T13" fmla="*/ 51 h 60"/>
                <a:gd name="T14" fmla="*/ 7 w 184"/>
                <a:gd name="T15" fmla="*/ 5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0">
                  <a:moveTo>
                    <a:pt x="7" y="58"/>
                  </a:moveTo>
                  <a:cubicBezTo>
                    <a:pt x="37" y="48"/>
                    <a:pt x="67" y="51"/>
                    <a:pt x="98" y="44"/>
                  </a:cubicBezTo>
                  <a:cubicBezTo>
                    <a:pt x="123" y="39"/>
                    <a:pt x="162" y="30"/>
                    <a:pt x="180" y="10"/>
                  </a:cubicBezTo>
                  <a:cubicBezTo>
                    <a:pt x="184" y="6"/>
                    <a:pt x="180" y="0"/>
                    <a:pt x="175" y="1"/>
                  </a:cubicBezTo>
                  <a:cubicBezTo>
                    <a:pt x="159" y="4"/>
                    <a:pt x="145" y="13"/>
                    <a:pt x="130" y="19"/>
                  </a:cubicBezTo>
                  <a:cubicBezTo>
                    <a:pt x="114" y="24"/>
                    <a:pt x="97" y="29"/>
                    <a:pt x="80" y="31"/>
                  </a:cubicBezTo>
                  <a:cubicBezTo>
                    <a:pt x="57" y="35"/>
                    <a:pt x="20" y="31"/>
                    <a:pt x="3" y="51"/>
                  </a:cubicBezTo>
                  <a:cubicBezTo>
                    <a:pt x="0" y="54"/>
                    <a:pt x="3" y="60"/>
                    <a:pt x="7"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73"/>
            <p:cNvSpPr>
              <a:spLocks/>
            </p:cNvSpPr>
            <p:nvPr/>
          </p:nvSpPr>
          <p:spPr bwMode="auto">
            <a:xfrm>
              <a:off x="3844" y="2619"/>
              <a:ext cx="118" cy="65"/>
            </a:xfrm>
            <a:custGeom>
              <a:avLst/>
              <a:gdLst>
                <a:gd name="T0" fmla="*/ 63 w 67"/>
                <a:gd name="T1" fmla="*/ 30 h 37"/>
                <a:gd name="T2" fmla="*/ 31 w 67"/>
                <a:gd name="T3" fmla="*/ 16 h 37"/>
                <a:gd name="T4" fmla="*/ 6 w 67"/>
                <a:gd name="T5" fmla="*/ 1 h 37"/>
                <a:gd name="T6" fmla="*/ 1 w 67"/>
                <a:gd name="T7" fmla="*/ 7 h 37"/>
                <a:gd name="T8" fmla="*/ 61 w 67"/>
                <a:gd name="T9" fmla="*/ 37 h 37"/>
                <a:gd name="T10" fmla="*/ 63 w 67"/>
                <a:gd name="T11" fmla="*/ 30 h 37"/>
              </a:gdLst>
              <a:ahLst/>
              <a:cxnLst>
                <a:cxn ang="0">
                  <a:pos x="T0" y="T1"/>
                </a:cxn>
                <a:cxn ang="0">
                  <a:pos x="T2" y="T3"/>
                </a:cxn>
                <a:cxn ang="0">
                  <a:pos x="T4" y="T5"/>
                </a:cxn>
                <a:cxn ang="0">
                  <a:pos x="T6" y="T7"/>
                </a:cxn>
                <a:cxn ang="0">
                  <a:pos x="T8" y="T9"/>
                </a:cxn>
                <a:cxn ang="0">
                  <a:pos x="T10" y="T11"/>
                </a:cxn>
              </a:cxnLst>
              <a:rect l="0" t="0" r="r" b="b"/>
              <a:pathLst>
                <a:path w="67" h="37">
                  <a:moveTo>
                    <a:pt x="63" y="30"/>
                  </a:moveTo>
                  <a:cubicBezTo>
                    <a:pt x="52" y="26"/>
                    <a:pt x="41" y="22"/>
                    <a:pt x="31" y="16"/>
                  </a:cubicBezTo>
                  <a:cubicBezTo>
                    <a:pt x="22" y="11"/>
                    <a:pt x="15" y="4"/>
                    <a:pt x="6" y="1"/>
                  </a:cubicBezTo>
                  <a:cubicBezTo>
                    <a:pt x="3" y="0"/>
                    <a:pt x="0" y="4"/>
                    <a:pt x="1" y="7"/>
                  </a:cubicBezTo>
                  <a:cubicBezTo>
                    <a:pt x="13" y="24"/>
                    <a:pt x="42" y="34"/>
                    <a:pt x="61" y="37"/>
                  </a:cubicBezTo>
                  <a:cubicBezTo>
                    <a:pt x="65" y="37"/>
                    <a:pt x="67" y="32"/>
                    <a:pt x="6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74"/>
            <p:cNvSpPr>
              <a:spLocks/>
            </p:cNvSpPr>
            <p:nvPr/>
          </p:nvSpPr>
          <p:spPr bwMode="auto">
            <a:xfrm>
              <a:off x="3848" y="2508"/>
              <a:ext cx="26" cy="121"/>
            </a:xfrm>
            <a:custGeom>
              <a:avLst/>
              <a:gdLst>
                <a:gd name="T0" fmla="*/ 7 w 15"/>
                <a:gd name="T1" fmla="*/ 65 h 69"/>
                <a:gd name="T2" fmla="*/ 13 w 15"/>
                <a:gd name="T3" fmla="*/ 29 h 69"/>
                <a:gd name="T4" fmla="*/ 7 w 15"/>
                <a:gd name="T5" fmla="*/ 2 h 69"/>
                <a:gd name="T6" fmla="*/ 1 w 15"/>
                <a:gd name="T7" fmla="*/ 4 h 69"/>
                <a:gd name="T8" fmla="*/ 0 w 15"/>
                <a:gd name="T9" fmla="*/ 65 h 69"/>
                <a:gd name="T10" fmla="*/ 7 w 15"/>
                <a:gd name="T11" fmla="*/ 65 h 69"/>
              </a:gdLst>
              <a:ahLst/>
              <a:cxnLst>
                <a:cxn ang="0">
                  <a:pos x="T0" y="T1"/>
                </a:cxn>
                <a:cxn ang="0">
                  <a:pos x="T2" y="T3"/>
                </a:cxn>
                <a:cxn ang="0">
                  <a:pos x="T4" y="T5"/>
                </a:cxn>
                <a:cxn ang="0">
                  <a:pos x="T6" y="T7"/>
                </a:cxn>
                <a:cxn ang="0">
                  <a:pos x="T8" y="T9"/>
                </a:cxn>
                <a:cxn ang="0">
                  <a:pos x="T10" y="T11"/>
                </a:cxn>
              </a:cxnLst>
              <a:rect l="0" t="0" r="r" b="b"/>
              <a:pathLst>
                <a:path w="15" h="69">
                  <a:moveTo>
                    <a:pt x="7" y="65"/>
                  </a:moveTo>
                  <a:cubicBezTo>
                    <a:pt x="11" y="54"/>
                    <a:pt x="12" y="41"/>
                    <a:pt x="13" y="29"/>
                  </a:cubicBezTo>
                  <a:cubicBezTo>
                    <a:pt x="13" y="20"/>
                    <a:pt x="15" y="7"/>
                    <a:pt x="7" y="2"/>
                  </a:cubicBezTo>
                  <a:cubicBezTo>
                    <a:pt x="5" y="0"/>
                    <a:pt x="1" y="1"/>
                    <a:pt x="1" y="4"/>
                  </a:cubicBezTo>
                  <a:cubicBezTo>
                    <a:pt x="3" y="25"/>
                    <a:pt x="1" y="44"/>
                    <a:pt x="0" y="65"/>
                  </a:cubicBezTo>
                  <a:cubicBezTo>
                    <a:pt x="0" y="69"/>
                    <a:pt x="5" y="69"/>
                    <a:pt x="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75"/>
            <p:cNvSpPr>
              <a:spLocks/>
            </p:cNvSpPr>
            <p:nvPr/>
          </p:nvSpPr>
          <p:spPr bwMode="auto">
            <a:xfrm>
              <a:off x="3655" y="2408"/>
              <a:ext cx="218" cy="119"/>
            </a:xfrm>
            <a:custGeom>
              <a:avLst/>
              <a:gdLst>
                <a:gd name="T0" fmla="*/ 122 w 124"/>
                <a:gd name="T1" fmla="*/ 62 h 68"/>
                <a:gd name="T2" fmla="*/ 71 w 124"/>
                <a:gd name="T3" fmla="*/ 22 h 68"/>
                <a:gd name="T4" fmla="*/ 5 w 124"/>
                <a:gd name="T5" fmla="*/ 2 h 68"/>
                <a:gd name="T6" fmla="*/ 4 w 124"/>
                <a:gd name="T7" fmla="*/ 9 h 68"/>
                <a:gd name="T8" fmla="*/ 117 w 124"/>
                <a:gd name="T9" fmla="*/ 66 h 68"/>
                <a:gd name="T10" fmla="*/ 122 w 124"/>
                <a:gd name="T11" fmla="*/ 62 h 68"/>
              </a:gdLst>
              <a:ahLst/>
              <a:cxnLst>
                <a:cxn ang="0">
                  <a:pos x="T0" y="T1"/>
                </a:cxn>
                <a:cxn ang="0">
                  <a:pos x="T2" y="T3"/>
                </a:cxn>
                <a:cxn ang="0">
                  <a:pos x="T4" y="T5"/>
                </a:cxn>
                <a:cxn ang="0">
                  <a:pos x="T6" y="T7"/>
                </a:cxn>
                <a:cxn ang="0">
                  <a:pos x="T8" y="T9"/>
                </a:cxn>
                <a:cxn ang="0">
                  <a:pos x="T10" y="T11"/>
                </a:cxn>
              </a:cxnLst>
              <a:rect l="0" t="0" r="r" b="b"/>
              <a:pathLst>
                <a:path w="124" h="68">
                  <a:moveTo>
                    <a:pt x="122" y="62"/>
                  </a:moveTo>
                  <a:cubicBezTo>
                    <a:pt x="110" y="44"/>
                    <a:pt x="89" y="33"/>
                    <a:pt x="71" y="22"/>
                  </a:cubicBezTo>
                  <a:cubicBezTo>
                    <a:pt x="51" y="10"/>
                    <a:pt x="29" y="0"/>
                    <a:pt x="5" y="2"/>
                  </a:cubicBezTo>
                  <a:cubicBezTo>
                    <a:pt x="1" y="2"/>
                    <a:pt x="0" y="8"/>
                    <a:pt x="4" y="9"/>
                  </a:cubicBezTo>
                  <a:cubicBezTo>
                    <a:pt x="45" y="18"/>
                    <a:pt x="87" y="37"/>
                    <a:pt x="117" y="66"/>
                  </a:cubicBezTo>
                  <a:cubicBezTo>
                    <a:pt x="120" y="68"/>
                    <a:pt x="124" y="65"/>
                    <a:pt x="122"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76"/>
            <p:cNvSpPr>
              <a:spLocks/>
            </p:cNvSpPr>
            <p:nvPr/>
          </p:nvSpPr>
          <p:spPr bwMode="auto">
            <a:xfrm>
              <a:off x="3853" y="2346"/>
              <a:ext cx="434" cy="185"/>
            </a:xfrm>
            <a:custGeom>
              <a:avLst/>
              <a:gdLst>
                <a:gd name="T0" fmla="*/ 10 w 247"/>
                <a:gd name="T1" fmla="*/ 103 h 105"/>
                <a:gd name="T2" fmla="*/ 119 w 247"/>
                <a:gd name="T3" fmla="*/ 43 h 105"/>
                <a:gd name="T4" fmla="*/ 178 w 247"/>
                <a:gd name="T5" fmla="*/ 28 h 105"/>
                <a:gd name="T6" fmla="*/ 241 w 247"/>
                <a:gd name="T7" fmla="*/ 29 h 105"/>
                <a:gd name="T8" fmla="*/ 243 w 247"/>
                <a:gd name="T9" fmla="*/ 20 h 105"/>
                <a:gd name="T10" fmla="*/ 118 w 247"/>
                <a:gd name="T11" fmla="*/ 27 h 105"/>
                <a:gd name="T12" fmla="*/ 4 w 247"/>
                <a:gd name="T13" fmla="*/ 95 h 105"/>
                <a:gd name="T14" fmla="*/ 10 w 247"/>
                <a:gd name="T15" fmla="*/ 10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05">
                  <a:moveTo>
                    <a:pt x="10" y="103"/>
                  </a:moveTo>
                  <a:cubicBezTo>
                    <a:pt x="48" y="85"/>
                    <a:pt x="79" y="58"/>
                    <a:pt x="119" y="43"/>
                  </a:cubicBezTo>
                  <a:cubicBezTo>
                    <a:pt x="138" y="36"/>
                    <a:pt x="158" y="30"/>
                    <a:pt x="178" y="28"/>
                  </a:cubicBezTo>
                  <a:cubicBezTo>
                    <a:pt x="199" y="26"/>
                    <a:pt x="220" y="31"/>
                    <a:pt x="241" y="29"/>
                  </a:cubicBezTo>
                  <a:cubicBezTo>
                    <a:pt x="245" y="29"/>
                    <a:pt x="247" y="23"/>
                    <a:pt x="243" y="20"/>
                  </a:cubicBezTo>
                  <a:cubicBezTo>
                    <a:pt x="208" y="0"/>
                    <a:pt x="153" y="14"/>
                    <a:pt x="118" y="27"/>
                  </a:cubicBezTo>
                  <a:cubicBezTo>
                    <a:pt x="78" y="42"/>
                    <a:pt x="35" y="65"/>
                    <a:pt x="4" y="95"/>
                  </a:cubicBezTo>
                  <a:cubicBezTo>
                    <a:pt x="0" y="99"/>
                    <a:pt x="5" y="105"/>
                    <a:pt x="10"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77"/>
            <p:cNvSpPr>
              <a:spLocks/>
            </p:cNvSpPr>
            <p:nvPr/>
          </p:nvSpPr>
          <p:spPr bwMode="auto">
            <a:xfrm>
              <a:off x="4208" y="2212"/>
              <a:ext cx="102" cy="167"/>
            </a:xfrm>
            <a:custGeom>
              <a:avLst/>
              <a:gdLst>
                <a:gd name="T0" fmla="*/ 5 w 58"/>
                <a:gd name="T1" fmla="*/ 93 h 95"/>
                <a:gd name="T2" fmla="*/ 39 w 58"/>
                <a:gd name="T3" fmla="*/ 54 h 95"/>
                <a:gd name="T4" fmla="*/ 57 w 58"/>
                <a:gd name="T5" fmla="*/ 5 h 95"/>
                <a:gd name="T6" fmla="*/ 50 w 58"/>
                <a:gd name="T7" fmla="*/ 3 h 95"/>
                <a:gd name="T8" fmla="*/ 32 w 58"/>
                <a:gd name="T9" fmla="*/ 47 h 95"/>
                <a:gd name="T10" fmla="*/ 1 w 58"/>
                <a:gd name="T11" fmla="*/ 89 h 95"/>
                <a:gd name="T12" fmla="*/ 5 w 58"/>
                <a:gd name="T13" fmla="*/ 93 h 95"/>
              </a:gdLst>
              <a:ahLst/>
              <a:cxnLst>
                <a:cxn ang="0">
                  <a:pos x="T0" y="T1"/>
                </a:cxn>
                <a:cxn ang="0">
                  <a:pos x="T2" y="T3"/>
                </a:cxn>
                <a:cxn ang="0">
                  <a:pos x="T4" y="T5"/>
                </a:cxn>
                <a:cxn ang="0">
                  <a:pos x="T6" y="T7"/>
                </a:cxn>
                <a:cxn ang="0">
                  <a:pos x="T8" y="T9"/>
                </a:cxn>
                <a:cxn ang="0">
                  <a:pos x="T10" y="T11"/>
                </a:cxn>
                <a:cxn ang="0">
                  <a:pos x="T12" y="T13"/>
                </a:cxn>
              </a:cxnLst>
              <a:rect l="0" t="0" r="r" b="b"/>
              <a:pathLst>
                <a:path w="58" h="95">
                  <a:moveTo>
                    <a:pt x="5" y="93"/>
                  </a:moveTo>
                  <a:cubicBezTo>
                    <a:pt x="19" y="83"/>
                    <a:pt x="30" y="69"/>
                    <a:pt x="39" y="54"/>
                  </a:cubicBezTo>
                  <a:cubicBezTo>
                    <a:pt x="47" y="41"/>
                    <a:pt x="58" y="22"/>
                    <a:pt x="57" y="5"/>
                  </a:cubicBezTo>
                  <a:cubicBezTo>
                    <a:pt x="56" y="2"/>
                    <a:pt x="52" y="0"/>
                    <a:pt x="50" y="3"/>
                  </a:cubicBezTo>
                  <a:cubicBezTo>
                    <a:pt x="42" y="17"/>
                    <a:pt x="39" y="33"/>
                    <a:pt x="32" y="47"/>
                  </a:cubicBezTo>
                  <a:cubicBezTo>
                    <a:pt x="24" y="62"/>
                    <a:pt x="13" y="76"/>
                    <a:pt x="1" y="89"/>
                  </a:cubicBezTo>
                  <a:cubicBezTo>
                    <a:pt x="0" y="91"/>
                    <a:pt x="2" y="95"/>
                    <a:pt x="5"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8"/>
            <p:cNvSpPr>
              <a:spLocks/>
            </p:cNvSpPr>
            <p:nvPr/>
          </p:nvSpPr>
          <p:spPr bwMode="auto">
            <a:xfrm>
              <a:off x="4145" y="2128"/>
              <a:ext cx="965" cy="260"/>
            </a:xfrm>
            <a:custGeom>
              <a:avLst/>
              <a:gdLst>
                <a:gd name="T0" fmla="*/ 3 w 549"/>
                <a:gd name="T1" fmla="*/ 10 h 148"/>
                <a:gd name="T2" fmla="*/ 101 w 549"/>
                <a:gd name="T3" fmla="*/ 59 h 148"/>
                <a:gd name="T4" fmla="*/ 244 w 549"/>
                <a:gd name="T5" fmla="*/ 34 h 148"/>
                <a:gd name="T6" fmla="*/ 415 w 549"/>
                <a:gd name="T7" fmla="*/ 47 h 148"/>
                <a:gd name="T8" fmla="*/ 486 w 549"/>
                <a:gd name="T9" fmla="*/ 81 h 148"/>
                <a:gd name="T10" fmla="*/ 538 w 549"/>
                <a:gd name="T11" fmla="*/ 143 h 148"/>
                <a:gd name="T12" fmla="*/ 549 w 549"/>
                <a:gd name="T13" fmla="*/ 140 h 148"/>
                <a:gd name="T14" fmla="*/ 460 w 549"/>
                <a:gd name="T15" fmla="*/ 46 h 148"/>
                <a:gd name="T16" fmla="*/ 303 w 549"/>
                <a:gd name="T17" fmla="*/ 11 h 148"/>
                <a:gd name="T18" fmla="*/ 225 w 549"/>
                <a:gd name="T19" fmla="*/ 20 h 148"/>
                <a:gd name="T20" fmla="*/ 131 w 549"/>
                <a:gd name="T21" fmla="*/ 42 h 148"/>
                <a:gd name="T22" fmla="*/ 10 w 549"/>
                <a:gd name="T23" fmla="*/ 3 h 148"/>
                <a:gd name="T24" fmla="*/ 3 w 549"/>
                <a:gd name="T25" fmla="*/ 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148">
                  <a:moveTo>
                    <a:pt x="3" y="10"/>
                  </a:moveTo>
                  <a:cubicBezTo>
                    <a:pt x="23" y="41"/>
                    <a:pt x="67" y="54"/>
                    <a:pt x="101" y="59"/>
                  </a:cubicBezTo>
                  <a:cubicBezTo>
                    <a:pt x="150" y="65"/>
                    <a:pt x="196" y="43"/>
                    <a:pt x="244" y="34"/>
                  </a:cubicBezTo>
                  <a:cubicBezTo>
                    <a:pt x="300" y="24"/>
                    <a:pt x="360" y="29"/>
                    <a:pt x="415" y="47"/>
                  </a:cubicBezTo>
                  <a:cubicBezTo>
                    <a:pt x="440" y="55"/>
                    <a:pt x="465" y="67"/>
                    <a:pt x="486" y="81"/>
                  </a:cubicBezTo>
                  <a:cubicBezTo>
                    <a:pt x="511" y="98"/>
                    <a:pt x="522" y="119"/>
                    <a:pt x="538" y="143"/>
                  </a:cubicBezTo>
                  <a:cubicBezTo>
                    <a:pt x="541" y="148"/>
                    <a:pt x="549" y="146"/>
                    <a:pt x="549" y="140"/>
                  </a:cubicBezTo>
                  <a:cubicBezTo>
                    <a:pt x="549" y="95"/>
                    <a:pt x="495" y="63"/>
                    <a:pt x="460" y="46"/>
                  </a:cubicBezTo>
                  <a:cubicBezTo>
                    <a:pt x="411" y="23"/>
                    <a:pt x="357" y="11"/>
                    <a:pt x="303" y="11"/>
                  </a:cubicBezTo>
                  <a:cubicBezTo>
                    <a:pt x="277" y="11"/>
                    <a:pt x="251" y="14"/>
                    <a:pt x="225" y="20"/>
                  </a:cubicBezTo>
                  <a:cubicBezTo>
                    <a:pt x="194" y="27"/>
                    <a:pt x="163" y="39"/>
                    <a:pt x="131" y="42"/>
                  </a:cubicBezTo>
                  <a:cubicBezTo>
                    <a:pt x="86" y="46"/>
                    <a:pt x="46" y="30"/>
                    <a:pt x="10" y="3"/>
                  </a:cubicBezTo>
                  <a:cubicBezTo>
                    <a:pt x="6" y="0"/>
                    <a:pt x="0" y="6"/>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9"/>
            <p:cNvSpPr>
              <a:spLocks/>
            </p:cNvSpPr>
            <p:nvPr/>
          </p:nvSpPr>
          <p:spPr bwMode="auto">
            <a:xfrm>
              <a:off x="4799" y="1947"/>
              <a:ext cx="65" cy="241"/>
            </a:xfrm>
            <a:custGeom>
              <a:avLst/>
              <a:gdLst>
                <a:gd name="T0" fmla="*/ 21 w 37"/>
                <a:gd name="T1" fmla="*/ 6 h 137"/>
                <a:gd name="T2" fmla="*/ 18 w 37"/>
                <a:gd name="T3" fmla="*/ 68 h 137"/>
                <a:gd name="T4" fmla="*/ 1 w 37"/>
                <a:gd name="T5" fmla="*/ 130 h 137"/>
                <a:gd name="T6" fmla="*/ 8 w 37"/>
                <a:gd name="T7" fmla="*/ 134 h 137"/>
                <a:gd name="T8" fmla="*/ 30 w 37"/>
                <a:gd name="T9" fmla="*/ 5 h 137"/>
                <a:gd name="T10" fmla="*/ 21 w 37"/>
                <a:gd name="T11" fmla="*/ 6 h 137"/>
              </a:gdLst>
              <a:ahLst/>
              <a:cxnLst>
                <a:cxn ang="0">
                  <a:pos x="T0" y="T1"/>
                </a:cxn>
                <a:cxn ang="0">
                  <a:pos x="T2" y="T3"/>
                </a:cxn>
                <a:cxn ang="0">
                  <a:pos x="T4" y="T5"/>
                </a:cxn>
                <a:cxn ang="0">
                  <a:pos x="T6" y="T7"/>
                </a:cxn>
                <a:cxn ang="0">
                  <a:pos x="T8" y="T9"/>
                </a:cxn>
                <a:cxn ang="0">
                  <a:pos x="T10" y="T11"/>
                </a:cxn>
              </a:cxnLst>
              <a:rect l="0" t="0" r="r" b="b"/>
              <a:pathLst>
                <a:path w="37" h="137">
                  <a:moveTo>
                    <a:pt x="21" y="6"/>
                  </a:moveTo>
                  <a:cubicBezTo>
                    <a:pt x="19" y="27"/>
                    <a:pt x="20" y="47"/>
                    <a:pt x="18" y="68"/>
                  </a:cubicBezTo>
                  <a:cubicBezTo>
                    <a:pt x="15" y="90"/>
                    <a:pt x="5" y="108"/>
                    <a:pt x="1" y="130"/>
                  </a:cubicBezTo>
                  <a:cubicBezTo>
                    <a:pt x="0" y="134"/>
                    <a:pt x="5" y="137"/>
                    <a:pt x="8" y="134"/>
                  </a:cubicBezTo>
                  <a:cubicBezTo>
                    <a:pt x="37" y="107"/>
                    <a:pt x="36" y="41"/>
                    <a:pt x="30" y="5"/>
                  </a:cubicBezTo>
                  <a:cubicBezTo>
                    <a:pt x="29" y="0"/>
                    <a:pt x="22" y="2"/>
                    <a:pt x="2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0"/>
            <p:cNvSpPr>
              <a:spLocks/>
            </p:cNvSpPr>
            <p:nvPr/>
          </p:nvSpPr>
          <p:spPr bwMode="auto">
            <a:xfrm>
              <a:off x="4563" y="1838"/>
              <a:ext cx="306" cy="137"/>
            </a:xfrm>
            <a:custGeom>
              <a:avLst/>
              <a:gdLst>
                <a:gd name="T0" fmla="*/ 7 w 174"/>
                <a:gd name="T1" fmla="*/ 12 h 78"/>
                <a:gd name="T2" fmla="*/ 49 w 174"/>
                <a:gd name="T3" fmla="*/ 18 h 78"/>
                <a:gd name="T4" fmla="*/ 94 w 174"/>
                <a:gd name="T5" fmla="*/ 33 h 78"/>
                <a:gd name="T6" fmla="*/ 165 w 174"/>
                <a:gd name="T7" fmla="*/ 76 h 78"/>
                <a:gd name="T8" fmla="*/ 171 w 174"/>
                <a:gd name="T9" fmla="*/ 70 h 78"/>
                <a:gd name="T10" fmla="*/ 87 w 174"/>
                <a:gd name="T11" fmla="*/ 18 h 78"/>
                <a:gd name="T12" fmla="*/ 32 w 174"/>
                <a:gd name="T13" fmla="*/ 4 h 78"/>
                <a:gd name="T14" fmla="*/ 3 w 174"/>
                <a:gd name="T15" fmla="*/ 7 h 78"/>
                <a:gd name="T16" fmla="*/ 7 w 174"/>
                <a:gd name="T17"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78">
                  <a:moveTo>
                    <a:pt x="7" y="12"/>
                  </a:moveTo>
                  <a:cubicBezTo>
                    <a:pt x="18" y="7"/>
                    <a:pt x="38" y="15"/>
                    <a:pt x="49" y="18"/>
                  </a:cubicBezTo>
                  <a:cubicBezTo>
                    <a:pt x="65" y="22"/>
                    <a:pt x="80" y="27"/>
                    <a:pt x="94" y="33"/>
                  </a:cubicBezTo>
                  <a:cubicBezTo>
                    <a:pt x="120" y="45"/>
                    <a:pt x="140" y="64"/>
                    <a:pt x="165" y="76"/>
                  </a:cubicBezTo>
                  <a:cubicBezTo>
                    <a:pt x="168" y="78"/>
                    <a:pt x="174" y="74"/>
                    <a:pt x="171" y="70"/>
                  </a:cubicBezTo>
                  <a:cubicBezTo>
                    <a:pt x="152" y="45"/>
                    <a:pt x="116" y="28"/>
                    <a:pt x="87" y="18"/>
                  </a:cubicBezTo>
                  <a:cubicBezTo>
                    <a:pt x="69" y="11"/>
                    <a:pt x="51" y="6"/>
                    <a:pt x="32" y="4"/>
                  </a:cubicBezTo>
                  <a:cubicBezTo>
                    <a:pt x="22" y="2"/>
                    <a:pt x="12" y="0"/>
                    <a:pt x="3" y="7"/>
                  </a:cubicBezTo>
                  <a:cubicBezTo>
                    <a:pt x="0" y="9"/>
                    <a:pt x="4" y="13"/>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1"/>
            <p:cNvSpPr>
              <a:spLocks/>
            </p:cNvSpPr>
            <p:nvPr/>
          </p:nvSpPr>
          <p:spPr bwMode="auto">
            <a:xfrm>
              <a:off x="4516" y="1732"/>
              <a:ext cx="123" cy="127"/>
            </a:xfrm>
            <a:custGeom>
              <a:avLst/>
              <a:gdLst>
                <a:gd name="T0" fmla="*/ 68 w 70"/>
                <a:gd name="T1" fmla="*/ 68 h 72"/>
                <a:gd name="T2" fmla="*/ 6 w 70"/>
                <a:gd name="T3" fmla="*/ 2 h 72"/>
                <a:gd name="T4" fmla="*/ 4 w 70"/>
                <a:gd name="T5" fmla="*/ 9 h 72"/>
                <a:gd name="T6" fmla="*/ 40 w 70"/>
                <a:gd name="T7" fmla="*/ 30 h 72"/>
                <a:gd name="T8" fmla="*/ 61 w 70"/>
                <a:gd name="T9" fmla="*/ 68 h 72"/>
                <a:gd name="T10" fmla="*/ 68 w 70"/>
                <a:gd name="T11" fmla="*/ 68 h 72"/>
              </a:gdLst>
              <a:ahLst/>
              <a:cxnLst>
                <a:cxn ang="0">
                  <a:pos x="T0" y="T1"/>
                </a:cxn>
                <a:cxn ang="0">
                  <a:pos x="T2" y="T3"/>
                </a:cxn>
                <a:cxn ang="0">
                  <a:pos x="T4" y="T5"/>
                </a:cxn>
                <a:cxn ang="0">
                  <a:pos x="T6" y="T7"/>
                </a:cxn>
                <a:cxn ang="0">
                  <a:pos x="T8" y="T9"/>
                </a:cxn>
                <a:cxn ang="0">
                  <a:pos x="T10" y="T11"/>
                </a:cxn>
              </a:cxnLst>
              <a:rect l="0" t="0" r="r" b="b"/>
              <a:pathLst>
                <a:path w="70" h="72">
                  <a:moveTo>
                    <a:pt x="68" y="68"/>
                  </a:moveTo>
                  <a:cubicBezTo>
                    <a:pt x="70" y="37"/>
                    <a:pt x="37" y="0"/>
                    <a:pt x="6" y="2"/>
                  </a:cubicBezTo>
                  <a:cubicBezTo>
                    <a:pt x="2" y="2"/>
                    <a:pt x="0" y="7"/>
                    <a:pt x="4" y="9"/>
                  </a:cubicBezTo>
                  <a:cubicBezTo>
                    <a:pt x="17" y="15"/>
                    <a:pt x="29" y="19"/>
                    <a:pt x="40" y="30"/>
                  </a:cubicBezTo>
                  <a:cubicBezTo>
                    <a:pt x="51" y="41"/>
                    <a:pt x="56" y="54"/>
                    <a:pt x="61" y="68"/>
                  </a:cubicBezTo>
                  <a:cubicBezTo>
                    <a:pt x="63" y="72"/>
                    <a:pt x="68" y="72"/>
                    <a:pt x="68"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82"/>
            <p:cNvSpPr>
              <a:spLocks/>
            </p:cNvSpPr>
            <p:nvPr/>
          </p:nvSpPr>
          <p:spPr bwMode="auto">
            <a:xfrm>
              <a:off x="4845" y="1901"/>
              <a:ext cx="378" cy="77"/>
            </a:xfrm>
            <a:custGeom>
              <a:avLst/>
              <a:gdLst>
                <a:gd name="T0" fmla="*/ 6 w 215"/>
                <a:gd name="T1" fmla="*/ 43 h 44"/>
                <a:gd name="T2" fmla="*/ 102 w 215"/>
                <a:gd name="T3" fmla="*/ 25 h 44"/>
                <a:gd name="T4" fmla="*/ 152 w 215"/>
                <a:gd name="T5" fmla="*/ 16 h 44"/>
                <a:gd name="T6" fmla="*/ 203 w 215"/>
                <a:gd name="T7" fmla="*/ 35 h 44"/>
                <a:gd name="T8" fmla="*/ 212 w 215"/>
                <a:gd name="T9" fmla="*/ 33 h 44"/>
                <a:gd name="T10" fmla="*/ 148 w 215"/>
                <a:gd name="T11" fmla="*/ 4 h 44"/>
                <a:gd name="T12" fmla="*/ 5 w 215"/>
                <a:gd name="T13" fmla="*/ 34 h 44"/>
                <a:gd name="T14" fmla="*/ 6 w 215"/>
                <a:gd name="T15" fmla="*/ 43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4">
                  <a:moveTo>
                    <a:pt x="6" y="43"/>
                  </a:moveTo>
                  <a:cubicBezTo>
                    <a:pt x="38" y="40"/>
                    <a:pt x="70" y="31"/>
                    <a:pt x="102" y="25"/>
                  </a:cubicBezTo>
                  <a:cubicBezTo>
                    <a:pt x="119" y="22"/>
                    <a:pt x="135" y="19"/>
                    <a:pt x="152" y="16"/>
                  </a:cubicBezTo>
                  <a:cubicBezTo>
                    <a:pt x="174" y="13"/>
                    <a:pt x="191" y="14"/>
                    <a:pt x="203" y="35"/>
                  </a:cubicBezTo>
                  <a:cubicBezTo>
                    <a:pt x="205" y="40"/>
                    <a:pt x="211" y="37"/>
                    <a:pt x="212" y="33"/>
                  </a:cubicBezTo>
                  <a:cubicBezTo>
                    <a:pt x="215" y="0"/>
                    <a:pt x="169" y="0"/>
                    <a:pt x="148" y="4"/>
                  </a:cubicBezTo>
                  <a:cubicBezTo>
                    <a:pt x="101" y="11"/>
                    <a:pt x="50" y="18"/>
                    <a:pt x="5" y="34"/>
                  </a:cubicBezTo>
                  <a:cubicBezTo>
                    <a:pt x="0" y="36"/>
                    <a:pt x="0" y="44"/>
                    <a:pt x="6"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883"/>
            <p:cNvSpPr>
              <a:spLocks/>
            </p:cNvSpPr>
            <p:nvPr/>
          </p:nvSpPr>
          <p:spPr bwMode="auto">
            <a:xfrm>
              <a:off x="5193" y="1850"/>
              <a:ext cx="274" cy="329"/>
            </a:xfrm>
            <a:custGeom>
              <a:avLst/>
              <a:gdLst>
                <a:gd name="T0" fmla="*/ 8 w 156"/>
                <a:gd name="T1" fmla="*/ 26 h 187"/>
                <a:gd name="T2" fmla="*/ 72 w 156"/>
                <a:gd name="T3" fmla="*/ 25 h 187"/>
                <a:gd name="T4" fmla="*/ 104 w 156"/>
                <a:gd name="T5" fmla="*/ 68 h 187"/>
                <a:gd name="T6" fmla="*/ 129 w 156"/>
                <a:gd name="T7" fmla="*/ 127 h 187"/>
                <a:gd name="T8" fmla="*/ 142 w 156"/>
                <a:gd name="T9" fmla="*/ 182 h 187"/>
                <a:gd name="T10" fmla="*/ 152 w 156"/>
                <a:gd name="T11" fmla="*/ 182 h 187"/>
                <a:gd name="T12" fmla="*/ 139 w 156"/>
                <a:gd name="T13" fmla="*/ 109 h 187"/>
                <a:gd name="T14" fmla="*/ 108 w 156"/>
                <a:gd name="T15" fmla="*/ 42 h 187"/>
                <a:gd name="T16" fmla="*/ 5 w 156"/>
                <a:gd name="T17" fmla="*/ 19 h 187"/>
                <a:gd name="T18" fmla="*/ 8 w 156"/>
                <a:gd name="T19"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87">
                  <a:moveTo>
                    <a:pt x="8" y="26"/>
                  </a:moveTo>
                  <a:cubicBezTo>
                    <a:pt x="28" y="22"/>
                    <a:pt x="52" y="15"/>
                    <a:pt x="72" y="25"/>
                  </a:cubicBezTo>
                  <a:cubicBezTo>
                    <a:pt x="89" y="33"/>
                    <a:pt x="97" y="52"/>
                    <a:pt x="104" y="68"/>
                  </a:cubicBezTo>
                  <a:cubicBezTo>
                    <a:pt x="113" y="87"/>
                    <a:pt x="122" y="107"/>
                    <a:pt x="129" y="127"/>
                  </a:cubicBezTo>
                  <a:cubicBezTo>
                    <a:pt x="135" y="145"/>
                    <a:pt x="137" y="164"/>
                    <a:pt x="142" y="182"/>
                  </a:cubicBezTo>
                  <a:cubicBezTo>
                    <a:pt x="144" y="187"/>
                    <a:pt x="151" y="187"/>
                    <a:pt x="152" y="182"/>
                  </a:cubicBezTo>
                  <a:cubicBezTo>
                    <a:pt x="156" y="157"/>
                    <a:pt x="148" y="132"/>
                    <a:pt x="139" y="109"/>
                  </a:cubicBezTo>
                  <a:cubicBezTo>
                    <a:pt x="130" y="86"/>
                    <a:pt x="120" y="63"/>
                    <a:pt x="108" y="42"/>
                  </a:cubicBezTo>
                  <a:cubicBezTo>
                    <a:pt x="85" y="3"/>
                    <a:pt x="43" y="0"/>
                    <a:pt x="5" y="19"/>
                  </a:cubicBezTo>
                  <a:cubicBezTo>
                    <a:pt x="0" y="21"/>
                    <a:pt x="3" y="27"/>
                    <a:pt x="8"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884"/>
            <p:cNvSpPr>
              <a:spLocks/>
            </p:cNvSpPr>
            <p:nvPr/>
          </p:nvSpPr>
          <p:spPr bwMode="auto">
            <a:xfrm>
              <a:off x="5200" y="2151"/>
              <a:ext cx="532" cy="286"/>
            </a:xfrm>
            <a:custGeom>
              <a:avLst/>
              <a:gdLst>
                <a:gd name="T0" fmla="*/ 3 w 303"/>
                <a:gd name="T1" fmla="*/ 17 h 163"/>
                <a:gd name="T2" fmla="*/ 62 w 303"/>
                <a:gd name="T3" fmla="*/ 43 h 163"/>
                <a:gd name="T4" fmla="*/ 133 w 303"/>
                <a:gd name="T5" fmla="*/ 17 h 163"/>
                <a:gd name="T6" fmla="*/ 230 w 303"/>
                <a:gd name="T7" fmla="*/ 65 h 163"/>
                <a:gd name="T8" fmla="*/ 274 w 303"/>
                <a:gd name="T9" fmla="*/ 156 h 163"/>
                <a:gd name="T10" fmla="*/ 283 w 303"/>
                <a:gd name="T11" fmla="*/ 158 h 163"/>
                <a:gd name="T12" fmla="*/ 182 w 303"/>
                <a:gd name="T13" fmla="*/ 14 h 163"/>
                <a:gd name="T14" fmla="*/ 107 w 303"/>
                <a:gd name="T15" fmla="*/ 12 h 163"/>
                <a:gd name="T16" fmla="*/ 63 w 303"/>
                <a:gd name="T17" fmla="*/ 30 h 163"/>
                <a:gd name="T18" fmla="*/ 8 w 303"/>
                <a:gd name="T19" fmla="*/ 11 h 163"/>
                <a:gd name="T20" fmla="*/ 3 w 303"/>
                <a:gd name="T21" fmla="*/ 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163">
                  <a:moveTo>
                    <a:pt x="3" y="17"/>
                  </a:moveTo>
                  <a:cubicBezTo>
                    <a:pt x="19" y="34"/>
                    <a:pt x="38" y="46"/>
                    <a:pt x="62" y="43"/>
                  </a:cubicBezTo>
                  <a:cubicBezTo>
                    <a:pt x="87" y="40"/>
                    <a:pt x="108" y="22"/>
                    <a:pt x="133" y="17"/>
                  </a:cubicBezTo>
                  <a:cubicBezTo>
                    <a:pt x="167" y="11"/>
                    <a:pt x="206" y="44"/>
                    <a:pt x="230" y="65"/>
                  </a:cubicBezTo>
                  <a:cubicBezTo>
                    <a:pt x="258" y="90"/>
                    <a:pt x="271" y="119"/>
                    <a:pt x="274" y="156"/>
                  </a:cubicBezTo>
                  <a:cubicBezTo>
                    <a:pt x="274" y="162"/>
                    <a:pt x="281" y="163"/>
                    <a:pt x="283" y="158"/>
                  </a:cubicBezTo>
                  <a:cubicBezTo>
                    <a:pt x="303" y="94"/>
                    <a:pt x="230" y="40"/>
                    <a:pt x="182" y="14"/>
                  </a:cubicBezTo>
                  <a:cubicBezTo>
                    <a:pt x="156" y="0"/>
                    <a:pt x="134" y="0"/>
                    <a:pt x="107" y="12"/>
                  </a:cubicBezTo>
                  <a:cubicBezTo>
                    <a:pt x="93" y="18"/>
                    <a:pt x="79" y="26"/>
                    <a:pt x="63" y="30"/>
                  </a:cubicBezTo>
                  <a:cubicBezTo>
                    <a:pt x="42" y="34"/>
                    <a:pt x="25" y="23"/>
                    <a:pt x="8" y="11"/>
                  </a:cubicBezTo>
                  <a:cubicBezTo>
                    <a:pt x="4" y="9"/>
                    <a:pt x="0" y="14"/>
                    <a:pt x="3"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885"/>
            <p:cNvSpPr>
              <a:spLocks/>
            </p:cNvSpPr>
            <p:nvPr/>
          </p:nvSpPr>
          <p:spPr bwMode="auto">
            <a:xfrm>
              <a:off x="5557" y="2376"/>
              <a:ext cx="47" cy="79"/>
            </a:xfrm>
            <a:custGeom>
              <a:avLst/>
              <a:gdLst>
                <a:gd name="T0" fmla="*/ 23 w 27"/>
                <a:gd name="T1" fmla="*/ 2 h 45"/>
                <a:gd name="T2" fmla="*/ 4 w 27"/>
                <a:gd name="T3" fmla="*/ 14 h 45"/>
                <a:gd name="T4" fmla="*/ 12 w 27"/>
                <a:gd name="T5" fmla="*/ 42 h 45"/>
                <a:gd name="T6" fmla="*/ 17 w 27"/>
                <a:gd name="T7" fmla="*/ 39 h 45"/>
                <a:gd name="T8" fmla="*/ 11 w 27"/>
                <a:gd name="T9" fmla="*/ 24 h 45"/>
                <a:gd name="T10" fmla="*/ 21 w 27"/>
                <a:gd name="T11" fmla="*/ 9 h 45"/>
                <a:gd name="T12" fmla="*/ 23 w 27"/>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23" y="2"/>
                  </a:moveTo>
                  <a:cubicBezTo>
                    <a:pt x="14" y="0"/>
                    <a:pt x="6" y="5"/>
                    <a:pt x="4" y="14"/>
                  </a:cubicBezTo>
                  <a:cubicBezTo>
                    <a:pt x="0" y="24"/>
                    <a:pt x="6" y="34"/>
                    <a:pt x="12" y="42"/>
                  </a:cubicBezTo>
                  <a:cubicBezTo>
                    <a:pt x="14" y="45"/>
                    <a:pt x="18" y="42"/>
                    <a:pt x="17" y="39"/>
                  </a:cubicBezTo>
                  <a:cubicBezTo>
                    <a:pt x="15" y="34"/>
                    <a:pt x="13" y="29"/>
                    <a:pt x="11" y="24"/>
                  </a:cubicBezTo>
                  <a:cubicBezTo>
                    <a:pt x="10" y="18"/>
                    <a:pt x="12" y="7"/>
                    <a:pt x="21" y="9"/>
                  </a:cubicBezTo>
                  <a:cubicBezTo>
                    <a:pt x="25" y="9"/>
                    <a:pt x="27" y="3"/>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886"/>
            <p:cNvSpPr>
              <a:spLocks/>
            </p:cNvSpPr>
            <p:nvPr/>
          </p:nvSpPr>
          <p:spPr bwMode="auto">
            <a:xfrm>
              <a:off x="5669" y="2420"/>
              <a:ext cx="46" cy="160"/>
            </a:xfrm>
            <a:custGeom>
              <a:avLst/>
              <a:gdLst>
                <a:gd name="T0" fmla="*/ 7 w 26"/>
                <a:gd name="T1" fmla="*/ 4 h 91"/>
                <a:gd name="T2" fmla="*/ 18 w 26"/>
                <a:gd name="T3" fmla="*/ 88 h 91"/>
                <a:gd name="T4" fmla="*/ 24 w 26"/>
                <a:gd name="T5" fmla="*/ 85 h 91"/>
                <a:gd name="T6" fmla="*/ 13 w 26"/>
                <a:gd name="T7" fmla="*/ 6 h 91"/>
                <a:gd name="T8" fmla="*/ 7 w 26"/>
                <a:gd name="T9" fmla="*/ 4 h 91"/>
              </a:gdLst>
              <a:ahLst/>
              <a:cxnLst>
                <a:cxn ang="0">
                  <a:pos x="T0" y="T1"/>
                </a:cxn>
                <a:cxn ang="0">
                  <a:pos x="T2" y="T3"/>
                </a:cxn>
                <a:cxn ang="0">
                  <a:pos x="T4" y="T5"/>
                </a:cxn>
                <a:cxn ang="0">
                  <a:pos x="T6" y="T7"/>
                </a:cxn>
                <a:cxn ang="0">
                  <a:pos x="T8" y="T9"/>
                </a:cxn>
              </a:cxnLst>
              <a:rect l="0" t="0" r="r" b="b"/>
              <a:pathLst>
                <a:path w="26" h="91">
                  <a:moveTo>
                    <a:pt x="7" y="4"/>
                  </a:moveTo>
                  <a:cubicBezTo>
                    <a:pt x="0" y="32"/>
                    <a:pt x="1" y="64"/>
                    <a:pt x="18" y="88"/>
                  </a:cubicBezTo>
                  <a:cubicBezTo>
                    <a:pt x="20" y="91"/>
                    <a:pt x="26" y="89"/>
                    <a:pt x="24" y="85"/>
                  </a:cubicBezTo>
                  <a:cubicBezTo>
                    <a:pt x="16" y="59"/>
                    <a:pt x="9" y="34"/>
                    <a:pt x="13" y="6"/>
                  </a:cubicBezTo>
                  <a:cubicBezTo>
                    <a:pt x="14" y="2"/>
                    <a:pt x="8" y="0"/>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887"/>
            <p:cNvSpPr>
              <a:spLocks/>
            </p:cNvSpPr>
            <p:nvPr/>
          </p:nvSpPr>
          <p:spPr bwMode="auto">
            <a:xfrm>
              <a:off x="4799" y="2364"/>
              <a:ext cx="56" cy="91"/>
            </a:xfrm>
            <a:custGeom>
              <a:avLst/>
              <a:gdLst>
                <a:gd name="T0" fmla="*/ 25 w 32"/>
                <a:gd name="T1" fmla="*/ 2 h 52"/>
                <a:gd name="T2" fmla="*/ 13 w 32"/>
                <a:gd name="T3" fmla="*/ 50 h 52"/>
                <a:gd name="T4" fmla="*/ 19 w 32"/>
                <a:gd name="T5" fmla="*/ 47 h 52"/>
                <a:gd name="T6" fmla="*/ 17 w 32"/>
                <a:gd name="T7" fmla="*/ 26 h 52"/>
                <a:gd name="T8" fmla="*/ 29 w 32"/>
                <a:gd name="T9" fmla="*/ 7 h 52"/>
                <a:gd name="T10" fmla="*/ 25 w 32"/>
                <a:gd name="T11" fmla="*/ 2 h 52"/>
              </a:gdLst>
              <a:ahLst/>
              <a:cxnLst>
                <a:cxn ang="0">
                  <a:pos x="T0" y="T1"/>
                </a:cxn>
                <a:cxn ang="0">
                  <a:pos x="T2" y="T3"/>
                </a:cxn>
                <a:cxn ang="0">
                  <a:pos x="T4" y="T5"/>
                </a:cxn>
                <a:cxn ang="0">
                  <a:pos x="T6" y="T7"/>
                </a:cxn>
                <a:cxn ang="0">
                  <a:pos x="T8" y="T9"/>
                </a:cxn>
                <a:cxn ang="0">
                  <a:pos x="T10" y="T11"/>
                </a:cxn>
              </a:cxnLst>
              <a:rect l="0" t="0" r="r" b="b"/>
              <a:pathLst>
                <a:path w="32" h="52">
                  <a:moveTo>
                    <a:pt x="25" y="2"/>
                  </a:moveTo>
                  <a:cubicBezTo>
                    <a:pt x="11" y="11"/>
                    <a:pt x="0" y="35"/>
                    <a:pt x="13" y="50"/>
                  </a:cubicBezTo>
                  <a:cubicBezTo>
                    <a:pt x="15" y="52"/>
                    <a:pt x="19" y="50"/>
                    <a:pt x="19" y="47"/>
                  </a:cubicBezTo>
                  <a:cubicBezTo>
                    <a:pt x="18" y="40"/>
                    <a:pt x="16" y="34"/>
                    <a:pt x="17" y="26"/>
                  </a:cubicBezTo>
                  <a:cubicBezTo>
                    <a:pt x="19" y="19"/>
                    <a:pt x="23" y="12"/>
                    <a:pt x="29" y="7"/>
                  </a:cubicBezTo>
                  <a:cubicBezTo>
                    <a:pt x="32" y="5"/>
                    <a:pt x="28" y="0"/>
                    <a:pt x="2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888"/>
            <p:cNvSpPr>
              <a:spLocks/>
            </p:cNvSpPr>
            <p:nvPr/>
          </p:nvSpPr>
          <p:spPr bwMode="auto">
            <a:xfrm>
              <a:off x="4822" y="2437"/>
              <a:ext cx="485" cy="247"/>
            </a:xfrm>
            <a:custGeom>
              <a:avLst/>
              <a:gdLst>
                <a:gd name="T0" fmla="*/ 5 w 276"/>
                <a:gd name="T1" fmla="*/ 9 h 140"/>
                <a:gd name="T2" fmla="*/ 146 w 276"/>
                <a:gd name="T3" fmla="*/ 69 h 140"/>
                <a:gd name="T4" fmla="*/ 203 w 276"/>
                <a:gd name="T5" fmla="*/ 114 h 140"/>
                <a:gd name="T6" fmla="*/ 270 w 276"/>
                <a:gd name="T7" fmla="*/ 138 h 140"/>
                <a:gd name="T8" fmla="*/ 273 w 276"/>
                <a:gd name="T9" fmla="*/ 131 h 140"/>
                <a:gd name="T10" fmla="*/ 241 w 276"/>
                <a:gd name="T11" fmla="*/ 117 h 140"/>
                <a:gd name="T12" fmla="*/ 202 w 276"/>
                <a:gd name="T13" fmla="*/ 95 h 140"/>
                <a:gd name="T14" fmla="*/ 145 w 276"/>
                <a:gd name="T15" fmla="*/ 52 h 140"/>
                <a:gd name="T16" fmla="*/ 8 w 276"/>
                <a:gd name="T17" fmla="*/ 1 h 140"/>
                <a:gd name="T18" fmla="*/ 5 w 276"/>
                <a:gd name="T19"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140">
                  <a:moveTo>
                    <a:pt x="5" y="9"/>
                  </a:moveTo>
                  <a:cubicBezTo>
                    <a:pt x="56" y="21"/>
                    <a:pt x="104" y="40"/>
                    <a:pt x="146" y="69"/>
                  </a:cubicBezTo>
                  <a:cubicBezTo>
                    <a:pt x="167" y="83"/>
                    <a:pt x="184" y="100"/>
                    <a:pt x="203" y="114"/>
                  </a:cubicBezTo>
                  <a:cubicBezTo>
                    <a:pt x="224" y="129"/>
                    <a:pt x="247" y="130"/>
                    <a:pt x="270" y="138"/>
                  </a:cubicBezTo>
                  <a:cubicBezTo>
                    <a:pt x="274" y="140"/>
                    <a:pt x="276" y="133"/>
                    <a:pt x="273" y="131"/>
                  </a:cubicBezTo>
                  <a:cubicBezTo>
                    <a:pt x="263" y="123"/>
                    <a:pt x="253" y="121"/>
                    <a:pt x="241" y="117"/>
                  </a:cubicBezTo>
                  <a:cubicBezTo>
                    <a:pt x="226" y="112"/>
                    <a:pt x="214" y="106"/>
                    <a:pt x="202" y="95"/>
                  </a:cubicBezTo>
                  <a:cubicBezTo>
                    <a:pt x="183" y="80"/>
                    <a:pt x="165" y="65"/>
                    <a:pt x="145" y="52"/>
                  </a:cubicBezTo>
                  <a:cubicBezTo>
                    <a:pt x="103" y="26"/>
                    <a:pt x="57" y="8"/>
                    <a:pt x="8" y="1"/>
                  </a:cubicBezTo>
                  <a:cubicBezTo>
                    <a:pt x="2" y="0"/>
                    <a:pt x="0" y="8"/>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889"/>
            <p:cNvSpPr>
              <a:spLocks/>
            </p:cNvSpPr>
            <p:nvPr/>
          </p:nvSpPr>
          <p:spPr bwMode="auto">
            <a:xfrm>
              <a:off x="5337" y="2459"/>
              <a:ext cx="65" cy="219"/>
            </a:xfrm>
            <a:custGeom>
              <a:avLst/>
              <a:gdLst>
                <a:gd name="T0" fmla="*/ 20 w 37"/>
                <a:gd name="T1" fmla="*/ 122 h 125"/>
                <a:gd name="T2" fmla="*/ 34 w 37"/>
                <a:gd name="T3" fmla="*/ 75 h 125"/>
                <a:gd name="T4" fmla="*/ 25 w 37"/>
                <a:gd name="T5" fmla="*/ 51 h 125"/>
                <a:gd name="T6" fmla="*/ 10 w 37"/>
                <a:gd name="T7" fmla="*/ 6 h 125"/>
                <a:gd name="T8" fmla="*/ 3 w 37"/>
                <a:gd name="T9" fmla="*/ 5 h 125"/>
                <a:gd name="T10" fmla="*/ 11 w 37"/>
                <a:gd name="T11" fmla="*/ 49 h 125"/>
                <a:gd name="T12" fmla="*/ 14 w 37"/>
                <a:gd name="T13" fmla="*/ 117 h 125"/>
                <a:gd name="T14" fmla="*/ 20 w 37"/>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25">
                  <a:moveTo>
                    <a:pt x="20" y="122"/>
                  </a:moveTo>
                  <a:cubicBezTo>
                    <a:pt x="31" y="109"/>
                    <a:pt x="37" y="92"/>
                    <a:pt x="34" y="75"/>
                  </a:cubicBezTo>
                  <a:cubicBezTo>
                    <a:pt x="33" y="66"/>
                    <a:pt x="29" y="59"/>
                    <a:pt x="25" y="51"/>
                  </a:cubicBezTo>
                  <a:cubicBezTo>
                    <a:pt x="16" y="36"/>
                    <a:pt x="12" y="23"/>
                    <a:pt x="10" y="6"/>
                  </a:cubicBezTo>
                  <a:cubicBezTo>
                    <a:pt x="10" y="2"/>
                    <a:pt x="4" y="0"/>
                    <a:pt x="3" y="5"/>
                  </a:cubicBezTo>
                  <a:cubicBezTo>
                    <a:pt x="0" y="21"/>
                    <a:pt x="3" y="35"/>
                    <a:pt x="11" y="49"/>
                  </a:cubicBezTo>
                  <a:cubicBezTo>
                    <a:pt x="24" y="73"/>
                    <a:pt x="32" y="93"/>
                    <a:pt x="14" y="117"/>
                  </a:cubicBezTo>
                  <a:cubicBezTo>
                    <a:pt x="12" y="121"/>
                    <a:pt x="17" y="125"/>
                    <a:pt x="20"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890"/>
            <p:cNvSpPr>
              <a:spLocks/>
            </p:cNvSpPr>
            <p:nvPr/>
          </p:nvSpPr>
          <p:spPr bwMode="auto">
            <a:xfrm>
              <a:off x="5077" y="2255"/>
              <a:ext cx="420" cy="277"/>
            </a:xfrm>
            <a:custGeom>
              <a:avLst/>
              <a:gdLst>
                <a:gd name="T0" fmla="*/ 168 w 239"/>
                <a:gd name="T1" fmla="*/ 156 h 158"/>
                <a:gd name="T2" fmla="*/ 225 w 239"/>
                <a:gd name="T3" fmla="*/ 148 h 158"/>
                <a:gd name="T4" fmla="*/ 239 w 239"/>
                <a:gd name="T5" fmla="*/ 101 h 158"/>
                <a:gd name="T6" fmla="*/ 167 w 239"/>
                <a:gd name="T7" fmla="*/ 21 h 158"/>
                <a:gd name="T8" fmla="*/ 0 w 239"/>
                <a:gd name="T9" fmla="*/ 142 h 158"/>
                <a:gd name="T10" fmla="*/ 7 w 239"/>
                <a:gd name="T11" fmla="*/ 143 h 158"/>
                <a:gd name="T12" fmla="*/ 53 w 239"/>
                <a:gd name="T13" fmla="*/ 61 h 158"/>
                <a:gd name="T14" fmla="*/ 138 w 239"/>
                <a:gd name="T15" fmla="*/ 29 h 158"/>
                <a:gd name="T16" fmla="*/ 221 w 239"/>
                <a:gd name="T17" fmla="*/ 73 h 158"/>
                <a:gd name="T18" fmla="*/ 225 w 239"/>
                <a:gd name="T19" fmla="*/ 130 h 158"/>
                <a:gd name="T20" fmla="*/ 167 w 239"/>
                <a:gd name="T21" fmla="*/ 149 h 158"/>
                <a:gd name="T22" fmla="*/ 168 w 239"/>
                <a:gd name="T23" fmla="*/ 15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58">
                  <a:moveTo>
                    <a:pt x="168" y="156"/>
                  </a:moveTo>
                  <a:cubicBezTo>
                    <a:pt x="185" y="156"/>
                    <a:pt x="211" y="158"/>
                    <a:pt x="225" y="148"/>
                  </a:cubicBezTo>
                  <a:cubicBezTo>
                    <a:pt x="238" y="138"/>
                    <a:pt x="239" y="116"/>
                    <a:pt x="239" y="101"/>
                  </a:cubicBezTo>
                  <a:cubicBezTo>
                    <a:pt x="239" y="61"/>
                    <a:pt x="204" y="32"/>
                    <a:pt x="167" y="21"/>
                  </a:cubicBezTo>
                  <a:cubicBezTo>
                    <a:pt x="91" y="0"/>
                    <a:pt x="2" y="61"/>
                    <a:pt x="0" y="142"/>
                  </a:cubicBezTo>
                  <a:cubicBezTo>
                    <a:pt x="0" y="146"/>
                    <a:pt x="5" y="147"/>
                    <a:pt x="7" y="143"/>
                  </a:cubicBezTo>
                  <a:cubicBezTo>
                    <a:pt x="18" y="113"/>
                    <a:pt x="29" y="84"/>
                    <a:pt x="53" y="61"/>
                  </a:cubicBezTo>
                  <a:cubicBezTo>
                    <a:pt x="76" y="40"/>
                    <a:pt x="106" y="28"/>
                    <a:pt x="138" y="29"/>
                  </a:cubicBezTo>
                  <a:cubicBezTo>
                    <a:pt x="170" y="30"/>
                    <a:pt x="204" y="45"/>
                    <a:pt x="221" y="73"/>
                  </a:cubicBezTo>
                  <a:cubicBezTo>
                    <a:pt x="229" y="87"/>
                    <a:pt x="232" y="114"/>
                    <a:pt x="225" y="130"/>
                  </a:cubicBezTo>
                  <a:cubicBezTo>
                    <a:pt x="218" y="149"/>
                    <a:pt x="184" y="146"/>
                    <a:pt x="167" y="149"/>
                  </a:cubicBezTo>
                  <a:cubicBezTo>
                    <a:pt x="163" y="150"/>
                    <a:pt x="164" y="156"/>
                    <a:pt x="168"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891"/>
            <p:cNvSpPr>
              <a:spLocks/>
            </p:cNvSpPr>
            <p:nvPr/>
          </p:nvSpPr>
          <p:spPr bwMode="auto">
            <a:xfrm>
              <a:off x="5260" y="2204"/>
              <a:ext cx="26" cy="102"/>
            </a:xfrm>
            <a:custGeom>
              <a:avLst/>
              <a:gdLst>
                <a:gd name="T0" fmla="*/ 9 w 15"/>
                <a:gd name="T1" fmla="*/ 54 h 58"/>
                <a:gd name="T2" fmla="*/ 7 w 15"/>
                <a:gd name="T3" fmla="*/ 3 h 58"/>
                <a:gd name="T4" fmla="*/ 1 w 15"/>
                <a:gd name="T5" fmla="*/ 4 h 58"/>
                <a:gd name="T6" fmla="*/ 3 w 15"/>
                <a:gd name="T7" fmla="*/ 28 h 58"/>
                <a:gd name="T8" fmla="*/ 2 w 15"/>
                <a:gd name="T9" fmla="*/ 53 h 58"/>
                <a:gd name="T10" fmla="*/ 9 w 15"/>
                <a:gd name="T11" fmla="*/ 54 h 58"/>
              </a:gdLst>
              <a:ahLst/>
              <a:cxnLst>
                <a:cxn ang="0">
                  <a:pos x="T0" y="T1"/>
                </a:cxn>
                <a:cxn ang="0">
                  <a:pos x="T2" y="T3"/>
                </a:cxn>
                <a:cxn ang="0">
                  <a:pos x="T4" y="T5"/>
                </a:cxn>
                <a:cxn ang="0">
                  <a:pos x="T6" y="T7"/>
                </a:cxn>
                <a:cxn ang="0">
                  <a:pos x="T8" y="T9"/>
                </a:cxn>
                <a:cxn ang="0">
                  <a:pos x="T10" y="T11"/>
                </a:cxn>
              </a:cxnLst>
              <a:rect l="0" t="0" r="r" b="b"/>
              <a:pathLst>
                <a:path w="15" h="58">
                  <a:moveTo>
                    <a:pt x="9" y="54"/>
                  </a:moveTo>
                  <a:cubicBezTo>
                    <a:pt x="13" y="39"/>
                    <a:pt x="15" y="16"/>
                    <a:pt x="7" y="3"/>
                  </a:cubicBezTo>
                  <a:cubicBezTo>
                    <a:pt x="5" y="0"/>
                    <a:pt x="1" y="1"/>
                    <a:pt x="1" y="4"/>
                  </a:cubicBezTo>
                  <a:cubicBezTo>
                    <a:pt x="0" y="12"/>
                    <a:pt x="3" y="20"/>
                    <a:pt x="3" y="28"/>
                  </a:cubicBezTo>
                  <a:cubicBezTo>
                    <a:pt x="4" y="36"/>
                    <a:pt x="3" y="45"/>
                    <a:pt x="2" y="53"/>
                  </a:cubicBezTo>
                  <a:cubicBezTo>
                    <a:pt x="2" y="57"/>
                    <a:pt x="9" y="58"/>
                    <a:pt x="9"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892"/>
            <p:cNvSpPr>
              <a:spLocks/>
            </p:cNvSpPr>
            <p:nvPr/>
          </p:nvSpPr>
          <p:spPr bwMode="auto">
            <a:xfrm>
              <a:off x="5474" y="2487"/>
              <a:ext cx="139" cy="251"/>
            </a:xfrm>
            <a:custGeom>
              <a:avLst/>
              <a:gdLst>
                <a:gd name="T0" fmla="*/ 2 w 79"/>
                <a:gd name="T1" fmla="*/ 7 h 143"/>
                <a:gd name="T2" fmla="*/ 21 w 79"/>
                <a:gd name="T3" fmla="*/ 21 h 143"/>
                <a:gd name="T4" fmla="*/ 54 w 79"/>
                <a:gd name="T5" fmla="*/ 59 h 143"/>
                <a:gd name="T6" fmla="*/ 72 w 79"/>
                <a:gd name="T7" fmla="*/ 140 h 143"/>
                <a:gd name="T8" fmla="*/ 78 w 79"/>
                <a:gd name="T9" fmla="*/ 138 h 143"/>
                <a:gd name="T10" fmla="*/ 62 w 79"/>
                <a:gd name="T11" fmla="*/ 54 h 143"/>
                <a:gd name="T12" fmla="*/ 40 w 79"/>
                <a:gd name="T13" fmla="*/ 24 h 143"/>
                <a:gd name="T14" fmla="*/ 7 w 79"/>
                <a:gd name="T15" fmla="*/ 3 h 143"/>
                <a:gd name="T16" fmla="*/ 2 w 79"/>
                <a:gd name="T17" fmla="*/ 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43">
                  <a:moveTo>
                    <a:pt x="2" y="7"/>
                  </a:moveTo>
                  <a:cubicBezTo>
                    <a:pt x="7" y="15"/>
                    <a:pt x="13" y="17"/>
                    <a:pt x="21" y="21"/>
                  </a:cubicBezTo>
                  <a:cubicBezTo>
                    <a:pt x="36" y="30"/>
                    <a:pt x="46" y="45"/>
                    <a:pt x="54" y="59"/>
                  </a:cubicBezTo>
                  <a:cubicBezTo>
                    <a:pt x="68" y="85"/>
                    <a:pt x="57" y="116"/>
                    <a:pt x="72" y="140"/>
                  </a:cubicBezTo>
                  <a:cubicBezTo>
                    <a:pt x="74" y="143"/>
                    <a:pt x="79" y="141"/>
                    <a:pt x="78" y="138"/>
                  </a:cubicBezTo>
                  <a:cubicBezTo>
                    <a:pt x="69" y="110"/>
                    <a:pt x="77" y="80"/>
                    <a:pt x="62" y="54"/>
                  </a:cubicBezTo>
                  <a:cubicBezTo>
                    <a:pt x="56" y="43"/>
                    <a:pt x="49" y="32"/>
                    <a:pt x="40" y="24"/>
                  </a:cubicBezTo>
                  <a:cubicBezTo>
                    <a:pt x="30" y="15"/>
                    <a:pt x="15" y="13"/>
                    <a:pt x="7"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893"/>
            <p:cNvSpPr>
              <a:spLocks/>
            </p:cNvSpPr>
            <p:nvPr/>
          </p:nvSpPr>
          <p:spPr bwMode="auto">
            <a:xfrm>
              <a:off x="4456" y="2348"/>
              <a:ext cx="167" cy="170"/>
            </a:xfrm>
            <a:custGeom>
              <a:avLst/>
              <a:gdLst>
                <a:gd name="T0" fmla="*/ 90 w 95"/>
                <a:gd name="T1" fmla="*/ 0 h 97"/>
                <a:gd name="T2" fmla="*/ 41 w 95"/>
                <a:gd name="T3" fmla="*/ 34 h 97"/>
                <a:gd name="T4" fmla="*/ 2 w 95"/>
                <a:gd name="T5" fmla="*/ 91 h 97"/>
                <a:gd name="T6" fmla="*/ 7 w 95"/>
                <a:gd name="T7" fmla="*/ 95 h 97"/>
                <a:gd name="T8" fmla="*/ 41 w 95"/>
                <a:gd name="T9" fmla="*/ 49 h 97"/>
                <a:gd name="T10" fmla="*/ 92 w 95"/>
                <a:gd name="T11" fmla="*/ 5 h 97"/>
                <a:gd name="T12" fmla="*/ 90 w 95"/>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95" h="97">
                  <a:moveTo>
                    <a:pt x="90" y="0"/>
                  </a:moveTo>
                  <a:cubicBezTo>
                    <a:pt x="70" y="4"/>
                    <a:pt x="54" y="19"/>
                    <a:pt x="41" y="34"/>
                  </a:cubicBezTo>
                  <a:cubicBezTo>
                    <a:pt x="27" y="51"/>
                    <a:pt x="13" y="71"/>
                    <a:pt x="2" y="91"/>
                  </a:cubicBezTo>
                  <a:cubicBezTo>
                    <a:pt x="0" y="94"/>
                    <a:pt x="4" y="97"/>
                    <a:pt x="7" y="95"/>
                  </a:cubicBezTo>
                  <a:cubicBezTo>
                    <a:pt x="22" y="83"/>
                    <a:pt x="30" y="64"/>
                    <a:pt x="41" y="49"/>
                  </a:cubicBezTo>
                  <a:cubicBezTo>
                    <a:pt x="55" y="30"/>
                    <a:pt x="70" y="16"/>
                    <a:pt x="92" y="5"/>
                  </a:cubicBezTo>
                  <a:cubicBezTo>
                    <a:pt x="95" y="4"/>
                    <a:pt x="92"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94"/>
            <p:cNvSpPr>
              <a:spLocks/>
            </p:cNvSpPr>
            <p:nvPr/>
          </p:nvSpPr>
          <p:spPr bwMode="auto">
            <a:xfrm>
              <a:off x="4238" y="2492"/>
              <a:ext cx="515" cy="125"/>
            </a:xfrm>
            <a:custGeom>
              <a:avLst/>
              <a:gdLst>
                <a:gd name="T0" fmla="*/ 288 w 293"/>
                <a:gd name="T1" fmla="*/ 51 h 71"/>
                <a:gd name="T2" fmla="*/ 217 w 293"/>
                <a:gd name="T3" fmla="*/ 22 h 71"/>
                <a:gd name="T4" fmla="*/ 143 w 293"/>
                <a:gd name="T5" fmla="*/ 0 h 71"/>
                <a:gd name="T6" fmla="*/ 79 w 293"/>
                <a:gd name="T7" fmla="*/ 20 h 71"/>
                <a:gd name="T8" fmla="*/ 3 w 293"/>
                <a:gd name="T9" fmla="*/ 61 h 71"/>
                <a:gd name="T10" fmla="*/ 7 w 293"/>
                <a:gd name="T11" fmla="*/ 69 h 71"/>
                <a:gd name="T12" fmla="*/ 69 w 293"/>
                <a:gd name="T13" fmla="*/ 39 h 71"/>
                <a:gd name="T14" fmla="*/ 143 w 293"/>
                <a:gd name="T15" fmla="*/ 13 h 71"/>
                <a:gd name="T16" fmla="*/ 214 w 293"/>
                <a:gd name="T17" fmla="*/ 34 h 71"/>
                <a:gd name="T18" fmla="*/ 284 w 293"/>
                <a:gd name="T19" fmla="*/ 59 h 71"/>
                <a:gd name="T20" fmla="*/ 288 w 293"/>
                <a:gd name="T21"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71">
                  <a:moveTo>
                    <a:pt x="288" y="51"/>
                  </a:moveTo>
                  <a:cubicBezTo>
                    <a:pt x="266" y="39"/>
                    <a:pt x="241" y="31"/>
                    <a:pt x="217" y="22"/>
                  </a:cubicBezTo>
                  <a:cubicBezTo>
                    <a:pt x="194" y="13"/>
                    <a:pt x="169" y="0"/>
                    <a:pt x="143" y="0"/>
                  </a:cubicBezTo>
                  <a:cubicBezTo>
                    <a:pt x="120" y="0"/>
                    <a:pt x="99" y="10"/>
                    <a:pt x="79" y="20"/>
                  </a:cubicBezTo>
                  <a:cubicBezTo>
                    <a:pt x="54" y="32"/>
                    <a:pt x="27" y="44"/>
                    <a:pt x="3" y="61"/>
                  </a:cubicBezTo>
                  <a:cubicBezTo>
                    <a:pt x="0" y="64"/>
                    <a:pt x="2" y="71"/>
                    <a:pt x="7" y="69"/>
                  </a:cubicBezTo>
                  <a:cubicBezTo>
                    <a:pt x="29" y="62"/>
                    <a:pt x="49" y="50"/>
                    <a:pt x="69" y="39"/>
                  </a:cubicBezTo>
                  <a:cubicBezTo>
                    <a:pt x="92" y="28"/>
                    <a:pt x="117" y="12"/>
                    <a:pt x="143" y="13"/>
                  </a:cubicBezTo>
                  <a:cubicBezTo>
                    <a:pt x="168" y="13"/>
                    <a:pt x="192" y="26"/>
                    <a:pt x="214" y="34"/>
                  </a:cubicBezTo>
                  <a:cubicBezTo>
                    <a:pt x="237" y="43"/>
                    <a:pt x="260" y="53"/>
                    <a:pt x="284" y="59"/>
                  </a:cubicBezTo>
                  <a:cubicBezTo>
                    <a:pt x="289" y="61"/>
                    <a:pt x="293" y="53"/>
                    <a:pt x="288"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95"/>
            <p:cNvSpPr>
              <a:spLocks/>
            </p:cNvSpPr>
            <p:nvPr/>
          </p:nvSpPr>
          <p:spPr bwMode="auto">
            <a:xfrm>
              <a:off x="3702" y="3053"/>
              <a:ext cx="171" cy="130"/>
            </a:xfrm>
            <a:custGeom>
              <a:avLst/>
              <a:gdLst>
                <a:gd name="T0" fmla="*/ 96 w 97"/>
                <a:gd name="T1" fmla="*/ 72 h 74"/>
                <a:gd name="T2" fmla="*/ 2 w 97"/>
                <a:gd name="T3" fmla="*/ 1 h 74"/>
                <a:gd name="T4" fmla="*/ 0 w 97"/>
                <a:gd name="T5" fmla="*/ 2 h 74"/>
                <a:gd name="T6" fmla="*/ 95 w 97"/>
                <a:gd name="T7" fmla="*/ 73 h 74"/>
                <a:gd name="T8" fmla="*/ 96 w 97"/>
                <a:gd name="T9" fmla="*/ 72 h 74"/>
              </a:gdLst>
              <a:ahLst/>
              <a:cxnLst>
                <a:cxn ang="0">
                  <a:pos x="T0" y="T1"/>
                </a:cxn>
                <a:cxn ang="0">
                  <a:pos x="T2" y="T3"/>
                </a:cxn>
                <a:cxn ang="0">
                  <a:pos x="T4" y="T5"/>
                </a:cxn>
                <a:cxn ang="0">
                  <a:pos x="T6" y="T7"/>
                </a:cxn>
                <a:cxn ang="0">
                  <a:pos x="T8" y="T9"/>
                </a:cxn>
              </a:cxnLst>
              <a:rect l="0" t="0" r="r" b="b"/>
              <a:pathLst>
                <a:path w="97" h="74">
                  <a:moveTo>
                    <a:pt x="96" y="72"/>
                  </a:moveTo>
                  <a:cubicBezTo>
                    <a:pt x="56" y="59"/>
                    <a:pt x="26" y="35"/>
                    <a:pt x="2" y="1"/>
                  </a:cubicBezTo>
                  <a:cubicBezTo>
                    <a:pt x="1" y="0"/>
                    <a:pt x="0" y="1"/>
                    <a:pt x="0" y="2"/>
                  </a:cubicBezTo>
                  <a:cubicBezTo>
                    <a:pt x="21" y="37"/>
                    <a:pt x="57" y="62"/>
                    <a:pt x="95" y="73"/>
                  </a:cubicBezTo>
                  <a:cubicBezTo>
                    <a:pt x="96" y="74"/>
                    <a:pt x="97" y="72"/>
                    <a:pt x="96"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96"/>
            <p:cNvSpPr>
              <a:spLocks/>
            </p:cNvSpPr>
            <p:nvPr/>
          </p:nvSpPr>
          <p:spPr bwMode="auto">
            <a:xfrm>
              <a:off x="3670" y="3065"/>
              <a:ext cx="145" cy="123"/>
            </a:xfrm>
            <a:custGeom>
              <a:avLst/>
              <a:gdLst>
                <a:gd name="T0" fmla="*/ 81 w 82"/>
                <a:gd name="T1" fmla="*/ 68 h 70"/>
                <a:gd name="T2" fmla="*/ 1 w 82"/>
                <a:gd name="T3" fmla="*/ 1 h 70"/>
                <a:gd name="T4" fmla="*/ 0 w 82"/>
                <a:gd name="T5" fmla="*/ 2 h 70"/>
                <a:gd name="T6" fmla="*/ 81 w 82"/>
                <a:gd name="T7" fmla="*/ 70 h 70"/>
                <a:gd name="T8" fmla="*/ 81 w 82"/>
                <a:gd name="T9" fmla="*/ 68 h 70"/>
              </a:gdLst>
              <a:ahLst/>
              <a:cxnLst>
                <a:cxn ang="0">
                  <a:pos x="T0" y="T1"/>
                </a:cxn>
                <a:cxn ang="0">
                  <a:pos x="T2" y="T3"/>
                </a:cxn>
                <a:cxn ang="0">
                  <a:pos x="T4" y="T5"/>
                </a:cxn>
                <a:cxn ang="0">
                  <a:pos x="T6" y="T7"/>
                </a:cxn>
                <a:cxn ang="0">
                  <a:pos x="T8" y="T9"/>
                </a:cxn>
              </a:cxnLst>
              <a:rect l="0" t="0" r="r" b="b"/>
              <a:pathLst>
                <a:path w="82" h="70">
                  <a:moveTo>
                    <a:pt x="81" y="68"/>
                  </a:moveTo>
                  <a:cubicBezTo>
                    <a:pt x="47" y="61"/>
                    <a:pt x="22" y="27"/>
                    <a:pt x="1" y="1"/>
                  </a:cubicBezTo>
                  <a:cubicBezTo>
                    <a:pt x="1" y="0"/>
                    <a:pt x="0" y="1"/>
                    <a:pt x="0" y="2"/>
                  </a:cubicBezTo>
                  <a:cubicBezTo>
                    <a:pt x="17" y="29"/>
                    <a:pt x="48" y="64"/>
                    <a:pt x="81" y="70"/>
                  </a:cubicBezTo>
                  <a:cubicBezTo>
                    <a:pt x="82" y="70"/>
                    <a:pt x="82" y="69"/>
                    <a:pt x="81"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97"/>
            <p:cNvSpPr>
              <a:spLocks/>
            </p:cNvSpPr>
            <p:nvPr/>
          </p:nvSpPr>
          <p:spPr bwMode="auto">
            <a:xfrm>
              <a:off x="3765" y="3002"/>
              <a:ext cx="159" cy="151"/>
            </a:xfrm>
            <a:custGeom>
              <a:avLst/>
              <a:gdLst>
                <a:gd name="T0" fmla="*/ 89 w 90"/>
                <a:gd name="T1" fmla="*/ 82 h 86"/>
                <a:gd name="T2" fmla="*/ 33 w 90"/>
                <a:gd name="T3" fmla="*/ 54 h 86"/>
                <a:gd name="T4" fmla="*/ 2 w 90"/>
                <a:gd name="T5" fmla="*/ 1 h 86"/>
                <a:gd name="T6" fmla="*/ 0 w 90"/>
                <a:gd name="T7" fmla="*/ 1 h 86"/>
                <a:gd name="T8" fmla="*/ 38 w 90"/>
                <a:gd name="T9" fmla="*/ 62 h 86"/>
                <a:gd name="T10" fmla="*/ 89 w 90"/>
                <a:gd name="T11" fmla="*/ 83 h 86"/>
                <a:gd name="T12" fmla="*/ 89 w 90"/>
                <a:gd name="T13" fmla="*/ 82 h 86"/>
              </a:gdLst>
              <a:ahLst/>
              <a:cxnLst>
                <a:cxn ang="0">
                  <a:pos x="T0" y="T1"/>
                </a:cxn>
                <a:cxn ang="0">
                  <a:pos x="T2" y="T3"/>
                </a:cxn>
                <a:cxn ang="0">
                  <a:pos x="T4" y="T5"/>
                </a:cxn>
                <a:cxn ang="0">
                  <a:pos x="T6" y="T7"/>
                </a:cxn>
                <a:cxn ang="0">
                  <a:pos x="T8" y="T9"/>
                </a:cxn>
                <a:cxn ang="0">
                  <a:pos x="T10" y="T11"/>
                </a:cxn>
                <a:cxn ang="0">
                  <a:pos x="T12" y="T13"/>
                </a:cxn>
              </a:cxnLst>
              <a:rect l="0" t="0" r="r" b="b"/>
              <a:pathLst>
                <a:path w="90" h="86">
                  <a:moveTo>
                    <a:pt x="89" y="82"/>
                  </a:moveTo>
                  <a:cubicBezTo>
                    <a:pt x="69" y="83"/>
                    <a:pt x="47" y="68"/>
                    <a:pt x="33" y="54"/>
                  </a:cubicBezTo>
                  <a:cubicBezTo>
                    <a:pt x="18" y="39"/>
                    <a:pt x="10" y="20"/>
                    <a:pt x="2" y="1"/>
                  </a:cubicBezTo>
                  <a:cubicBezTo>
                    <a:pt x="1" y="0"/>
                    <a:pt x="0" y="0"/>
                    <a:pt x="0" y="1"/>
                  </a:cubicBezTo>
                  <a:cubicBezTo>
                    <a:pt x="7" y="24"/>
                    <a:pt x="20" y="46"/>
                    <a:pt x="38" y="62"/>
                  </a:cubicBezTo>
                  <a:cubicBezTo>
                    <a:pt x="50" y="73"/>
                    <a:pt x="71" y="86"/>
                    <a:pt x="89" y="83"/>
                  </a:cubicBezTo>
                  <a:cubicBezTo>
                    <a:pt x="90" y="83"/>
                    <a:pt x="89" y="82"/>
                    <a:pt x="89"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98"/>
            <p:cNvSpPr>
              <a:spLocks/>
            </p:cNvSpPr>
            <p:nvPr/>
          </p:nvSpPr>
          <p:spPr bwMode="auto">
            <a:xfrm>
              <a:off x="3801" y="2997"/>
              <a:ext cx="131" cy="142"/>
            </a:xfrm>
            <a:custGeom>
              <a:avLst/>
              <a:gdLst>
                <a:gd name="T0" fmla="*/ 74 w 75"/>
                <a:gd name="T1" fmla="*/ 79 h 81"/>
                <a:gd name="T2" fmla="*/ 2 w 75"/>
                <a:gd name="T3" fmla="*/ 1 h 81"/>
                <a:gd name="T4" fmla="*/ 0 w 75"/>
                <a:gd name="T5" fmla="*/ 1 h 81"/>
                <a:gd name="T6" fmla="*/ 73 w 75"/>
                <a:gd name="T7" fmla="*/ 81 h 81"/>
                <a:gd name="T8" fmla="*/ 74 w 75"/>
                <a:gd name="T9" fmla="*/ 79 h 81"/>
              </a:gdLst>
              <a:ahLst/>
              <a:cxnLst>
                <a:cxn ang="0">
                  <a:pos x="T0" y="T1"/>
                </a:cxn>
                <a:cxn ang="0">
                  <a:pos x="T2" y="T3"/>
                </a:cxn>
                <a:cxn ang="0">
                  <a:pos x="T4" y="T5"/>
                </a:cxn>
                <a:cxn ang="0">
                  <a:pos x="T6" y="T7"/>
                </a:cxn>
                <a:cxn ang="0">
                  <a:pos x="T8" y="T9"/>
                </a:cxn>
              </a:cxnLst>
              <a:rect l="0" t="0" r="r" b="b"/>
              <a:pathLst>
                <a:path w="75" h="81">
                  <a:moveTo>
                    <a:pt x="74" y="79"/>
                  </a:moveTo>
                  <a:cubicBezTo>
                    <a:pt x="43" y="63"/>
                    <a:pt x="10" y="37"/>
                    <a:pt x="2" y="1"/>
                  </a:cubicBezTo>
                  <a:cubicBezTo>
                    <a:pt x="2" y="0"/>
                    <a:pt x="0" y="0"/>
                    <a:pt x="0" y="1"/>
                  </a:cubicBezTo>
                  <a:cubicBezTo>
                    <a:pt x="5" y="36"/>
                    <a:pt x="42" y="67"/>
                    <a:pt x="73" y="81"/>
                  </a:cubicBezTo>
                  <a:cubicBezTo>
                    <a:pt x="74" y="81"/>
                    <a:pt x="75" y="80"/>
                    <a:pt x="74"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99"/>
            <p:cNvSpPr>
              <a:spLocks/>
            </p:cNvSpPr>
            <p:nvPr/>
          </p:nvSpPr>
          <p:spPr bwMode="auto">
            <a:xfrm>
              <a:off x="3866" y="2981"/>
              <a:ext cx="91" cy="153"/>
            </a:xfrm>
            <a:custGeom>
              <a:avLst/>
              <a:gdLst>
                <a:gd name="T0" fmla="*/ 52 w 52"/>
                <a:gd name="T1" fmla="*/ 85 h 87"/>
                <a:gd name="T2" fmla="*/ 2 w 52"/>
                <a:gd name="T3" fmla="*/ 1 h 87"/>
                <a:gd name="T4" fmla="*/ 0 w 52"/>
                <a:gd name="T5" fmla="*/ 2 h 87"/>
                <a:gd name="T6" fmla="*/ 19 w 52"/>
                <a:gd name="T7" fmla="*/ 48 h 87"/>
                <a:gd name="T8" fmla="*/ 51 w 52"/>
                <a:gd name="T9" fmla="*/ 86 h 87"/>
                <a:gd name="T10" fmla="*/ 52 w 52"/>
                <a:gd name="T11" fmla="*/ 85 h 87"/>
              </a:gdLst>
              <a:ahLst/>
              <a:cxnLst>
                <a:cxn ang="0">
                  <a:pos x="T0" y="T1"/>
                </a:cxn>
                <a:cxn ang="0">
                  <a:pos x="T2" y="T3"/>
                </a:cxn>
                <a:cxn ang="0">
                  <a:pos x="T4" y="T5"/>
                </a:cxn>
                <a:cxn ang="0">
                  <a:pos x="T6" y="T7"/>
                </a:cxn>
                <a:cxn ang="0">
                  <a:pos x="T8" y="T9"/>
                </a:cxn>
                <a:cxn ang="0">
                  <a:pos x="T10" y="T11"/>
                </a:cxn>
              </a:cxnLst>
              <a:rect l="0" t="0" r="r" b="b"/>
              <a:pathLst>
                <a:path w="52" h="87">
                  <a:moveTo>
                    <a:pt x="52" y="85"/>
                  </a:moveTo>
                  <a:cubicBezTo>
                    <a:pt x="27" y="66"/>
                    <a:pt x="7" y="32"/>
                    <a:pt x="2" y="1"/>
                  </a:cubicBezTo>
                  <a:cubicBezTo>
                    <a:pt x="2" y="0"/>
                    <a:pt x="0" y="1"/>
                    <a:pt x="0" y="2"/>
                  </a:cubicBezTo>
                  <a:cubicBezTo>
                    <a:pt x="1" y="19"/>
                    <a:pt x="9" y="34"/>
                    <a:pt x="19" y="48"/>
                  </a:cubicBezTo>
                  <a:cubicBezTo>
                    <a:pt x="27" y="62"/>
                    <a:pt x="38" y="77"/>
                    <a:pt x="51" y="86"/>
                  </a:cubicBezTo>
                  <a:cubicBezTo>
                    <a:pt x="51" y="87"/>
                    <a:pt x="52" y="86"/>
                    <a:pt x="52"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900"/>
            <p:cNvSpPr>
              <a:spLocks/>
            </p:cNvSpPr>
            <p:nvPr/>
          </p:nvSpPr>
          <p:spPr bwMode="auto">
            <a:xfrm>
              <a:off x="3897" y="2944"/>
              <a:ext cx="71" cy="192"/>
            </a:xfrm>
            <a:custGeom>
              <a:avLst/>
              <a:gdLst>
                <a:gd name="T0" fmla="*/ 39 w 40"/>
                <a:gd name="T1" fmla="*/ 108 h 109"/>
                <a:gd name="T2" fmla="*/ 3 w 40"/>
                <a:gd name="T3" fmla="*/ 1 h 109"/>
                <a:gd name="T4" fmla="*/ 1 w 40"/>
                <a:gd name="T5" fmla="*/ 1 h 109"/>
                <a:gd name="T6" fmla="*/ 38 w 40"/>
                <a:gd name="T7" fmla="*/ 109 h 109"/>
                <a:gd name="T8" fmla="*/ 39 w 40"/>
                <a:gd name="T9" fmla="*/ 108 h 109"/>
              </a:gdLst>
              <a:ahLst/>
              <a:cxnLst>
                <a:cxn ang="0">
                  <a:pos x="T0" y="T1"/>
                </a:cxn>
                <a:cxn ang="0">
                  <a:pos x="T2" y="T3"/>
                </a:cxn>
                <a:cxn ang="0">
                  <a:pos x="T4" y="T5"/>
                </a:cxn>
                <a:cxn ang="0">
                  <a:pos x="T6" y="T7"/>
                </a:cxn>
                <a:cxn ang="0">
                  <a:pos x="T8" y="T9"/>
                </a:cxn>
              </a:cxnLst>
              <a:rect l="0" t="0" r="r" b="b"/>
              <a:pathLst>
                <a:path w="40" h="109">
                  <a:moveTo>
                    <a:pt x="39" y="108"/>
                  </a:moveTo>
                  <a:cubicBezTo>
                    <a:pt x="16" y="76"/>
                    <a:pt x="4" y="41"/>
                    <a:pt x="3" y="1"/>
                  </a:cubicBezTo>
                  <a:cubicBezTo>
                    <a:pt x="2" y="0"/>
                    <a:pt x="1" y="0"/>
                    <a:pt x="1" y="1"/>
                  </a:cubicBezTo>
                  <a:cubicBezTo>
                    <a:pt x="0" y="40"/>
                    <a:pt x="14" y="78"/>
                    <a:pt x="38" y="109"/>
                  </a:cubicBezTo>
                  <a:cubicBezTo>
                    <a:pt x="39" y="109"/>
                    <a:pt x="40" y="108"/>
                    <a:pt x="39" y="1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901"/>
            <p:cNvSpPr>
              <a:spLocks/>
            </p:cNvSpPr>
            <p:nvPr/>
          </p:nvSpPr>
          <p:spPr bwMode="auto">
            <a:xfrm>
              <a:off x="3989" y="2877"/>
              <a:ext cx="37" cy="274"/>
            </a:xfrm>
            <a:custGeom>
              <a:avLst/>
              <a:gdLst>
                <a:gd name="T0" fmla="*/ 19 w 21"/>
                <a:gd name="T1" fmla="*/ 154 h 156"/>
                <a:gd name="T2" fmla="*/ 21 w 21"/>
                <a:gd name="T3" fmla="*/ 1 h 156"/>
                <a:gd name="T4" fmla="*/ 20 w 21"/>
                <a:gd name="T5" fmla="*/ 1 h 156"/>
                <a:gd name="T6" fmla="*/ 18 w 21"/>
                <a:gd name="T7" fmla="*/ 155 h 156"/>
                <a:gd name="T8" fmla="*/ 19 w 21"/>
                <a:gd name="T9" fmla="*/ 154 h 156"/>
              </a:gdLst>
              <a:ahLst/>
              <a:cxnLst>
                <a:cxn ang="0">
                  <a:pos x="T0" y="T1"/>
                </a:cxn>
                <a:cxn ang="0">
                  <a:pos x="T2" y="T3"/>
                </a:cxn>
                <a:cxn ang="0">
                  <a:pos x="T4" y="T5"/>
                </a:cxn>
                <a:cxn ang="0">
                  <a:pos x="T6" y="T7"/>
                </a:cxn>
                <a:cxn ang="0">
                  <a:pos x="T8" y="T9"/>
                </a:cxn>
              </a:cxnLst>
              <a:rect l="0" t="0" r="r" b="b"/>
              <a:pathLst>
                <a:path w="21" h="156">
                  <a:moveTo>
                    <a:pt x="19" y="154"/>
                  </a:moveTo>
                  <a:cubicBezTo>
                    <a:pt x="9" y="102"/>
                    <a:pt x="4" y="52"/>
                    <a:pt x="21" y="1"/>
                  </a:cubicBezTo>
                  <a:cubicBezTo>
                    <a:pt x="21" y="0"/>
                    <a:pt x="20" y="0"/>
                    <a:pt x="20" y="1"/>
                  </a:cubicBezTo>
                  <a:cubicBezTo>
                    <a:pt x="0" y="50"/>
                    <a:pt x="6" y="105"/>
                    <a:pt x="18" y="155"/>
                  </a:cubicBezTo>
                  <a:cubicBezTo>
                    <a:pt x="18" y="156"/>
                    <a:pt x="19" y="155"/>
                    <a:pt x="19"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902"/>
            <p:cNvSpPr>
              <a:spLocks/>
            </p:cNvSpPr>
            <p:nvPr/>
          </p:nvSpPr>
          <p:spPr bwMode="auto">
            <a:xfrm>
              <a:off x="4026" y="2856"/>
              <a:ext cx="73" cy="287"/>
            </a:xfrm>
            <a:custGeom>
              <a:avLst/>
              <a:gdLst>
                <a:gd name="T0" fmla="*/ 4 w 42"/>
                <a:gd name="T1" fmla="*/ 162 h 163"/>
                <a:gd name="T2" fmla="*/ 42 w 42"/>
                <a:gd name="T3" fmla="*/ 2 h 163"/>
                <a:gd name="T4" fmla="*/ 41 w 42"/>
                <a:gd name="T5" fmla="*/ 1 h 163"/>
                <a:gd name="T6" fmla="*/ 9 w 42"/>
                <a:gd name="T7" fmla="*/ 71 h 163"/>
                <a:gd name="T8" fmla="*/ 2 w 42"/>
                <a:gd name="T9" fmla="*/ 162 h 163"/>
                <a:gd name="T10" fmla="*/ 4 w 42"/>
                <a:gd name="T11" fmla="*/ 162 h 163"/>
              </a:gdLst>
              <a:ahLst/>
              <a:cxnLst>
                <a:cxn ang="0">
                  <a:pos x="T0" y="T1"/>
                </a:cxn>
                <a:cxn ang="0">
                  <a:pos x="T2" y="T3"/>
                </a:cxn>
                <a:cxn ang="0">
                  <a:pos x="T4" y="T5"/>
                </a:cxn>
                <a:cxn ang="0">
                  <a:pos x="T6" y="T7"/>
                </a:cxn>
                <a:cxn ang="0">
                  <a:pos x="T8" y="T9"/>
                </a:cxn>
                <a:cxn ang="0">
                  <a:pos x="T10" y="T11"/>
                </a:cxn>
              </a:cxnLst>
              <a:rect l="0" t="0" r="r" b="b"/>
              <a:pathLst>
                <a:path w="42" h="163">
                  <a:moveTo>
                    <a:pt x="4" y="162"/>
                  </a:moveTo>
                  <a:cubicBezTo>
                    <a:pt x="1" y="110"/>
                    <a:pt x="7" y="44"/>
                    <a:pt x="42" y="2"/>
                  </a:cubicBezTo>
                  <a:cubicBezTo>
                    <a:pt x="42" y="1"/>
                    <a:pt x="41" y="0"/>
                    <a:pt x="41" y="1"/>
                  </a:cubicBezTo>
                  <a:cubicBezTo>
                    <a:pt x="22" y="20"/>
                    <a:pt x="14" y="45"/>
                    <a:pt x="9" y="71"/>
                  </a:cubicBezTo>
                  <a:cubicBezTo>
                    <a:pt x="4" y="101"/>
                    <a:pt x="0" y="132"/>
                    <a:pt x="2" y="162"/>
                  </a:cubicBezTo>
                  <a:cubicBezTo>
                    <a:pt x="2" y="163"/>
                    <a:pt x="4" y="163"/>
                    <a:pt x="4" y="1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903"/>
            <p:cNvSpPr>
              <a:spLocks/>
            </p:cNvSpPr>
            <p:nvPr/>
          </p:nvSpPr>
          <p:spPr bwMode="auto">
            <a:xfrm>
              <a:off x="4052" y="2782"/>
              <a:ext cx="242" cy="354"/>
            </a:xfrm>
            <a:custGeom>
              <a:avLst/>
              <a:gdLst>
                <a:gd name="T0" fmla="*/ 2 w 138"/>
                <a:gd name="T1" fmla="*/ 200 h 201"/>
                <a:gd name="T2" fmla="*/ 137 w 138"/>
                <a:gd name="T3" fmla="*/ 2 h 201"/>
                <a:gd name="T4" fmla="*/ 136 w 138"/>
                <a:gd name="T5" fmla="*/ 1 h 201"/>
                <a:gd name="T6" fmla="*/ 1 w 138"/>
                <a:gd name="T7" fmla="*/ 200 h 201"/>
                <a:gd name="T8" fmla="*/ 2 w 138"/>
                <a:gd name="T9" fmla="*/ 200 h 201"/>
              </a:gdLst>
              <a:ahLst/>
              <a:cxnLst>
                <a:cxn ang="0">
                  <a:pos x="T0" y="T1"/>
                </a:cxn>
                <a:cxn ang="0">
                  <a:pos x="T2" y="T3"/>
                </a:cxn>
                <a:cxn ang="0">
                  <a:pos x="T4" y="T5"/>
                </a:cxn>
                <a:cxn ang="0">
                  <a:pos x="T6" y="T7"/>
                </a:cxn>
                <a:cxn ang="0">
                  <a:pos x="T8" y="T9"/>
                </a:cxn>
              </a:cxnLst>
              <a:rect l="0" t="0" r="r" b="b"/>
              <a:pathLst>
                <a:path w="138" h="201">
                  <a:moveTo>
                    <a:pt x="2" y="200"/>
                  </a:moveTo>
                  <a:cubicBezTo>
                    <a:pt x="33" y="125"/>
                    <a:pt x="79" y="59"/>
                    <a:pt x="137" y="2"/>
                  </a:cubicBezTo>
                  <a:cubicBezTo>
                    <a:pt x="138" y="1"/>
                    <a:pt x="137" y="0"/>
                    <a:pt x="136" y="1"/>
                  </a:cubicBezTo>
                  <a:cubicBezTo>
                    <a:pt x="76" y="55"/>
                    <a:pt x="30" y="124"/>
                    <a:pt x="1" y="200"/>
                  </a:cubicBezTo>
                  <a:cubicBezTo>
                    <a:pt x="0" y="201"/>
                    <a:pt x="2" y="201"/>
                    <a:pt x="2"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04"/>
            <p:cNvSpPr>
              <a:spLocks/>
            </p:cNvSpPr>
            <p:nvPr/>
          </p:nvSpPr>
          <p:spPr bwMode="auto">
            <a:xfrm>
              <a:off x="4069" y="2763"/>
              <a:ext cx="359" cy="355"/>
            </a:xfrm>
            <a:custGeom>
              <a:avLst/>
              <a:gdLst>
                <a:gd name="T0" fmla="*/ 2 w 204"/>
                <a:gd name="T1" fmla="*/ 202 h 202"/>
                <a:gd name="T2" fmla="*/ 203 w 204"/>
                <a:gd name="T3" fmla="*/ 3 h 202"/>
                <a:gd name="T4" fmla="*/ 202 w 204"/>
                <a:gd name="T5" fmla="*/ 1 h 202"/>
                <a:gd name="T6" fmla="*/ 1 w 204"/>
                <a:gd name="T7" fmla="*/ 201 h 202"/>
                <a:gd name="T8" fmla="*/ 2 w 204"/>
                <a:gd name="T9" fmla="*/ 202 h 202"/>
              </a:gdLst>
              <a:ahLst/>
              <a:cxnLst>
                <a:cxn ang="0">
                  <a:pos x="T0" y="T1"/>
                </a:cxn>
                <a:cxn ang="0">
                  <a:pos x="T2" y="T3"/>
                </a:cxn>
                <a:cxn ang="0">
                  <a:pos x="T4" y="T5"/>
                </a:cxn>
                <a:cxn ang="0">
                  <a:pos x="T6" y="T7"/>
                </a:cxn>
                <a:cxn ang="0">
                  <a:pos x="T8" y="T9"/>
                </a:cxn>
              </a:cxnLst>
              <a:rect l="0" t="0" r="r" b="b"/>
              <a:pathLst>
                <a:path w="204" h="202">
                  <a:moveTo>
                    <a:pt x="2" y="202"/>
                  </a:moveTo>
                  <a:cubicBezTo>
                    <a:pt x="56" y="121"/>
                    <a:pt x="124" y="58"/>
                    <a:pt x="203" y="3"/>
                  </a:cubicBezTo>
                  <a:cubicBezTo>
                    <a:pt x="204" y="2"/>
                    <a:pt x="203" y="0"/>
                    <a:pt x="202" y="1"/>
                  </a:cubicBezTo>
                  <a:cubicBezTo>
                    <a:pt x="121" y="50"/>
                    <a:pt x="52" y="122"/>
                    <a:pt x="1" y="201"/>
                  </a:cubicBezTo>
                  <a:cubicBezTo>
                    <a:pt x="0" y="202"/>
                    <a:pt x="1" y="202"/>
                    <a:pt x="2"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905"/>
            <p:cNvSpPr>
              <a:spLocks/>
            </p:cNvSpPr>
            <p:nvPr/>
          </p:nvSpPr>
          <p:spPr bwMode="auto">
            <a:xfrm>
              <a:off x="4089" y="2756"/>
              <a:ext cx="436" cy="341"/>
            </a:xfrm>
            <a:custGeom>
              <a:avLst/>
              <a:gdLst>
                <a:gd name="T0" fmla="*/ 1 w 248"/>
                <a:gd name="T1" fmla="*/ 194 h 194"/>
                <a:gd name="T2" fmla="*/ 247 w 248"/>
                <a:gd name="T3" fmla="*/ 2 h 194"/>
                <a:gd name="T4" fmla="*/ 246 w 248"/>
                <a:gd name="T5" fmla="*/ 0 h 194"/>
                <a:gd name="T6" fmla="*/ 0 w 248"/>
                <a:gd name="T7" fmla="*/ 193 h 194"/>
                <a:gd name="T8" fmla="*/ 1 w 248"/>
                <a:gd name="T9" fmla="*/ 194 h 194"/>
              </a:gdLst>
              <a:ahLst/>
              <a:cxnLst>
                <a:cxn ang="0">
                  <a:pos x="T0" y="T1"/>
                </a:cxn>
                <a:cxn ang="0">
                  <a:pos x="T2" y="T3"/>
                </a:cxn>
                <a:cxn ang="0">
                  <a:pos x="T4" y="T5"/>
                </a:cxn>
                <a:cxn ang="0">
                  <a:pos x="T6" y="T7"/>
                </a:cxn>
                <a:cxn ang="0">
                  <a:pos x="T8" y="T9"/>
                </a:cxn>
              </a:cxnLst>
              <a:rect l="0" t="0" r="r" b="b"/>
              <a:pathLst>
                <a:path w="248" h="194">
                  <a:moveTo>
                    <a:pt x="1" y="194"/>
                  </a:moveTo>
                  <a:cubicBezTo>
                    <a:pt x="71" y="113"/>
                    <a:pt x="154" y="52"/>
                    <a:pt x="247" y="2"/>
                  </a:cubicBezTo>
                  <a:cubicBezTo>
                    <a:pt x="248" y="1"/>
                    <a:pt x="247" y="0"/>
                    <a:pt x="246" y="0"/>
                  </a:cubicBezTo>
                  <a:cubicBezTo>
                    <a:pt x="152" y="44"/>
                    <a:pt x="67" y="114"/>
                    <a:pt x="0" y="193"/>
                  </a:cubicBezTo>
                  <a:cubicBezTo>
                    <a:pt x="0" y="193"/>
                    <a:pt x="1" y="194"/>
                    <a:pt x="1"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906"/>
            <p:cNvSpPr>
              <a:spLocks/>
            </p:cNvSpPr>
            <p:nvPr/>
          </p:nvSpPr>
          <p:spPr bwMode="auto">
            <a:xfrm>
              <a:off x="4103" y="2782"/>
              <a:ext cx="652" cy="320"/>
            </a:xfrm>
            <a:custGeom>
              <a:avLst/>
              <a:gdLst>
                <a:gd name="T0" fmla="*/ 2 w 371"/>
                <a:gd name="T1" fmla="*/ 181 h 182"/>
                <a:gd name="T2" fmla="*/ 369 w 371"/>
                <a:gd name="T3" fmla="*/ 3 h 182"/>
                <a:gd name="T4" fmla="*/ 369 w 371"/>
                <a:gd name="T5" fmla="*/ 1 h 182"/>
                <a:gd name="T6" fmla="*/ 1 w 371"/>
                <a:gd name="T7" fmla="*/ 180 h 182"/>
                <a:gd name="T8" fmla="*/ 2 w 371"/>
                <a:gd name="T9" fmla="*/ 181 h 182"/>
              </a:gdLst>
              <a:ahLst/>
              <a:cxnLst>
                <a:cxn ang="0">
                  <a:pos x="T0" y="T1"/>
                </a:cxn>
                <a:cxn ang="0">
                  <a:pos x="T2" y="T3"/>
                </a:cxn>
                <a:cxn ang="0">
                  <a:pos x="T4" y="T5"/>
                </a:cxn>
                <a:cxn ang="0">
                  <a:pos x="T6" y="T7"/>
                </a:cxn>
                <a:cxn ang="0">
                  <a:pos x="T8" y="T9"/>
                </a:cxn>
              </a:cxnLst>
              <a:rect l="0" t="0" r="r" b="b"/>
              <a:pathLst>
                <a:path w="371" h="182">
                  <a:moveTo>
                    <a:pt x="2" y="181"/>
                  </a:moveTo>
                  <a:cubicBezTo>
                    <a:pt x="113" y="98"/>
                    <a:pt x="236" y="40"/>
                    <a:pt x="369" y="3"/>
                  </a:cubicBezTo>
                  <a:cubicBezTo>
                    <a:pt x="371" y="2"/>
                    <a:pt x="370" y="0"/>
                    <a:pt x="369" y="1"/>
                  </a:cubicBezTo>
                  <a:cubicBezTo>
                    <a:pt x="236" y="32"/>
                    <a:pt x="108" y="97"/>
                    <a:pt x="1" y="180"/>
                  </a:cubicBezTo>
                  <a:cubicBezTo>
                    <a:pt x="0" y="181"/>
                    <a:pt x="1" y="182"/>
                    <a:pt x="2"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907"/>
            <p:cNvSpPr>
              <a:spLocks/>
            </p:cNvSpPr>
            <p:nvPr/>
          </p:nvSpPr>
          <p:spPr bwMode="auto">
            <a:xfrm>
              <a:off x="4106" y="2800"/>
              <a:ext cx="753" cy="292"/>
            </a:xfrm>
            <a:custGeom>
              <a:avLst/>
              <a:gdLst>
                <a:gd name="T0" fmla="*/ 2 w 428"/>
                <a:gd name="T1" fmla="*/ 166 h 166"/>
                <a:gd name="T2" fmla="*/ 212 w 428"/>
                <a:gd name="T3" fmla="*/ 68 h 166"/>
                <a:gd name="T4" fmla="*/ 427 w 428"/>
                <a:gd name="T5" fmla="*/ 3 h 166"/>
                <a:gd name="T6" fmla="*/ 427 w 428"/>
                <a:gd name="T7" fmla="*/ 1 h 166"/>
                <a:gd name="T8" fmla="*/ 1 w 428"/>
                <a:gd name="T9" fmla="*/ 164 h 166"/>
                <a:gd name="T10" fmla="*/ 2 w 428"/>
                <a:gd name="T11" fmla="*/ 166 h 166"/>
              </a:gdLst>
              <a:ahLst/>
              <a:cxnLst>
                <a:cxn ang="0">
                  <a:pos x="T0" y="T1"/>
                </a:cxn>
                <a:cxn ang="0">
                  <a:pos x="T2" y="T3"/>
                </a:cxn>
                <a:cxn ang="0">
                  <a:pos x="T4" y="T5"/>
                </a:cxn>
                <a:cxn ang="0">
                  <a:pos x="T6" y="T7"/>
                </a:cxn>
                <a:cxn ang="0">
                  <a:pos x="T8" y="T9"/>
                </a:cxn>
                <a:cxn ang="0">
                  <a:pos x="T10" y="T11"/>
                </a:cxn>
              </a:cxnLst>
              <a:rect l="0" t="0" r="r" b="b"/>
              <a:pathLst>
                <a:path w="428" h="166">
                  <a:moveTo>
                    <a:pt x="2" y="166"/>
                  </a:moveTo>
                  <a:cubicBezTo>
                    <a:pt x="70" y="129"/>
                    <a:pt x="140" y="96"/>
                    <a:pt x="212" y="68"/>
                  </a:cubicBezTo>
                  <a:cubicBezTo>
                    <a:pt x="283" y="42"/>
                    <a:pt x="354" y="22"/>
                    <a:pt x="427" y="3"/>
                  </a:cubicBezTo>
                  <a:cubicBezTo>
                    <a:pt x="428" y="2"/>
                    <a:pt x="428" y="0"/>
                    <a:pt x="427" y="1"/>
                  </a:cubicBezTo>
                  <a:cubicBezTo>
                    <a:pt x="279" y="31"/>
                    <a:pt x="132" y="90"/>
                    <a:pt x="1" y="164"/>
                  </a:cubicBezTo>
                  <a:cubicBezTo>
                    <a:pt x="0" y="165"/>
                    <a:pt x="1" y="166"/>
                    <a:pt x="2" y="1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908"/>
            <p:cNvSpPr>
              <a:spLocks/>
            </p:cNvSpPr>
            <p:nvPr/>
          </p:nvSpPr>
          <p:spPr bwMode="auto">
            <a:xfrm>
              <a:off x="4235" y="2826"/>
              <a:ext cx="694" cy="225"/>
            </a:xfrm>
            <a:custGeom>
              <a:avLst/>
              <a:gdLst>
                <a:gd name="T0" fmla="*/ 2 w 395"/>
                <a:gd name="T1" fmla="*/ 128 h 128"/>
                <a:gd name="T2" fmla="*/ 198 w 395"/>
                <a:gd name="T3" fmla="*/ 52 h 128"/>
                <a:gd name="T4" fmla="*/ 394 w 395"/>
                <a:gd name="T5" fmla="*/ 2 h 128"/>
                <a:gd name="T6" fmla="*/ 394 w 395"/>
                <a:gd name="T7" fmla="*/ 0 h 128"/>
                <a:gd name="T8" fmla="*/ 1 w 395"/>
                <a:gd name="T9" fmla="*/ 127 h 128"/>
                <a:gd name="T10" fmla="*/ 2 w 395"/>
                <a:gd name="T11" fmla="*/ 128 h 128"/>
              </a:gdLst>
              <a:ahLst/>
              <a:cxnLst>
                <a:cxn ang="0">
                  <a:pos x="T0" y="T1"/>
                </a:cxn>
                <a:cxn ang="0">
                  <a:pos x="T2" y="T3"/>
                </a:cxn>
                <a:cxn ang="0">
                  <a:pos x="T4" y="T5"/>
                </a:cxn>
                <a:cxn ang="0">
                  <a:pos x="T6" y="T7"/>
                </a:cxn>
                <a:cxn ang="0">
                  <a:pos x="T8" y="T9"/>
                </a:cxn>
                <a:cxn ang="0">
                  <a:pos x="T10" y="T11"/>
                </a:cxn>
              </a:cxnLst>
              <a:rect l="0" t="0" r="r" b="b"/>
              <a:pathLst>
                <a:path w="395" h="128">
                  <a:moveTo>
                    <a:pt x="2" y="128"/>
                  </a:moveTo>
                  <a:cubicBezTo>
                    <a:pt x="66" y="100"/>
                    <a:pt x="131" y="74"/>
                    <a:pt x="198" y="52"/>
                  </a:cubicBezTo>
                  <a:cubicBezTo>
                    <a:pt x="262" y="31"/>
                    <a:pt x="328" y="16"/>
                    <a:pt x="394" y="2"/>
                  </a:cubicBezTo>
                  <a:cubicBezTo>
                    <a:pt x="395" y="1"/>
                    <a:pt x="395" y="0"/>
                    <a:pt x="394" y="0"/>
                  </a:cubicBezTo>
                  <a:cubicBezTo>
                    <a:pt x="259" y="23"/>
                    <a:pt x="124" y="67"/>
                    <a:pt x="1" y="127"/>
                  </a:cubicBezTo>
                  <a:cubicBezTo>
                    <a:pt x="0" y="127"/>
                    <a:pt x="1" y="128"/>
                    <a:pt x="2"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909"/>
            <p:cNvSpPr>
              <a:spLocks/>
            </p:cNvSpPr>
            <p:nvPr/>
          </p:nvSpPr>
          <p:spPr bwMode="auto">
            <a:xfrm>
              <a:off x="4467" y="2821"/>
              <a:ext cx="620" cy="181"/>
            </a:xfrm>
            <a:custGeom>
              <a:avLst/>
              <a:gdLst>
                <a:gd name="T0" fmla="*/ 1 w 353"/>
                <a:gd name="T1" fmla="*/ 103 h 103"/>
                <a:gd name="T2" fmla="*/ 352 w 353"/>
                <a:gd name="T3" fmla="*/ 2 h 103"/>
                <a:gd name="T4" fmla="*/ 351 w 353"/>
                <a:gd name="T5" fmla="*/ 1 h 103"/>
                <a:gd name="T6" fmla="*/ 1 w 353"/>
                <a:gd name="T7" fmla="*/ 102 h 103"/>
                <a:gd name="T8" fmla="*/ 1 w 353"/>
                <a:gd name="T9" fmla="*/ 103 h 103"/>
              </a:gdLst>
              <a:ahLst/>
              <a:cxnLst>
                <a:cxn ang="0">
                  <a:pos x="T0" y="T1"/>
                </a:cxn>
                <a:cxn ang="0">
                  <a:pos x="T2" y="T3"/>
                </a:cxn>
                <a:cxn ang="0">
                  <a:pos x="T4" y="T5"/>
                </a:cxn>
                <a:cxn ang="0">
                  <a:pos x="T6" y="T7"/>
                </a:cxn>
                <a:cxn ang="0">
                  <a:pos x="T8" y="T9"/>
                </a:cxn>
              </a:cxnLst>
              <a:rect l="0" t="0" r="r" b="b"/>
              <a:pathLst>
                <a:path w="353" h="103">
                  <a:moveTo>
                    <a:pt x="1" y="103"/>
                  </a:moveTo>
                  <a:cubicBezTo>
                    <a:pt x="116" y="59"/>
                    <a:pt x="232" y="28"/>
                    <a:pt x="352" y="2"/>
                  </a:cubicBezTo>
                  <a:cubicBezTo>
                    <a:pt x="353" y="2"/>
                    <a:pt x="352" y="0"/>
                    <a:pt x="351" y="1"/>
                  </a:cubicBezTo>
                  <a:cubicBezTo>
                    <a:pt x="232" y="19"/>
                    <a:pt x="113" y="57"/>
                    <a:pt x="1" y="102"/>
                  </a:cubicBezTo>
                  <a:cubicBezTo>
                    <a:pt x="0" y="102"/>
                    <a:pt x="0" y="103"/>
                    <a:pt x="1"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910"/>
            <p:cNvSpPr>
              <a:spLocks/>
            </p:cNvSpPr>
            <p:nvPr/>
          </p:nvSpPr>
          <p:spPr bwMode="auto">
            <a:xfrm>
              <a:off x="4658" y="2865"/>
              <a:ext cx="530" cy="123"/>
            </a:xfrm>
            <a:custGeom>
              <a:avLst/>
              <a:gdLst>
                <a:gd name="T0" fmla="*/ 1 w 301"/>
                <a:gd name="T1" fmla="*/ 70 h 70"/>
                <a:gd name="T2" fmla="*/ 300 w 301"/>
                <a:gd name="T3" fmla="*/ 1 h 70"/>
                <a:gd name="T4" fmla="*/ 300 w 301"/>
                <a:gd name="T5" fmla="*/ 0 h 70"/>
                <a:gd name="T6" fmla="*/ 1 w 301"/>
                <a:gd name="T7" fmla="*/ 69 h 70"/>
                <a:gd name="T8" fmla="*/ 1 w 301"/>
                <a:gd name="T9" fmla="*/ 70 h 70"/>
              </a:gdLst>
              <a:ahLst/>
              <a:cxnLst>
                <a:cxn ang="0">
                  <a:pos x="T0" y="T1"/>
                </a:cxn>
                <a:cxn ang="0">
                  <a:pos x="T2" y="T3"/>
                </a:cxn>
                <a:cxn ang="0">
                  <a:pos x="T4" y="T5"/>
                </a:cxn>
                <a:cxn ang="0">
                  <a:pos x="T6" y="T7"/>
                </a:cxn>
                <a:cxn ang="0">
                  <a:pos x="T8" y="T9"/>
                </a:cxn>
              </a:cxnLst>
              <a:rect l="0" t="0" r="r" b="b"/>
              <a:pathLst>
                <a:path w="301" h="70">
                  <a:moveTo>
                    <a:pt x="1" y="70"/>
                  </a:moveTo>
                  <a:cubicBezTo>
                    <a:pt x="99" y="37"/>
                    <a:pt x="198" y="17"/>
                    <a:pt x="300" y="1"/>
                  </a:cubicBezTo>
                  <a:cubicBezTo>
                    <a:pt x="301" y="1"/>
                    <a:pt x="301" y="0"/>
                    <a:pt x="300" y="0"/>
                  </a:cubicBezTo>
                  <a:cubicBezTo>
                    <a:pt x="199" y="8"/>
                    <a:pt x="96" y="34"/>
                    <a:pt x="1" y="69"/>
                  </a:cubicBezTo>
                  <a:cubicBezTo>
                    <a:pt x="0" y="69"/>
                    <a:pt x="0" y="70"/>
                    <a:pt x="1"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911"/>
            <p:cNvSpPr>
              <a:spLocks/>
            </p:cNvSpPr>
            <p:nvPr/>
          </p:nvSpPr>
          <p:spPr bwMode="auto">
            <a:xfrm>
              <a:off x="4848" y="2881"/>
              <a:ext cx="449" cy="98"/>
            </a:xfrm>
            <a:custGeom>
              <a:avLst/>
              <a:gdLst>
                <a:gd name="T0" fmla="*/ 1 w 255"/>
                <a:gd name="T1" fmla="*/ 56 h 56"/>
                <a:gd name="T2" fmla="*/ 124 w 255"/>
                <a:gd name="T3" fmla="*/ 27 h 56"/>
                <a:gd name="T4" fmla="*/ 254 w 255"/>
                <a:gd name="T5" fmla="*/ 5 h 56"/>
                <a:gd name="T6" fmla="*/ 254 w 255"/>
                <a:gd name="T7" fmla="*/ 4 h 56"/>
                <a:gd name="T8" fmla="*/ 131 w 255"/>
                <a:gd name="T9" fmla="*/ 23 h 56"/>
                <a:gd name="T10" fmla="*/ 1 w 255"/>
                <a:gd name="T11" fmla="*/ 55 h 56"/>
                <a:gd name="T12" fmla="*/ 1 w 25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55" h="56">
                  <a:moveTo>
                    <a:pt x="1" y="56"/>
                  </a:moveTo>
                  <a:cubicBezTo>
                    <a:pt x="42" y="47"/>
                    <a:pt x="83" y="37"/>
                    <a:pt x="124" y="27"/>
                  </a:cubicBezTo>
                  <a:cubicBezTo>
                    <a:pt x="167" y="16"/>
                    <a:pt x="209" y="4"/>
                    <a:pt x="254" y="5"/>
                  </a:cubicBezTo>
                  <a:cubicBezTo>
                    <a:pt x="255" y="5"/>
                    <a:pt x="255" y="4"/>
                    <a:pt x="254" y="4"/>
                  </a:cubicBezTo>
                  <a:cubicBezTo>
                    <a:pt x="212" y="0"/>
                    <a:pt x="171" y="13"/>
                    <a:pt x="131" y="23"/>
                  </a:cubicBezTo>
                  <a:cubicBezTo>
                    <a:pt x="87" y="33"/>
                    <a:pt x="44" y="44"/>
                    <a:pt x="1" y="55"/>
                  </a:cubicBezTo>
                  <a:cubicBezTo>
                    <a:pt x="0" y="55"/>
                    <a:pt x="0" y="56"/>
                    <a:pt x="1"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912"/>
            <p:cNvSpPr>
              <a:spLocks/>
            </p:cNvSpPr>
            <p:nvPr/>
          </p:nvSpPr>
          <p:spPr bwMode="auto">
            <a:xfrm>
              <a:off x="5010" y="2918"/>
              <a:ext cx="332" cy="68"/>
            </a:xfrm>
            <a:custGeom>
              <a:avLst/>
              <a:gdLst>
                <a:gd name="T0" fmla="*/ 2 w 189"/>
                <a:gd name="T1" fmla="*/ 39 h 39"/>
                <a:gd name="T2" fmla="*/ 188 w 189"/>
                <a:gd name="T3" fmla="*/ 2 h 39"/>
                <a:gd name="T4" fmla="*/ 187 w 189"/>
                <a:gd name="T5" fmla="*/ 0 h 39"/>
                <a:gd name="T6" fmla="*/ 1 w 189"/>
                <a:gd name="T7" fmla="*/ 38 h 39"/>
                <a:gd name="T8" fmla="*/ 2 w 189"/>
                <a:gd name="T9" fmla="*/ 39 h 39"/>
              </a:gdLst>
              <a:ahLst/>
              <a:cxnLst>
                <a:cxn ang="0">
                  <a:pos x="T0" y="T1"/>
                </a:cxn>
                <a:cxn ang="0">
                  <a:pos x="T2" y="T3"/>
                </a:cxn>
                <a:cxn ang="0">
                  <a:pos x="T4" y="T5"/>
                </a:cxn>
                <a:cxn ang="0">
                  <a:pos x="T6" y="T7"/>
                </a:cxn>
                <a:cxn ang="0">
                  <a:pos x="T8" y="T9"/>
                </a:cxn>
              </a:cxnLst>
              <a:rect l="0" t="0" r="r" b="b"/>
              <a:pathLst>
                <a:path w="189" h="39">
                  <a:moveTo>
                    <a:pt x="2" y="39"/>
                  </a:moveTo>
                  <a:cubicBezTo>
                    <a:pt x="64" y="28"/>
                    <a:pt x="126" y="16"/>
                    <a:pt x="188" y="2"/>
                  </a:cubicBezTo>
                  <a:cubicBezTo>
                    <a:pt x="189" y="1"/>
                    <a:pt x="188" y="0"/>
                    <a:pt x="187" y="0"/>
                  </a:cubicBezTo>
                  <a:cubicBezTo>
                    <a:pt x="125" y="11"/>
                    <a:pt x="63" y="24"/>
                    <a:pt x="1" y="38"/>
                  </a:cubicBezTo>
                  <a:cubicBezTo>
                    <a:pt x="0" y="38"/>
                    <a:pt x="1" y="39"/>
                    <a:pt x="2"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913"/>
            <p:cNvSpPr>
              <a:spLocks/>
            </p:cNvSpPr>
            <p:nvPr/>
          </p:nvSpPr>
          <p:spPr bwMode="auto">
            <a:xfrm>
              <a:off x="5184" y="2955"/>
              <a:ext cx="222" cy="43"/>
            </a:xfrm>
            <a:custGeom>
              <a:avLst/>
              <a:gdLst>
                <a:gd name="T0" fmla="*/ 1 w 126"/>
                <a:gd name="T1" fmla="*/ 25 h 25"/>
                <a:gd name="T2" fmla="*/ 124 w 126"/>
                <a:gd name="T3" fmla="*/ 5 h 25"/>
                <a:gd name="T4" fmla="*/ 124 w 126"/>
                <a:gd name="T5" fmla="*/ 3 h 25"/>
                <a:gd name="T6" fmla="*/ 1 w 126"/>
                <a:gd name="T7" fmla="*/ 24 h 25"/>
                <a:gd name="T8" fmla="*/ 1 w 126"/>
                <a:gd name="T9" fmla="*/ 25 h 25"/>
              </a:gdLst>
              <a:ahLst/>
              <a:cxnLst>
                <a:cxn ang="0">
                  <a:pos x="T0" y="T1"/>
                </a:cxn>
                <a:cxn ang="0">
                  <a:pos x="T2" y="T3"/>
                </a:cxn>
                <a:cxn ang="0">
                  <a:pos x="T4" y="T5"/>
                </a:cxn>
                <a:cxn ang="0">
                  <a:pos x="T6" y="T7"/>
                </a:cxn>
                <a:cxn ang="0">
                  <a:pos x="T8" y="T9"/>
                </a:cxn>
              </a:cxnLst>
              <a:rect l="0" t="0" r="r" b="b"/>
              <a:pathLst>
                <a:path w="126" h="25">
                  <a:moveTo>
                    <a:pt x="1" y="25"/>
                  </a:moveTo>
                  <a:cubicBezTo>
                    <a:pt x="41" y="17"/>
                    <a:pt x="83" y="3"/>
                    <a:pt x="124" y="5"/>
                  </a:cubicBezTo>
                  <a:cubicBezTo>
                    <a:pt x="126" y="5"/>
                    <a:pt x="126" y="3"/>
                    <a:pt x="124" y="3"/>
                  </a:cubicBezTo>
                  <a:cubicBezTo>
                    <a:pt x="83" y="0"/>
                    <a:pt x="40" y="15"/>
                    <a:pt x="1" y="24"/>
                  </a:cubicBezTo>
                  <a:cubicBezTo>
                    <a:pt x="0" y="24"/>
                    <a:pt x="0" y="25"/>
                    <a:pt x="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914"/>
            <p:cNvSpPr>
              <a:spLocks/>
            </p:cNvSpPr>
            <p:nvPr/>
          </p:nvSpPr>
          <p:spPr bwMode="auto">
            <a:xfrm>
              <a:off x="5289" y="3002"/>
              <a:ext cx="150" cy="25"/>
            </a:xfrm>
            <a:custGeom>
              <a:avLst/>
              <a:gdLst>
                <a:gd name="T0" fmla="*/ 2 w 85"/>
                <a:gd name="T1" fmla="*/ 14 h 14"/>
                <a:gd name="T2" fmla="*/ 84 w 85"/>
                <a:gd name="T3" fmla="*/ 3 h 14"/>
                <a:gd name="T4" fmla="*/ 84 w 85"/>
                <a:gd name="T5" fmla="*/ 1 h 14"/>
                <a:gd name="T6" fmla="*/ 1 w 85"/>
                <a:gd name="T7" fmla="*/ 13 h 14"/>
                <a:gd name="T8" fmla="*/ 2 w 85"/>
                <a:gd name="T9" fmla="*/ 14 h 14"/>
              </a:gdLst>
              <a:ahLst/>
              <a:cxnLst>
                <a:cxn ang="0">
                  <a:pos x="T0" y="T1"/>
                </a:cxn>
                <a:cxn ang="0">
                  <a:pos x="T2" y="T3"/>
                </a:cxn>
                <a:cxn ang="0">
                  <a:pos x="T4" y="T5"/>
                </a:cxn>
                <a:cxn ang="0">
                  <a:pos x="T6" y="T7"/>
                </a:cxn>
                <a:cxn ang="0">
                  <a:pos x="T8" y="T9"/>
                </a:cxn>
              </a:cxnLst>
              <a:rect l="0" t="0" r="r" b="b"/>
              <a:pathLst>
                <a:path w="85" h="14">
                  <a:moveTo>
                    <a:pt x="2" y="14"/>
                  </a:moveTo>
                  <a:cubicBezTo>
                    <a:pt x="29" y="7"/>
                    <a:pt x="56" y="4"/>
                    <a:pt x="84" y="3"/>
                  </a:cubicBezTo>
                  <a:cubicBezTo>
                    <a:pt x="85" y="3"/>
                    <a:pt x="85" y="2"/>
                    <a:pt x="84" y="1"/>
                  </a:cubicBezTo>
                  <a:cubicBezTo>
                    <a:pt x="56" y="0"/>
                    <a:pt x="28" y="5"/>
                    <a:pt x="1" y="13"/>
                  </a:cubicBezTo>
                  <a:cubicBezTo>
                    <a:pt x="0" y="13"/>
                    <a:pt x="1" y="14"/>
                    <a:pt x="2"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915"/>
            <p:cNvSpPr>
              <a:spLocks/>
            </p:cNvSpPr>
            <p:nvPr/>
          </p:nvSpPr>
          <p:spPr bwMode="auto">
            <a:xfrm>
              <a:off x="5370" y="3035"/>
              <a:ext cx="67" cy="9"/>
            </a:xfrm>
            <a:custGeom>
              <a:avLst/>
              <a:gdLst>
                <a:gd name="T0" fmla="*/ 1 w 38"/>
                <a:gd name="T1" fmla="*/ 5 h 5"/>
                <a:gd name="T2" fmla="*/ 37 w 38"/>
                <a:gd name="T3" fmla="*/ 1 h 5"/>
                <a:gd name="T4" fmla="*/ 37 w 38"/>
                <a:gd name="T5" fmla="*/ 0 h 5"/>
                <a:gd name="T6" fmla="*/ 1 w 38"/>
                <a:gd name="T7" fmla="*/ 3 h 5"/>
                <a:gd name="T8" fmla="*/ 1 w 38"/>
                <a:gd name="T9" fmla="*/ 5 h 5"/>
              </a:gdLst>
              <a:ahLst/>
              <a:cxnLst>
                <a:cxn ang="0">
                  <a:pos x="T0" y="T1"/>
                </a:cxn>
                <a:cxn ang="0">
                  <a:pos x="T2" y="T3"/>
                </a:cxn>
                <a:cxn ang="0">
                  <a:pos x="T4" y="T5"/>
                </a:cxn>
                <a:cxn ang="0">
                  <a:pos x="T6" y="T7"/>
                </a:cxn>
                <a:cxn ang="0">
                  <a:pos x="T8" y="T9"/>
                </a:cxn>
              </a:cxnLst>
              <a:rect l="0" t="0" r="r" b="b"/>
              <a:pathLst>
                <a:path w="38" h="5">
                  <a:moveTo>
                    <a:pt x="1" y="5"/>
                  </a:moveTo>
                  <a:cubicBezTo>
                    <a:pt x="13" y="4"/>
                    <a:pt x="25" y="3"/>
                    <a:pt x="37" y="1"/>
                  </a:cubicBezTo>
                  <a:cubicBezTo>
                    <a:pt x="38" y="1"/>
                    <a:pt x="38" y="0"/>
                    <a:pt x="37" y="0"/>
                  </a:cubicBezTo>
                  <a:cubicBezTo>
                    <a:pt x="25" y="0"/>
                    <a:pt x="13" y="2"/>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916"/>
            <p:cNvSpPr>
              <a:spLocks/>
            </p:cNvSpPr>
            <p:nvPr/>
          </p:nvSpPr>
          <p:spPr bwMode="auto">
            <a:xfrm>
              <a:off x="5003" y="2991"/>
              <a:ext cx="425" cy="187"/>
            </a:xfrm>
            <a:custGeom>
              <a:avLst/>
              <a:gdLst>
                <a:gd name="T0" fmla="*/ 1 w 242"/>
                <a:gd name="T1" fmla="*/ 1 h 106"/>
                <a:gd name="T2" fmla="*/ 129 w 242"/>
                <a:gd name="T3" fmla="*/ 39 h 106"/>
                <a:gd name="T4" fmla="*/ 240 w 242"/>
                <a:gd name="T5" fmla="*/ 105 h 106"/>
                <a:gd name="T6" fmla="*/ 241 w 242"/>
                <a:gd name="T7" fmla="*/ 104 h 106"/>
                <a:gd name="T8" fmla="*/ 133 w 242"/>
                <a:gd name="T9" fmla="*/ 38 h 106"/>
                <a:gd name="T10" fmla="*/ 1 w 242"/>
                <a:gd name="T11" fmla="*/ 0 h 106"/>
                <a:gd name="T12" fmla="*/ 1 w 242"/>
                <a:gd name="T13" fmla="*/ 1 h 106"/>
              </a:gdLst>
              <a:ahLst/>
              <a:cxnLst>
                <a:cxn ang="0">
                  <a:pos x="T0" y="T1"/>
                </a:cxn>
                <a:cxn ang="0">
                  <a:pos x="T2" y="T3"/>
                </a:cxn>
                <a:cxn ang="0">
                  <a:pos x="T4" y="T5"/>
                </a:cxn>
                <a:cxn ang="0">
                  <a:pos x="T6" y="T7"/>
                </a:cxn>
                <a:cxn ang="0">
                  <a:pos x="T8" y="T9"/>
                </a:cxn>
                <a:cxn ang="0">
                  <a:pos x="T10" y="T11"/>
                </a:cxn>
                <a:cxn ang="0">
                  <a:pos x="T12" y="T13"/>
                </a:cxn>
              </a:cxnLst>
              <a:rect l="0" t="0" r="r" b="b"/>
              <a:pathLst>
                <a:path w="242" h="106">
                  <a:moveTo>
                    <a:pt x="1" y="1"/>
                  </a:moveTo>
                  <a:cubicBezTo>
                    <a:pt x="43" y="13"/>
                    <a:pt x="88" y="23"/>
                    <a:pt x="129" y="39"/>
                  </a:cubicBezTo>
                  <a:cubicBezTo>
                    <a:pt x="169" y="55"/>
                    <a:pt x="202" y="85"/>
                    <a:pt x="240" y="105"/>
                  </a:cubicBezTo>
                  <a:cubicBezTo>
                    <a:pt x="241" y="106"/>
                    <a:pt x="242" y="105"/>
                    <a:pt x="241" y="104"/>
                  </a:cubicBezTo>
                  <a:cubicBezTo>
                    <a:pt x="208" y="80"/>
                    <a:pt x="171" y="54"/>
                    <a:pt x="133" y="38"/>
                  </a:cubicBezTo>
                  <a:cubicBezTo>
                    <a:pt x="92" y="20"/>
                    <a:pt x="45" y="12"/>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917"/>
            <p:cNvSpPr>
              <a:spLocks/>
            </p:cNvSpPr>
            <p:nvPr/>
          </p:nvSpPr>
          <p:spPr bwMode="auto">
            <a:xfrm>
              <a:off x="5158" y="3000"/>
              <a:ext cx="284" cy="157"/>
            </a:xfrm>
            <a:custGeom>
              <a:avLst/>
              <a:gdLst>
                <a:gd name="T0" fmla="*/ 1 w 162"/>
                <a:gd name="T1" fmla="*/ 2 h 89"/>
                <a:gd name="T2" fmla="*/ 87 w 162"/>
                <a:gd name="T3" fmla="*/ 39 h 89"/>
                <a:gd name="T4" fmla="*/ 160 w 162"/>
                <a:gd name="T5" fmla="*/ 89 h 89"/>
                <a:gd name="T6" fmla="*/ 161 w 162"/>
                <a:gd name="T7" fmla="*/ 87 h 89"/>
                <a:gd name="T8" fmla="*/ 88 w 162"/>
                <a:gd name="T9" fmla="*/ 37 h 89"/>
                <a:gd name="T10" fmla="*/ 2 w 162"/>
                <a:gd name="T11" fmla="*/ 1 h 89"/>
                <a:gd name="T12" fmla="*/ 1 w 162"/>
                <a:gd name="T13" fmla="*/ 2 h 89"/>
              </a:gdLst>
              <a:ahLst/>
              <a:cxnLst>
                <a:cxn ang="0">
                  <a:pos x="T0" y="T1"/>
                </a:cxn>
                <a:cxn ang="0">
                  <a:pos x="T2" y="T3"/>
                </a:cxn>
                <a:cxn ang="0">
                  <a:pos x="T4" y="T5"/>
                </a:cxn>
                <a:cxn ang="0">
                  <a:pos x="T6" y="T7"/>
                </a:cxn>
                <a:cxn ang="0">
                  <a:pos x="T8" y="T9"/>
                </a:cxn>
                <a:cxn ang="0">
                  <a:pos x="T10" y="T11"/>
                </a:cxn>
                <a:cxn ang="0">
                  <a:pos x="T12" y="T13"/>
                </a:cxn>
              </a:cxnLst>
              <a:rect l="0" t="0" r="r" b="b"/>
              <a:pathLst>
                <a:path w="162" h="89">
                  <a:moveTo>
                    <a:pt x="1" y="2"/>
                  </a:moveTo>
                  <a:cubicBezTo>
                    <a:pt x="30" y="15"/>
                    <a:pt x="59" y="26"/>
                    <a:pt x="87" y="39"/>
                  </a:cubicBezTo>
                  <a:cubicBezTo>
                    <a:pt x="114" y="51"/>
                    <a:pt x="136" y="71"/>
                    <a:pt x="160" y="89"/>
                  </a:cubicBezTo>
                  <a:cubicBezTo>
                    <a:pt x="161" y="89"/>
                    <a:pt x="162" y="87"/>
                    <a:pt x="161" y="87"/>
                  </a:cubicBezTo>
                  <a:cubicBezTo>
                    <a:pt x="138" y="68"/>
                    <a:pt x="115" y="49"/>
                    <a:pt x="88" y="37"/>
                  </a:cubicBezTo>
                  <a:cubicBezTo>
                    <a:pt x="60" y="24"/>
                    <a:pt x="31" y="12"/>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918"/>
            <p:cNvSpPr>
              <a:spLocks/>
            </p:cNvSpPr>
            <p:nvPr/>
          </p:nvSpPr>
          <p:spPr bwMode="auto">
            <a:xfrm>
              <a:off x="5286" y="3025"/>
              <a:ext cx="149" cy="88"/>
            </a:xfrm>
            <a:custGeom>
              <a:avLst/>
              <a:gdLst>
                <a:gd name="T0" fmla="*/ 1 w 85"/>
                <a:gd name="T1" fmla="*/ 1 h 50"/>
                <a:gd name="T2" fmla="*/ 83 w 85"/>
                <a:gd name="T3" fmla="*/ 49 h 50"/>
                <a:gd name="T4" fmla="*/ 84 w 85"/>
                <a:gd name="T5" fmla="*/ 48 h 50"/>
                <a:gd name="T6" fmla="*/ 41 w 85"/>
                <a:gd name="T7" fmla="*/ 17 h 50"/>
                <a:gd name="T8" fmla="*/ 1 w 85"/>
                <a:gd name="T9" fmla="*/ 0 h 50"/>
                <a:gd name="T10" fmla="*/ 1 w 85"/>
                <a:gd name="T11" fmla="*/ 1 h 50"/>
              </a:gdLst>
              <a:ahLst/>
              <a:cxnLst>
                <a:cxn ang="0">
                  <a:pos x="T0" y="T1"/>
                </a:cxn>
                <a:cxn ang="0">
                  <a:pos x="T2" y="T3"/>
                </a:cxn>
                <a:cxn ang="0">
                  <a:pos x="T4" y="T5"/>
                </a:cxn>
                <a:cxn ang="0">
                  <a:pos x="T6" y="T7"/>
                </a:cxn>
                <a:cxn ang="0">
                  <a:pos x="T8" y="T9"/>
                </a:cxn>
                <a:cxn ang="0">
                  <a:pos x="T10" y="T11"/>
                </a:cxn>
              </a:cxnLst>
              <a:rect l="0" t="0" r="r" b="b"/>
              <a:pathLst>
                <a:path w="85" h="50">
                  <a:moveTo>
                    <a:pt x="1" y="1"/>
                  </a:moveTo>
                  <a:cubicBezTo>
                    <a:pt x="31" y="5"/>
                    <a:pt x="59" y="32"/>
                    <a:pt x="83" y="49"/>
                  </a:cubicBezTo>
                  <a:cubicBezTo>
                    <a:pt x="84" y="50"/>
                    <a:pt x="85" y="48"/>
                    <a:pt x="84" y="48"/>
                  </a:cubicBezTo>
                  <a:cubicBezTo>
                    <a:pt x="71" y="36"/>
                    <a:pt x="56" y="26"/>
                    <a:pt x="41" y="17"/>
                  </a:cubicBezTo>
                  <a:cubicBezTo>
                    <a:pt x="29" y="9"/>
                    <a:pt x="16" y="0"/>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919"/>
            <p:cNvSpPr>
              <a:spLocks/>
            </p:cNvSpPr>
            <p:nvPr/>
          </p:nvSpPr>
          <p:spPr bwMode="auto">
            <a:xfrm>
              <a:off x="5061" y="3028"/>
              <a:ext cx="362" cy="196"/>
            </a:xfrm>
            <a:custGeom>
              <a:avLst/>
              <a:gdLst>
                <a:gd name="T0" fmla="*/ 1 w 206"/>
                <a:gd name="T1" fmla="*/ 4 h 111"/>
                <a:gd name="T2" fmla="*/ 108 w 206"/>
                <a:gd name="T3" fmla="*/ 54 h 111"/>
                <a:gd name="T4" fmla="*/ 203 w 206"/>
                <a:gd name="T5" fmla="*/ 110 h 111"/>
                <a:gd name="T6" fmla="*/ 205 w 206"/>
                <a:gd name="T7" fmla="*/ 108 h 111"/>
                <a:gd name="T8" fmla="*/ 104 w 206"/>
                <a:gd name="T9" fmla="*/ 49 h 111"/>
                <a:gd name="T10" fmla="*/ 1 w 206"/>
                <a:gd name="T11" fmla="*/ 2 h 111"/>
                <a:gd name="T12" fmla="*/ 1 w 206"/>
                <a:gd name="T13" fmla="*/ 4 h 111"/>
              </a:gdLst>
              <a:ahLst/>
              <a:cxnLst>
                <a:cxn ang="0">
                  <a:pos x="T0" y="T1"/>
                </a:cxn>
                <a:cxn ang="0">
                  <a:pos x="T2" y="T3"/>
                </a:cxn>
                <a:cxn ang="0">
                  <a:pos x="T4" y="T5"/>
                </a:cxn>
                <a:cxn ang="0">
                  <a:pos x="T6" y="T7"/>
                </a:cxn>
                <a:cxn ang="0">
                  <a:pos x="T8" y="T9"/>
                </a:cxn>
                <a:cxn ang="0">
                  <a:pos x="T10" y="T11"/>
                </a:cxn>
                <a:cxn ang="0">
                  <a:pos x="T12" y="T13"/>
                </a:cxn>
              </a:cxnLst>
              <a:rect l="0" t="0" r="r" b="b"/>
              <a:pathLst>
                <a:path w="206" h="111">
                  <a:moveTo>
                    <a:pt x="1" y="4"/>
                  </a:moveTo>
                  <a:cubicBezTo>
                    <a:pt x="41" y="3"/>
                    <a:pt x="74" y="37"/>
                    <a:pt x="108" y="54"/>
                  </a:cubicBezTo>
                  <a:cubicBezTo>
                    <a:pt x="142" y="70"/>
                    <a:pt x="176" y="82"/>
                    <a:pt x="203" y="110"/>
                  </a:cubicBezTo>
                  <a:cubicBezTo>
                    <a:pt x="204" y="111"/>
                    <a:pt x="206" y="109"/>
                    <a:pt x="205" y="108"/>
                  </a:cubicBezTo>
                  <a:cubicBezTo>
                    <a:pt x="177" y="78"/>
                    <a:pt x="139" y="66"/>
                    <a:pt x="104" y="49"/>
                  </a:cubicBezTo>
                  <a:cubicBezTo>
                    <a:pt x="71" y="32"/>
                    <a:pt x="40" y="0"/>
                    <a:pt x="1" y="2"/>
                  </a:cubicBezTo>
                  <a:cubicBezTo>
                    <a:pt x="0" y="2"/>
                    <a:pt x="0" y="4"/>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920"/>
            <p:cNvSpPr>
              <a:spLocks/>
            </p:cNvSpPr>
            <p:nvPr/>
          </p:nvSpPr>
          <p:spPr bwMode="auto">
            <a:xfrm>
              <a:off x="5114" y="3088"/>
              <a:ext cx="288" cy="171"/>
            </a:xfrm>
            <a:custGeom>
              <a:avLst/>
              <a:gdLst>
                <a:gd name="T0" fmla="*/ 1 w 164"/>
                <a:gd name="T1" fmla="*/ 2 h 97"/>
                <a:gd name="T2" fmla="*/ 162 w 164"/>
                <a:gd name="T3" fmla="*/ 97 h 97"/>
                <a:gd name="T4" fmla="*/ 163 w 164"/>
                <a:gd name="T5" fmla="*/ 95 h 97"/>
                <a:gd name="T6" fmla="*/ 2 w 164"/>
                <a:gd name="T7" fmla="*/ 1 h 97"/>
                <a:gd name="T8" fmla="*/ 1 w 164"/>
                <a:gd name="T9" fmla="*/ 2 h 97"/>
              </a:gdLst>
              <a:ahLst/>
              <a:cxnLst>
                <a:cxn ang="0">
                  <a:pos x="T0" y="T1"/>
                </a:cxn>
                <a:cxn ang="0">
                  <a:pos x="T2" y="T3"/>
                </a:cxn>
                <a:cxn ang="0">
                  <a:pos x="T4" y="T5"/>
                </a:cxn>
                <a:cxn ang="0">
                  <a:pos x="T6" y="T7"/>
                </a:cxn>
                <a:cxn ang="0">
                  <a:pos x="T8" y="T9"/>
                </a:cxn>
              </a:cxnLst>
              <a:rect l="0" t="0" r="r" b="b"/>
              <a:pathLst>
                <a:path w="164" h="97">
                  <a:moveTo>
                    <a:pt x="1" y="2"/>
                  </a:moveTo>
                  <a:cubicBezTo>
                    <a:pt x="58" y="29"/>
                    <a:pt x="110" y="61"/>
                    <a:pt x="162" y="97"/>
                  </a:cubicBezTo>
                  <a:cubicBezTo>
                    <a:pt x="163" y="97"/>
                    <a:pt x="164" y="96"/>
                    <a:pt x="163" y="95"/>
                  </a:cubicBezTo>
                  <a:cubicBezTo>
                    <a:pt x="115" y="56"/>
                    <a:pt x="59" y="24"/>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921"/>
            <p:cNvSpPr>
              <a:spLocks/>
            </p:cNvSpPr>
            <p:nvPr/>
          </p:nvSpPr>
          <p:spPr bwMode="auto">
            <a:xfrm>
              <a:off x="5258" y="3220"/>
              <a:ext cx="105" cy="83"/>
            </a:xfrm>
            <a:custGeom>
              <a:avLst/>
              <a:gdLst>
                <a:gd name="T0" fmla="*/ 1 w 60"/>
                <a:gd name="T1" fmla="*/ 2 h 47"/>
                <a:gd name="T2" fmla="*/ 30 w 60"/>
                <a:gd name="T3" fmla="*/ 22 h 47"/>
                <a:gd name="T4" fmla="*/ 59 w 60"/>
                <a:gd name="T5" fmla="*/ 46 h 47"/>
                <a:gd name="T6" fmla="*/ 60 w 60"/>
                <a:gd name="T7" fmla="*/ 46 h 47"/>
                <a:gd name="T8" fmla="*/ 44 w 60"/>
                <a:gd name="T9" fmla="*/ 28 h 47"/>
                <a:gd name="T10" fmla="*/ 2 w 60"/>
                <a:gd name="T11" fmla="*/ 1 h 47"/>
                <a:gd name="T12" fmla="*/ 1 w 60"/>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60" h="47">
                  <a:moveTo>
                    <a:pt x="1" y="2"/>
                  </a:moveTo>
                  <a:cubicBezTo>
                    <a:pt x="11" y="9"/>
                    <a:pt x="21" y="15"/>
                    <a:pt x="30" y="22"/>
                  </a:cubicBezTo>
                  <a:cubicBezTo>
                    <a:pt x="40" y="28"/>
                    <a:pt x="56" y="35"/>
                    <a:pt x="59" y="46"/>
                  </a:cubicBezTo>
                  <a:cubicBezTo>
                    <a:pt x="59" y="47"/>
                    <a:pt x="60" y="47"/>
                    <a:pt x="60" y="46"/>
                  </a:cubicBezTo>
                  <a:cubicBezTo>
                    <a:pt x="60" y="37"/>
                    <a:pt x="51" y="33"/>
                    <a:pt x="44" y="28"/>
                  </a:cubicBezTo>
                  <a:cubicBezTo>
                    <a:pt x="30" y="19"/>
                    <a:pt x="17" y="9"/>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922"/>
            <p:cNvSpPr>
              <a:spLocks/>
            </p:cNvSpPr>
            <p:nvPr/>
          </p:nvSpPr>
          <p:spPr bwMode="auto">
            <a:xfrm>
              <a:off x="4078" y="3034"/>
              <a:ext cx="1227" cy="358"/>
            </a:xfrm>
            <a:custGeom>
              <a:avLst/>
              <a:gdLst>
                <a:gd name="T0" fmla="*/ 2 w 698"/>
                <a:gd name="T1" fmla="*/ 58 h 204"/>
                <a:gd name="T2" fmla="*/ 195 w 698"/>
                <a:gd name="T3" fmla="*/ 13 h 204"/>
                <a:gd name="T4" fmla="*/ 380 w 698"/>
                <a:gd name="T5" fmla="*/ 11 h 204"/>
                <a:gd name="T6" fmla="*/ 468 w 698"/>
                <a:gd name="T7" fmla="*/ 32 h 204"/>
                <a:gd name="T8" fmla="*/ 555 w 698"/>
                <a:gd name="T9" fmla="*/ 70 h 204"/>
                <a:gd name="T10" fmla="*/ 635 w 698"/>
                <a:gd name="T11" fmla="*/ 123 h 204"/>
                <a:gd name="T12" fmla="*/ 696 w 698"/>
                <a:gd name="T13" fmla="*/ 203 h 204"/>
                <a:gd name="T14" fmla="*/ 698 w 698"/>
                <a:gd name="T15" fmla="*/ 201 h 204"/>
                <a:gd name="T16" fmla="*/ 574 w 698"/>
                <a:gd name="T17" fmla="*/ 75 h 204"/>
                <a:gd name="T18" fmla="*/ 384 w 698"/>
                <a:gd name="T19" fmla="*/ 9 h 204"/>
                <a:gd name="T20" fmla="*/ 188 w 698"/>
                <a:gd name="T21" fmla="*/ 11 h 204"/>
                <a:gd name="T22" fmla="*/ 1 w 698"/>
                <a:gd name="T23" fmla="*/ 57 h 204"/>
                <a:gd name="T24" fmla="*/ 2 w 698"/>
                <a:gd name="T25"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204">
                  <a:moveTo>
                    <a:pt x="2" y="58"/>
                  </a:moveTo>
                  <a:cubicBezTo>
                    <a:pt x="62" y="30"/>
                    <a:pt x="129" y="21"/>
                    <a:pt x="195" y="13"/>
                  </a:cubicBezTo>
                  <a:cubicBezTo>
                    <a:pt x="256" y="6"/>
                    <a:pt x="318" y="3"/>
                    <a:pt x="380" y="11"/>
                  </a:cubicBezTo>
                  <a:cubicBezTo>
                    <a:pt x="410" y="15"/>
                    <a:pt x="440" y="22"/>
                    <a:pt x="468" y="32"/>
                  </a:cubicBezTo>
                  <a:cubicBezTo>
                    <a:pt x="498" y="43"/>
                    <a:pt x="525" y="59"/>
                    <a:pt x="555" y="70"/>
                  </a:cubicBezTo>
                  <a:cubicBezTo>
                    <a:pt x="587" y="83"/>
                    <a:pt x="611" y="98"/>
                    <a:pt x="635" y="123"/>
                  </a:cubicBezTo>
                  <a:cubicBezTo>
                    <a:pt x="658" y="147"/>
                    <a:pt x="678" y="174"/>
                    <a:pt x="696" y="203"/>
                  </a:cubicBezTo>
                  <a:cubicBezTo>
                    <a:pt x="696" y="204"/>
                    <a:pt x="698" y="203"/>
                    <a:pt x="698" y="201"/>
                  </a:cubicBezTo>
                  <a:cubicBezTo>
                    <a:pt x="669" y="152"/>
                    <a:pt x="628" y="98"/>
                    <a:pt x="574" y="75"/>
                  </a:cubicBezTo>
                  <a:cubicBezTo>
                    <a:pt x="511" y="49"/>
                    <a:pt x="453" y="19"/>
                    <a:pt x="384" y="9"/>
                  </a:cubicBezTo>
                  <a:cubicBezTo>
                    <a:pt x="319" y="0"/>
                    <a:pt x="253" y="3"/>
                    <a:pt x="188" y="11"/>
                  </a:cubicBezTo>
                  <a:cubicBezTo>
                    <a:pt x="124" y="19"/>
                    <a:pt x="60" y="29"/>
                    <a:pt x="1" y="57"/>
                  </a:cubicBezTo>
                  <a:cubicBezTo>
                    <a:pt x="0" y="57"/>
                    <a:pt x="1" y="59"/>
                    <a:pt x="2"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923"/>
            <p:cNvSpPr>
              <a:spLocks/>
            </p:cNvSpPr>
            <p:nvPr/>
          </p:nvSpPr>
          <p:spPr bwMode="auto">
            <a:xfrm>
              <a:off x="4087" y="2981"/>
              <a:ext cx="1246" cy="362"/>
            </a:xfrm>
            <a:custGeom>
              <a:avLst/>
              <a:gdLst>
                <a:gd name="T0" fmla="*/ 2 w 709"/>
                <a:gd name="T1" fmla="*/ 84 h 206"/>
                <a:gd name="T2" fmla="*/ 381 w 709"/>
                <a:gd name="T3" fmla="*/ 27 h 206"/>
                <a:gd name="T4" fmla="*/ 567 w 709"/>
                <a:gd name="T5" fmla="*/ 89 h 206"/>
                <a:gd name="T6" fmla="*/ 706 w 709"/>
                <a:gd name="T7" fmla="*/ 205 h 206"/>
                <a:gd name="T8" fmla="*/ 708 w 709"/>
                <a:gd name="T9" fmla="*/ 204 h 206"/>
                <a:gd name="T10" fmla="*/ 379 w 709"/>
                <a:gd name="T11" fmla="*/ 23 h 206"/>
                <a:gd name="T12" fmla="*/ 1 w 709"/>
                <a:gd name="T13" fmla="*/ 83 h 206"/>
                <a:gd name="T14" fmla="*/ 2 w 709"/>
                <a:gd name="T15" fmla="*/ 84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206">
                  <a:moveTo>
                    <a:pt x="2" y="84"/>
                  </a:moveTo>
                  <a:cubicBezTo>
                    <a:pt x="119" y="24"/>
                    <a:pt x="252" y="1"/>
                    <a:pt x="381" y="27"/>
                  </a:cubicBezTo>
                  <a:cubicBezTo>
                    <a:pt x="445" y="39"/>
                    <a:pt x="510" y="57"/>
                    <a:pt x="567" y="89"/>
                  </a:cubicBezTo>
                  <a:cubicBezTo>
                    <a:pt x="622" y="118"/>
                    <a:pt x="667" y="158"/>
                    <a:pt x="706" y="205"/>
                  </a:cubicBezTo>
                  <a:cubicBezTo>
                    <a:pt x="707" y="206"/>
                    <a:pt x="709" y="205"/>
                    <a:pt x="708" y="204"/>
                  </a:cubicBezTo>
                  <a:cubicBezTo>
                    <a:pt x="628" y="99"/>
                    <a:pt x="506" y="47"/>
                    <a:pt x="379" y="23"/>
                  </a:cubicBezTo>
                  <a:cubicBezTo>
                    <a:pt x="252" y="0"/>
                    <a:pt x="115" y="20"/>
                    <a:pt x="1" y="83"/>
                  </a:cubicBezTo>
                  <a:cubicBezTo>
                    <a:pt x="0" y="83"/>
                    <a:pt x="1" y="84"/>
                    <a:pt x="2"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924"/>
            <p:cNvSpPr>
              <a:spLocks/>
            </p:cNvSpPr>
            <p:nvPr/>
          </p:nvSpPr>
          <p:spPr bwMode="auto">
            <a:xfrm>
              <a:off x="4634" y="2969"/>
              <a:ext cx="524" cy="172"/>
            </a:xfrm>
            <a:custGeom>
              <a:avLst/>
              <a:gdLst>
                <a:gd name="T0" fmla="*/ 1 w 298"/>
                <a:gd name="T1" fmla="*/ 12 h 98"/>
                <a:gd name="T2" fmla="*/ 159 w 298"/>
                <a:gd name="T3" fmla="*/ 40 h 98"/>
                <a:gd name="T4" fmla="*/ 295 w 298"/>
                <a:gd name="T5" fmla="*/ 97 h 98"/>
                <a:gd name="T6" fmla="*/ 296 w 298"/>
                <a:gd name="T7" fmla="*/ 95 h 98"/>
                <a:gd name="T8" fmla="*/ 153 w 298"/>
                <a:gd name="T9" fmla="*/ 36 h 98"/>
                <a:gd name="T10" fmla="*/ 1 w 298"/>
                <a:gd name="T11" fmla="*/ 10 h 98"/>
                <a:gd name="T12" fmla="*/ 1 w 298"/>
                <a:gd name="T13" fmla="*/ 12 h 98"/>
              </a:gdLst>
              <a:ahLst/>
              <a:cxnLst>
                <a:cxn ang="0">
                  <a:pos x="T0" y="T1"/>
                </a:cxn>
                <a:cxn ang="0">
                  <a:pos x="T2" y="T3"/>
                </a:cxn>
                <a:cxn ang="0">
                  <a:pos x="T4" y="T5"/>
                </a:cxn>
                <a:cxn ang="0">
                  <a:pos x="T6" y="T7"/>
                </a:cxn>
                <a:cxn ang="0">
                  <a:pos x="T8" y="T9"/>
                </a:cxn>
                <a:cxn ang="0">
                  <a:pos x="T10" y="T11"/>
                </a:cxn>
                <a:cxn ang="0">
                  <a:pos x="T12" y="T13"/>
                </a:cxn>
              </a:cxnLst>
              <a:rect l="0" t="0" r="r" b="b"/>
              <a:pathLst>
                <a:path w="298" h="98">
                  <a:moveTo>
                    <a:pt x="1" y="12"/>
                  </a:moveTo>
                  <a:cubicBezTo>
                    <a:pt x="55" y="4"/>
                    <a:pt x="108" y="24"/>
                    <a:pt x="159" y="40"/>
                  </a:cubicBezTo>
                  <a:cubicBezTo>
                    <a:pt x="206" y="55"/>
                    <a:pt x="252" y="72"/>
                    <a:pt x="295" y="97"/>
                  </a:cubicBezTo>
                  <a:cubicBezTo>
                    <a:pt x="296" y="98"/>
                    <a:pt x="298" y="95"/>
                    <a:pt x="296" y="95"/>
                  </a:cubicBezTo>
                  <a:cubicBezTo>
                    <a:pt x="251" y="69"/>
                    <a:pt x="202" y="51"/>
                    <a:pt x="153" y="36"/>
                  </a:cubicBezTo>
                  <a:cubicBezTo>
                    <a:pt x="105" y="21"/>
                    <a:pt x="52" y="0"/>
                    <a:pt x="1" y="10"/>
                  </a:cubicBezTo>
                  <a:cubicBezTo>
                    <a:pt x="0" y="11"/>
                    <a:pt x="0" y="12"/>
                    <a:pt x="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925"/>
            <p:cNvSpPr>
              <a:spLocks/>
            </p:cNvSpPr>
            <p:nvPr/>
          </p:nvSpPr>
          <p:spPr bwMode="auto">
            <a:xfrm>
              <a:off x="4794" y="2977"/>
              <a:ext cx="285" cy="78"/>
            </a:xfrm>
            <a:custGeom>
              <a:avLst/>
              <a:gdLst>
                <a:gd name="T0" fmla="*/ 1 w 162"/>
                <a:gd name="T1" fmla="*/ 2 h 44"/>
                <a:gd name="T2" fmla="*/ 85 w 162"/>
                <a:gd name="T3" fmla="*/ 21 h 44"/>
                <a:gd name="T4" fmla="*/ 161 w 162"/>
                <a:gd name="T5" fmla="*/ 44 h 44"/>
                <a:gd name="T6" fmla="*/ 161 w 162"/>
                <a:gd name="T7" fmla="*/ 42 h 44"/>
                <a:gd name="T8" fmla="*/ 1 w 162"/>
                <a:gd name="T9" fmla="*/ 0 h 44"/>
                <a:gd name="T10" fmla="*/ 1 w 162"/>
                <a:gd name="T11" fmla="*/ 2 h 44"/>
              </a:gdLst>
              <a:ahLst/>
              <a:cxnLst>
                <a:cxn ang="0">
                  <a:pos x="T0" y="T1"/>
                </a:cxn>
                <a:cxn ang="0">
                  <a:pos x="T2" y="T3"/>
                </a:cxn>
                <a:cxn ang="0">
                  <a:pos x="T4" y="T5"/>
                </a:cxn>
                <a:cxn ang="0">
                  <a:pos x="T6" y="T7"/>
                </a:cxn>
                <a:cxn ang="0">
                  <a:pos x="T8" y="T9"/>
                </a:cxn>
                <a:cxn ang="0">
                  <a:pos x="T10" y="T11"/>
                </a:cxn>
              </a:cxnLst>
              <a:rect l="0" t="0" r="r" b="b"/>
              <a:pathLst>
                <a:path w="162" h="44">
                  <a:moveTo>
                    <a:pt x="1" y="2"/>
                  </a:moveTo>
                  <a:cubicBezTo>
                    <a:pt x="29" y="13"/>
                    <a:pt x="56" y="16"/>
                    <a:pt x="85" y="21"/>
                  </a:cubicBezTo>
                  <a:cubicBezTo>
                    <a:pt x="112" y="25"/>
                    <a:pt x="136" y="34"/>
                    <a:pt x="161" y="44"/>
                  </a:cubicBezTo>
                  <a:cubicBezTo>
                    <a:pt x="162" y="44"/>
                    <a:pt x="162" y="43"/>
                    <a:pt x="161" y="42"/>
                  </a:cubicBezTo>
                  <a:cubicBezTo>
                    <a:pt x="111" y="16"/>
                    <a:pt x="54" y="19"/>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926"/>
            <p:cNvSpPr>
              <a:spLocks/>
            </p:cNvSpPr>
            <p:nvPr/>
          </p:nvSpPr>
          <p:spPr bwMode="auto">
            <a:xfrm>
              <a:off x="4314" y="3060"/>
              <a:ext cx="979" cy="350"/>
            </a:xfrm>
            <a:custGeom>
              <a:avLst/>
              <a:gdLst>
                <a:gd name="T0" fmla="*/ 1 w 557"/>
                <a:gd name="T1" fmla="*/ 15 h 199"/>
                <a:gd name="T2" fmla="*/ 314 w 557"/>
                <a:gd name="T3" fmla="*/ 32 h 199"/>
                <a:gd name="T4" fmla="*/ 448 w 557"/>
                <a:gd name="T5" fmla="*/ 95 h 199"/>
                <a:gd name="T6" fmla="*/ 554 w 557"/>
                <a:gd name="T7" fmla="*/ 198 h 199"/>
                <a:gd name="T8" fmla="*/ 556 w 557"/>
                <a:gd name="T9" fmla="*/ 196 h 199"/>
                <a:gd name="T10" fmla="*/ 325 w 557"/>
                <a:gd name="T11" fmla="*/ 32 h 199"/>
                <a:gd name="T12" fmla="*/ 1 w 557"/>
                <a:gd name="T13" fmla="*/ 13 h 199"/>
                <a:gd name="T14" fmla="*/ 1 w 557"/>
                <a:gd name="T15" fmla="*/ 15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7" h="199">
                  <a:moveTo>
                    <a:pt x="1" y="15"/>
                  </a:moveTo>
                  <a:cubicBezTo>
                    <a:pt x="106" y="7"/>
                    <a:pt x="212" y="3"/>
                    <a:pt x="314" y="32"/>
                  </a:cubicBezTo>
                  <a:cubicBezTo>
                    <a:pt x="362" y="45"/>
                    <a:pt x="407" y="66"/>
                    <a:pt x="448" y="95"/>
                  </a:cubicBezTo>
                  <a:cubicBezTo>
                    <a:pt x="488" y="124"/>
                    <a:pt x="522" y="160"/>
                    <a:pt x="554" y="198"/>
                  </a:cubicBezTo>
                  <a:cubicBezTo>
                    <a:pt x="555" y="199"/>
                    <a:pt x="557" y="197"/>
                    <a:pt x="556" y="196"/>
                  </a:cubicBezTo>
                  <a:cubicBezTo>
                    <a:pt x="497" y="119"/>
                    <a:pt x="419" y="61"/>
                    <a:pt x="325" y="32"/>
                  </a:cubicBezTo>
                  <a:cubicBezTo>
                    <a:pt x="220" y="0"/>
                    <a:pt x="109" y="4"/>
                    <a:pt x="1" y="13"/>
                  </a:cubicBezTo>
                  <a:cubicBezTo>
                    <a:pt x="0" y="14"/>
                    <a:pt x="0" y="15"/>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927"/>
            <p:cNvSpPr>
              <a:spLocks/>
            </p:cNvSpPr>
            <p:nvPr/>
          </p:nvSpPr>
          <p:spPr bwMode="auto">
            <a:xfrm>
              <a:off x="4588" y="3108"/>
              <a:ext cx="680" cy="311"/>
            </a:xfrm>
            <a:custGeom>
              <a:avLst/>
              <a:gdLst>
                <a:gd name="T0" fmla="*/ 1 w 387"/>
                <a:gd name="T1" fmla="*/ 1 h 177"/>
                <a:gd name="T2" fmla="*/ 220 w 387"/>
                <a:gd name="T3" fmla="*/ 46 h 177"/>
                <a:gd name="T4" fmla="*/ 385 w 387"/>
                <a:gd name="T5" fmla="*/ 176 h 177"/>
                <a:gd name="T6" fmla="*/ 386 w 387"/>
                <a:gd name="T7" fmla="*/ 175 h 177"/>
                <a:gd name="T8" fmla="*/ 215 w 387"/>
                <a:gd name="T9" fmla="*/ 40 h 177"/>
                <a:gd name="T10" fmla="*/ 1 w 387"/>
                <a:gd name="T11" fmla="*/ 0 h 177"/>
                <a:gd name="T12" fmla="*/ 1 w 387"/>
                <a:gd name="T13" fmla="*/ 1 h 177"/>
              </a:gdLst>
              <a:ahLst/>
              <a:cxnLst>
                <a:cxn ang="0">
                  <a:pos x="T0" y="T1"/>
                </a:cxn>
                <a:cxn ang="0">
                  <a:pos x="T2" y="T3"/>
                </a:cxn>
                <a:cxn ang="0">
                  <a:pos x="T4" y="T5"/>
                </a:cxn>
                <a:cxn ang="0">
                  <a:pos x="T6" y="T7"/>
                </a:cxn>
                <a:cxn ang="0">
                  <a:pos x="T8" y="T9"/>
                </a:cxn>
                <a:cxn ang="0">
                  <a:pos x="T10" y="T11"/>
                </a:cxn>
                <a:cxn ang="0">
                  <a:pos x="T12" y="T13"/>
                </a:cxn>
              </a:cxnLst>
              <a:rect l="0" t="0" r="r" b="b"/>
              <a:pathLst>
                <a:path w="387" h="177">
                  <a:moveTo>
                    <a:pt x="1" y="1"/>
                  </a:moveTo>
                  <a:cubicBezTo>
                    <a:pt x="77" y="4"/>
                    <a:pt x="152" y="8"/>
                    <a:pt x="220" y="46"/>
                  </a:cubicBezTo>
                  <a:cubicBezTo>
                    <a:pt x="281" y="81"/>
                    <a:pt x="339" y="123"/>
                    <a:pt x="385" y="176"/>
                  </a:cubicBezTo>
                  <a:cubicBezTo>
                    <a:pt x="385" y="177"/>
                    <a:pt x="387" y="176"/>
                    <a:pt x="386" y="175"/>
                  </a:cubicBezTo>
                  <a:cubicBezTo>
                    <a:pt x="342" y="119"/>
                    <a:pt x="277" y="74"/>
                    <a:pt x="215" y="40"/>
                  </a:cubicBezTo>
                  <a:cubicBezTo>
                    <a:pt x="148" y="4"/>
                    <a:pt x="74" y="1"/>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928"/>
            <p:cNvSpPr>
              <a:spLocks/>
            </p:cNvSpPr>
            <p:nvPr/>
          </p:nvSpPr>
          <p:spPr bwMode="auto">
            <a:xfrm>
              <a:off x="5137" y="3340"/>
              <a:ext cx="114" cy="110"/>
            </a:xfrm>
            <a:custGeom>
              <a:avLst/>
              <a:gdLst>
                <a:gd name="T0" fmla="*/ 1 w 65"/>
                <a:gd name="T1" fmla="*/ 2 h 63"/>
                <a:gd name="T2" fmla="*/ 33 w 65"/>
                <a:gd name="T3" fmla="*/ 30 h 63"/>
                <a:gd name="T4" fmla="*/ 64 w 65"/>
                <a:gd name="T5" fmla="*/ 62 h 63"/>
                <a:gd name="T6" fmla="*/ 65 w 65"/>
                <a:gd name="T7" fmla="*/ 62 h 63"/>
                <a:gd name="T8" fmla="*/ 42 w 65"/>
                <a:gd name="T9" fmla="*/ 35 h 63"/>
                <a:gd name="T10" fmla="*/ 2 w 65"/>
                <a:gd name="T11" fmla="*/ 1 h 63"/>
                <a:gd name="T12" fmla="*/ 1 w 65"/>
                <a:gd name="T13" fmla="*/ 2 h 63"/>
              </a:gdLst>
              <a:ahLst/>
              <a:cxnLst>
                <a:cxn ang="0">
                  <a:pos x="T0" y="T1"/>
                </a:cxn>
                <a:cxn ang="0">
                  <a:pos x="T2" y="T3"/>
                </a:cxn>
                <a:cxn ang="0">
                  <a:pos x="T4" y="T5"/>
                </a:cxn>
                <a:cxn ang="0">
                  <a:pos x="T6" y="T7"/>
                </a:cxn>
                <a:cxn ang="0">
                  <a:pos x="T8" y="T9"/>
                </a:cxn>
                <a:cxn ang="0">
                  <a:pos x="T10" y="T11"/>
                </a:cxn>
                <a:cxn ang="0">
                  <a:pos x="T12" y="T13"/>
                </a:cxn>
              </a:cxnLst>
              <a:rect l="0" t="0" r="r" b="b"/>
              <a:pathLst>
                <a:path w="65" h="63">
                  <a:moveTo>
                    <a:pt x="1" y="2"/>
                  </a:moveTo>
                  <a:cubicBezTo>
                    <a:pt x="11" y="11"/>
                    <a:pt x="22" y="20"/>
                    <a:pt x="33" y="30"/>
                  </a:cubicBezTo>
                  <a:cubicBezTo>
                    <a:pt x="43" y="39"/>
                    <a:pt x="59" y="49"/>
                    <a:pt x="64" y="62"/>
                  </a:cubicBezTo>
                  <a:cubicBezTo>
                    <a:pt x="64" y="63"/>
                    <a:pt x="65" y="63"/>
                    <a:pt x="65" y="62"/>
                  </a:cubicBezTo>
                  <a:cubicBezTo>
                    <a:pt x="63" y="50"/>
                    <a:pt x="50" y="42"/>
                    <a:pt x="42" y="35"/>
                  </a:cubicBezTo>
                  <a:cubicBezTo>
                    <a:pt x="29" y="23"/>
                    <a:pt x="16" y="12"/>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929"/>
            <p:cNvSpPr>
              <a:spLocks/>
            </p:cNvSpPr>
            <p:nvPr/>
          </p:nvSpPr>
          <p:spPr bwMode="auto">
            <a:xfrm>
              <a:off x="4208" y="3113"/>
              <a:ext cx="985" cy="388"/>
            </a:xfrm>
            <a:custGeom>
              <a:avLst/>
              <a:gdLst>
                <a:gd name="T0" fmla="*/ 1 w 560"/>
                <a:gd name="T1" fmla="*/ 8 h 221"/>
                <a:gd name="T2" fmla="*/ 167 w 560"/>
                <a:gd name="T3" fmla="*/ 13 h 221"/>
                <a:gd name="T4" fmla="*/ 337 w 560"/>
                <a:gd name="T5" fmla="*/ 48 h 221"/>
                <a:gd name="T6" fmla="*/ 557 w 560"/>
                <a:gd name="T7" fmla="*/ 220 h 221"/>
                <a:gd name="T8" fmla="*/ 559 w 560"/>
                <a:gd name="T9" fmla="*/ 219 h 221"/>
                <a:gd name="T10" fmla="*/ 338 w 560"/>
                <a:gd name="T11" fmla="*/ 45 h 221"/>
                <a:gd name="T12" fmla="*/ 186 w 560"/>
                <a:gd name="T13" fmla="*/ 13 h 221"/>
                <a:gd name="T14" fmla="*/ 1 w 560"/>
                <a:gd name="T15" fmla="*/ 7 h 221"/>
                <a:gd name="T16" fmla="*/ 1 w 560"/>
                <a:gd name="T17"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1">
                  <a:moveTo>
                    <a:pt x="1" y="8"/>
                  </a:moveTo>
                  <a:cubicBezTo>
                    <a:pt x="56" y="3"/>
                    <a:pt x="112" y="6"/>
                    <a:pt x="167" y="13"/>
                  </a:cubicBezTo>
                  <a:cubicBezTo>
                    <a:pt x="224" y="19"/>
                    <a:pt x="283" y="24"/>
                    <a:pt x="337" y="48"/>
                  </a:cubicBezTo>
                  <a:cubicBezTo>
                    <a:pt x="422" y="86"/>
                    <a:pt x="508" y="138"/>
                    <a:pt x="557" y="220"/>
                  </a:cubicBezTo>
                  <a:cubicBezTo>
                    <a:pt x="558" y="221"/>
                    <a:pt x="560" y="220"/>
                    <a:pt x="559" y="219"/>
                  </a:cubicBezTo>
                  <a:cubicBezTo>
                    <a:pt x="512" y="135"/>
                    <a:pt x="423" y="83"/>
                    <a:pt x="338" y="45"/>
                  </a:cubicBezTo>
                  <a:cubicBezTo>
                    <a:pt x="290" y="24"/>
                    <a:pt x="238" y="19"/>
                    <a:pt x="186" y="13"/>
                  </a:cubicBezTo>
                  <a:cubicBezTo>
                    <a:pt x="125" y="5"/>
                    <a:pt x="63" y="0"/>
                    <a:pt x="1" y="7"/>
                  </a:cubicBezTo>
                  <a:cubicBezTo>
                    <a:pt x="0" y="7"/>
                    <a:pt x="0" y="8"/>
                    <a:pt x="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930"/>
            <p:cNvSpPr>
              <a:spLocks/>
            </p:cNvSpPr>
            <p:nvPr/>
          </p:nvSpPr>
          <p:spPr bwMode="auto">
            <a:xfrm>
              <a:off x="4367" y="3143"/>
              <a:ext cx="794" cy="401"/>
            </a:xfrm>
            <a:custGeom>
              <a:avLst/>
              <a:gdLst>
                <a:gd name="T0" fmla="*/ 1 w 452"/>
                <a:gd name="T1" fmla="*/ 2 h 228"/>
                <a:gd name="T2" fmla="*/ 262 w 452"/>
                <a:gd name="T3" fmla="*/ 57 h 228"/>
                <a:gd name="T4" fmla="*/ 363 w 452"/>
                <a:gd name="T5" fmla="*/ 130 h 228"/>
                <a:gd name="T6" fmla="*/ 449 w 452"/>
                <a:gd name="T7" fmla="*/ 227 h 228"/>
                <a:gd name="T8" fmla="*/ 452 w 452"/>
                <a:gd name="T9" fmla="*/ 226 h 228"/>
                <a:gd name="T10" fmla="*/ 375 w 452"/>
                <a:gd name="T11" fmla="*/ 137 h 228"/>
                <a:gd name="T12" fmla="*/ 269 w 452"/>
                <a:gd name="T13" fmla="*/ 58 h 228"/>
                <a:gd name="T14" fmla="*/ 1 w 452"/>
                <a:gd name="T15" fmla="*/ 0 h 228"/>
                <a:gd name="T16" fmla="*/ 1 w 452"/>
                <a:gd name="T1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228">
                  <a:moveTo>
                    <a:pt x="1" y="2"/>
                  </a:moveTo>
                  <a:cubicBezTo>
                    <a:pt x="90" y="9"/>
                    <a:pt x="181" y="15"/>
                    <a:pt x="262" y="57"/>
                  </a:cubicBezTo>
                  <a:cubicBezTo>
                    <a:pt x="299" y="77"/>
                    <a:pt x="332" y="102"/>
                    <a:pt x="363" y="130"/>
                  </a:cubicBezTo>
                  <a:cubicBezTo>
                    <a:pt x="393" y="157"/>
                    <a:pt x="434" y="189"/>
                    <a:pt x="449" y="227"/>
                  </a:cubicBezTo>
                  <a:cubicBezTo>
                    <a:pt x="450" y="228"/>
                    <a:pt x="452" y="227"/>
                    <a:pt x="452" y="226"/>
                  </a:cubicBezTo>
                  <a:cubicBezTo>
                    <a:pt x="437" y="191"/>
                    <a:pt x="403" y="163"/>
                    <a:pt x="375" y="137"/>
                  </a:cubicBezTo>
                  <a:cubicBezTo>
                    <a:pt x="343" y="107"/>
                    <a:pt x="308" y="80"/>
                    <a:pt x="269" y="58"/>
                  </a:cubicBezTo>
                  <a:cubicBezTo>
                    <a:pt x="187" y="13"/>
                    <a:pt x="93" y="5"/>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931"/>
            <p:cNvSpPr>
              <a:spLocks/>
            </p:cNvSpPr>
            <p:nvPr/>
          </p:nvSpPr>
          <p:spPr bwMode="auto">
            <a:xfrm>
              <a:off x="4483" y="3180"/>
              <a:ext cx="652" cy="379"/>
            </a:xfrm>
            <a:custGeom>
              <a:avLst/>
              <a:gdLst>
                <a:gd name="T0" fmla="*/ 1 w 371"/>
                <a:gd name="T1" fmla="*/ 2 h 216"/>
                <a:gd name="T2" fmla="*/ 211 w 371"/>
                <a:gd name="T3" fmla="*/ 69 h 216"/>
                <a:gd name="T4" fmla="*/ 295 w 371"/>
                <a:gd name="T5" fmla="*/ 124 h 216"/>
                <a:gd name="T6" fmla="*/ 368 w 371"/>
                <a:gd name="T7" fmla="*/ 214 h 216"/>
                <a:gd name="T8" fmla="*/ 371 w 371"/>
                <a:gd name="T9" fmla="*/ 214 h 216"/>
                <a:gd name="T10" fmla="*/ 317 w 371"/>
                <a:gd name="T11" fmla="*/ 136 h 216"/>
                <a:gd name="T12" fmla="*/ 224 w 371"/>
                <a:gd name="T13" fmla="*/ 73 h 216"/>
                <a:gd name="T14" fmla="*/ 2 w 371"/>
                <a:gd name="T15" fmla="*/ 0 h 216"/>
                <a:gd name="T16" fmla="*/ 1 w 371"/>
                <a:gd name="T17"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216">
                  <a:moveTo>
                    <a:pt x="1" y="2"/>
                  </a:moveTo>
                  <a:cubicBezTo>
                    <a:pt x="76" y="15"/>
                    <a:pt x="145" y="30"/>
                    <a:pt x="211" y="69"/>
                  </a:cubicBezTo>
                  <a:cubicBezTo>
                    <a:pt x="240" y="86"/>
                    <a:pt x="268" y="105"/>
                    <a:pt x="295" y="124"/>
                  </a:cubicBezTo>
                  <a:cubicBezTo>
                    <a:pt x="330" y="149"/>
                    <a:pt x="352" y="175"/>
                    <a:pt x="368" y="214"/>
                  </a:cubicBezTo>
                  <a:cubicBezTo>
                    <a:pt x="369" y="216"/>
                    <a:pt x="371" y="215"/>
                    <a:pt x="371" y="214"/>
                  </a:cubicBezTo>
                  <a:cubicBezTo>
                    <a:pt x="359" y="183"/>
                    <a:pt x="343" y="157"/>
                    <a:pt x="317" y="136"/>
                  </a:cubicBezTo>
                  <a:cubicBezTo>
                    <a:pt x="288" y="114"/>
                    <a:pt x="256" y="93"/>
                    <a:pt x="224" y="73"/>
                  </a:cubicBezTo>
                  <a:cubicBezTo>
                    <a:pt x="155" y="31"/>
                    <a:pt x="82" y="12"/>
                    <a:pt x="2" y="0"/>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932"/>
            <p:cNvSpPr>
              <a:spLocks/>
            </p:cNvSpPr>
            <p:nvPr/>
          </p:nvSpPr>
          <p:spPr bwMode="auto">
            <a:xfrm>
              <a:off x="4616" y="3243"/>
              <a:ext cx="491" cy="339"/>
            </a:xfrm>
            <a:custGeom>
              <a:avLst/>
              <a:gdLst>
                <a:gd name="T0" fmla="*/ 1 w 279"/>
                <a:gd name="T1" fmla="*/ 2 h 193"/>
                <a:gd name="T2" fmla="*/ 159 w 279"/>
                <a:gd name="T3" fmla="*/ 80 h 193"/>
                <a:gd name="T4" fmla="*/ 277 w 279"/>
                <a:gd name="T5" fmla="*/ 191 h 193"/>
                <a:gd name="T6" fmla="*/ 279 w 279"/>
                <a:gd name="T7" fmla="*/ 190 h 193"/>
                <a:gd name="T8" fmla="*/ 166 w 279"/>
                <a:gd name="T9" fmla="*/ 81 h 193"/>
                <a:gd name="T10" fmla="*/ 1 w 279"/>
                <a:gd name="T11" fmla="*/ 1 h 193"/>
                <a:gd name="T12" fmla="*/ 1 w 279"/>
                <a:gd name="T13" fmla="*/ 2 h 193"/>
              </a:gdLst>
              <a:ahLst/>
              <a:cxnLst>
                <a:cxn ang="0">
                  <a:pos x="T0" y="T1"/>
                </a:cxn>
                <a:cxn ang="0">
                  <a:pos x="T2" y="T3"/>
                </a:cxn>
                <a:cxn ang="0">
                  <a:pos x="T4" y="T5"/>
                </a:cxn>
                <a:cxn ang="0">
                  <a:pos x="T6" y="T7"/>
                </a:cxn>
                <a:cxn ang="0">
                  <a:pos x="T8" y="T9"/>
                </a:cxn>
                <a:cxn ang="0">
                  <a:pos x="T10" y="T11"/>
                </a:cxn>
                <a:cxn ang="0">
                  <a:pos x="T12" y="T13"/>
                </a:cxn>
              </a:cxnLst>
              <a:rect l="0" t="0" r="r" b="b"/>
              <a:pathLst>
                <a:path w="279" h="193">
                  <a:moveTo>
                    <a:pt x="1" y="2"/>
                  </a:moveTo>
                  <a:cubicBezTo>
                    <a:pt x="57" y="21"/>
                    <a:pt x="108" y="49"/>
                    <a:pt x="159" y="80"/>
                  </a:cubicBezTo>
                  <a:cubicBezTo>
                    <a:pt x="206" y="110"/>
                    <a:pt x="249" y="142"/>
                    <a:pt x="277" y="191"/>
                  </a:cubicBezTo>
                  <a:cubicBezTo>
                    <a:pt x="278" y="193"/>
                    <a:pt x="279" y="192"/>
                    <a:pt x="279" y="190"/>
                  </a:cubicBezTo>
                  <a:cubicBezTo>
                    <a:pt x="256" y="142"/>
                    <a:pt x="210" y="109"/>
                    <a:pt x="166" y="81"/>
                  </a:cubicBezTo>
                  <a:cubicBezTo>
                    <a:pt x="115" y="49"/>
                    <a:pt x="60" y="15"/>
                    <a:pt x="1" y="1"/>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33"/>
            <p:cNvSpPr>
              <a:spLocks/>
            </p:cNvSpPr>
            <p:nvPr/>
          </p:nvSpPr>
          <p:spPr bwMode="auto">
            <a:xfrm>
              <a:off x="4783" y="3357"/>
              <a:ext cx="301" cy="239"/>
            </a:xfrm>
            <a:custGeom>
              <a:avLst/>
              <a:gdLst>
                <a:gd name="T0" fmla="*/ 0 w 171"/>
                <a:gd name="T1" fmla="*/ 2 h 136"/>
                <a:gd name="T2" fmla="*/ 168 w 171"/>
                <a:gd name="T3" fmla="*/ 135 h 136"/>
                <a:gd name="T4" fmla="*/ 170 w 171"/>
                <a:gd name="T5" fmla="*/ 133 h 136"/>
                <a:gd name="T6" fmla="*/ 1 w 171"/>
                <a:gd name="T7" fmla="*/ 1 h 136"/>
                <a:gd name="T8" fmla="*/ 0 w 171"/>
                <a:gd name="T9" fmla="*/ 2 h 136"/>
              </a:gdLst>
              <a:ahLst/>
              <a:cxnLst>
                <a:cxn ang="0">
                  <a:pos x="T0" y="T1"/>
                </a:cxn>
                <a:cxn ang="0">
                  <a:pos x="T2" y="T3"/>
                </a:cxn>
                <a:cxn ang="0">
                  <a:pos x="T4" y="T5"/>
                </a:cxn>
                <a:cxn ang="0">
                  <a:pos x="T6" y="T7"/>
                </a:cxn>
                <a:cxn ang="0">
                  <a:pos x="T8" y="T9"/>
                </a:cxn>
              </a:cxnLst>
              <a:rect l="0" t="0" r="r" b="b"/>
              <a:pathLst>
                <a:path w="171" h="136">
                  <a:moveTo>
                    <a:pt x="0" y="2"/>
                  </a:moveTo>
                  <a:cubicBezTo>
                    <a:pt x="62" y="38"/>
                    <a:pt x="122" y="80"/>
                    <a:pt x="168" y="135"/>
                  </a:cubicBezTo>
                  <a:cubicBezTo>
                    <a:pt x="169" y="136"/>
                    <a:pt x="171" y="134"/>
                    <a:pt x="170" y="133"/>
                  </a:cubicBezTo>
                  <a:cubicBezTo>
                    <a:pt x="127" y="78"/>
                    <a:pt x="63" y="33"/>
                    <a:pt x="1" y="1"/>
                  </a:cubicBezTo>
                  <a:cubicBezTo>
                    <a:pt x="0" y="0"/>
                    <a:pt x="0" y="1"/>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934"/>
            <p:cNvSpPr>
              <a:spLocks/>
            </p:cNvSpPr>
            <p:nvPr/>
          </p:nvSpPr>
          <p:spPr bwMode="auto">
            <a:xfrm>
              <a:off x="4938" y="3510"/>
              <a:ext cx="105" cy="116"/>
            </a:xfrm>
            <a:custGeom>
              <a:avLst/>
              <a:gdLst>
                <a:gd name="T0" fmla="*/ 1 w 60"/>
                <a:gd name="T1" fmla="*/ 2 h 66"/>
                <a:gd name="T2" fmla="*/ 58 w 60"/>
                <a:gd name="T3" fmla="*/ 65 h 66"/>
                <a:gd name="T4" fmla="*/ 60 w 60"/>
                <a:gd name="T5" fmla="*/ 65 h 66"/>
                <a:gd name="T6" fmla="*/ 2 w 60"/>
                <a:gd name="T7" fmla="*/ 1 h 66"/>
                <a:gd name="T8" fmla="*/ 1 w 60"/>
                <a:gd name="T9" fmla="*/ 2 h 66"/>
              </a:gdLst>
              <a:ahLst/>
              <a:cxnLst>
                <a:cxn ang="0">
                  <a:pos x="T0" y="T1"/>
                </a:cxn>
                <a:cxn ang="0">
                  <a:pos x="T2" y="T3"/>
                </a:cxn>
                <a:cxn ang="0">
                  <a:pos x="T4" y="T5"/>
                </a:cxn>
                <a:cxn ang="0">
                  <a:pos x="T6" y="T7"/>
                </a:cxn>
                <a:cxn ang="0">
                  <a:pos x="T8" y="T9"/>
                </a:cxn>
              </a:cxnLst>
              <a:rect l="0" t="0" r="r" b="b"/>
              <a:pathLst>
                <a:path w="60" h="66">
                  <a:moveTo>
                    <a:pt x="1" y="2"/>
                  </a:moveTo>
                  <a:cubicBezTo>
                    <a:pt x="17" y="27"/>
                    <a:pt x="47" y="36"/>
                    <a:pt x="58" y="65"/>
                  </a:cubicBezTo>
                  <a:cubicBezTo>
                    <a:pt x="58" y="66"/>
                    <a:pt x="60" y="66"/>
                    <a:pt x="60" y="65"/>
                  </a:cubicBezTo>
                  <a:cubicBezTo>
                    <a:pt x="53" y="35"/>
                    <a:pt x="19" y="23"/>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935"/>
            <p:cNvSpPr>
              <a:spLocks/>
            </p:cNvSpPr>
            <p:nvPr/>
          </p:nvSpPr>
          <p:spPr bwMode="auto">
            <a:xfrm>
              <a:off x="4075" y="3141"/>
              <a:ext cx="866" cy="535"/>
            </a:xfrm>
            <a:custGeom>
              <a:avLst/>
              <a:gdLst>
                <a:gd name="T0" fmla="*/ 1 w 493"/>
                <a:gd name="T1" fmla="*/ 2 h 304"/>
                <a:gd name="T2" fmla="*/ 156 w 493"/>
                <a:gd name="T3" fmla="*/ 34 h 304"/>
                <a:gd name="T4" fmla="*/ 286 w 493"/>
                <a:gd name="T5" fmla="*/ 106 h 304"/>
                <a:gd name="T6" fmla="*/ 490 w 493"/>
                <a:gd name="T7" fmla="*/ 303 h 304"/>
                <a:gd name="T8" fmla="*/ 492 w 493"/>
                <a:gd name="T9" fmla="*/ 301 h 304"/>
                <a:gd name="T10" fmla="*/ 287 w 493"/>
                <a:gd name="T11" fmla="*/ 104 h 304"/>
                <a:gd name="T12" fmla="*/ 160 w 493"/>
                <a:gd name="T13" fmla="*/ 33 h 304"/>
                <a:gd name="T14" fmla="*/ 1 w 493"/>
                <a:gd name="T15" fmla="*/ 0 h 304"/>
                <a:gd name="T16" fmla="*/ 1 w 493"/>
                <a:gd name="T17"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4">
                  <a:moveTo>
                    <a:pt x="1" y="2"/>
                  </a:moveTo>
                  <a:cubicBezTo>
                    <a:pt x="53" y="5"/>
                    <a:pt x="105" y="19"/>
                    <a:pt x="156" y="34"/>
                  </a:cubicBezTo>
                  <a:cubicBezTo>
                    <a:pt x="204" y="49"/>
                    <a:pt x="245" y="76"/>
                    <a:pt x="286" y="106"/>
                  </a:cubicBezTo>
                  <a:cubicBezTo>
                    <a:pt x="362" y="163"/>
                    <a:pt x="439" y="221"/>
                    <a:pt x="490" y="303"/>
                  </a:cubicBezTo>
                  <a:cubicBezTo>
                    <a:pt x="491" y="304"/>
                    <a:pt x="493" y="303"/>
                    <a:pt x="492" y="301"/>
                  </a:cubicBezTo>
                  <a:cubicBezTo>
                    <a:pt x="443" y="219"/>
                    <a:pt x="363" y="161"/>
                    <a:pt x="287" y="104"/>
                  </a:cubicBezTo>
                  <a:cubicBezTo>
                    <a:pt x="248" y="74"/>
                    <a:pt x="207" y="48"/>
                    <a:pt x="160" y="33"/>
                  </a:cubicBezTo>
                  <a:cubicBezTo>
                    <a:pt x="108" y="17"/>
                    <a:pt x="54" y="2"/>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936"/>
            <p:cNvSpPr>
              <a:spLocks/>
            </p:cNvSpPr>
            <p:nvPr/>
          </p:nvSpPr>
          <p:spPr bwMode="auto">
            <a:xfrm>
              <a:off x="4170" y="3125"/>
              <a:ext cx="810" cy="522"/>
            </a:xfrm>
            <a:custGeom>
              <a:avLst/>
              <a:gdLst>
                <a:gd name="T0" fmla="*/ 1 w 461"/>
                <a:gd name="T1" fmla="*/ 5 h 297"/>
                <a:gd name="T2" fmla="*/ 152 w 461"/>
                <a:gd name="T3" fmla="*/ 45 h 297"/>
                <a:gd name="T4" fmla="*/ 267 w 461"/>
                <a:gd name="T5" fmla="*/ 106 h 297"/>
                <a:gd name="T6" fmla="*/ 459 w 461"/>
                <a:gd name="T7" fmla="*/ 296 h 297"/>
                <a:gd name="T8" fmla="*/ 461 w 461"/>
                <a:gd name="T9" fmla="*/ 295 h 297"/>
                <a:gd name="T10" fmla="*/ 268 w 461"/>
                <a:gd name="T11" fmla="*/ 104 h 297"/>
                <a:gd name="T12" fmla="*/ 142 w 461"/>
                <a:gd name="T13" fmla="*/ 38 h 297"/>
                <a:gd name="T14" fmla="*/ 1 w 461"/>
                <a:gd name="T15" fmla="*/ 4 h 297"/>
                <a:gd name="T16" fmla="*/ 1 w 461"/>
                <a:gd name="T17" fmla="*/ 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297">
                  <a:moveTo>
                    <a:pt x="1" y="5"/>
                  </a:moveTo>
                  <a:cubicBezTo>
                    <a:pt x="54" y="3"/>
                    <a:pt x="104" y="24"/>
                    <a:pt x="152" y="45"/>
                  </a:cubicBezTo>
                  <a:cubicBezTo>
                    <a:pt x="192" y="63"/>
                    <a:pt x="230" y="83"/>
                    <a:pt x="267" y="106"/>
                  </a:cubicBezTo>
                  <a:cubicBezTo>
                    <a:pt x="344" y="156"/>
                    <a:pt x="410" y="218"/>
                    <a:pt x="459" y="296"/>
                  </a:cubicBezTo>
                  <a:cubicBezTo>
                    <a:pt x="460" y="297"/>
                    <a:pt x="461" y="296"/>
                    <a:pt x="461" y="295"/>
                  </a:cubicBezTo>
                  <a:cubicBezTo>
                    <a:pt x="415" y="216"/>
                    <a:pt x="345" y="152"/>
                    <a:pt x="268" y="104"/>
                  </a:cubicBezTo>
                  <a:cubicBezTo>
                    <a:pt x="228" y="78"/>
                    <a:pt x="186" y="56"/>
                    <a:pt x="142" y="38"/>
                  </a:cubicBezTo>
                  <a:cubicBezTo>
                    <a:pt x="97" y="19"/>
                    <a:pt x="50" y="0"/>
                    <a:pt x="1" y="4"/>
                  </a:cubicBezTo>
                  <a:cubicBezTo>
                    <a:pt x="0" y="4"/>
                    <a:pt x="0" y="5"/>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937"/>
            <p:cNvSpPr>
              <a:spLocks/>
            </p:cNvSpPr>
            <p:nvPr/>
          </p:nvSpPr>
          <p:spPr bwMode="auto">
            <a:xfrm>
              <a:off x="4087" y="3132"/>
              <a:ext cx="828" cy="581"/>
            </a:xfrm>
            <a:custGeom>
              <a:avLst/>
              <a:gdLst>
                <a:gd name="T0" fmla="*/ 1 w 471"/>
                <a:gd name="T1" fmla="*/ 2 h 330"/>
                <a:gd name="T2" fmla="*/ 150 w 471"/>
                <a:gd name="T3" fmla="*/ 53 h 330"/>
                <a:gd name="T4" fmla="*/ 265 w 471"/>
                <a:gd name="T5" fmla="*/ 131 h 330"/>
                <a:gd name="T6" fmla="*/ 364 w 471"/>
                <a:gd name="T7" fmla="*/ 210 h 330"/>
                <a:gd name="T8" fmla="*/ 468 w 471"/>
                <a:gd name="T9" fmla="*/ 329 h 330"/>
                <a:gd name="T10" fmla="*/ 470 w 471"/>
                <a:gd name="T11" fmla="*/ 328 h 330"/>
                <a:gd name="T12" fmla="*/ 383 w 471"/>
                <a:gd name="T13" fmla="*/ 220 h 330"/>
                <a:gd name="T14" fmla="*/ 315 w 471"/>
                <a:gd name="T15" fmla="*/ 172 h 330"/>
                <a:gd name="T16" fmla="*/ 262 w 471"/>
                <a:gd name="T17" fmla="*/ 124 h 330"/>
                <a:gd name="T18" fmla="*/ 1 w 471"/>
                <a:gd name="T19" fmla="*/ 0 h 330"/>
                <a:gd name="T20" fmla="*/ 1 w 471"/>
                <a:gd name="T21" fmla="*/ 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330">
                  <a:moveTo>
                    <a:pt x="1" y="2"/>
                  </a:moveTo>
                  <a:cubicBezTo>
                    <a:pt x="52" y="15"/>
                    <a:pt x="102" y="31"/>
                    <a:pt x="150" y="53"/>
                  </a:cubicBezTo>
                  <a:cubicBezTo>
                    <a:pt x="193" y="73"/>
                    <a:pt x="230" y="99"/>
                    <a:pt x="265" y="131"/>
                  </a:cubicBezTo>
                  <a:cubicBezTo>
                    <a:pt x="297" y="160"/>
                    <a:pt x="328" y="186"/>
                    <a:pt x="364" y="210"/>
                  </a:cubicBezTo>
                  <a:cubicBezTo>
                    <a:pt x="409" y="239"/>
                    <a:pt x="439" y="284"/>
                    <a:pt x="468" y="329"/>
                  </a:cubicBezTo>
                  <a:cubicBezTo>
                    <a:pt x="468" y="330"/>
                    <a:pt x="471" y="329"/>
                    <a:pt x="470" y="328"/>
                  </a:cubicBezTo>
                  <a:cubicBezTo>
                    <a:pt x="446" y="289"/>
                    <a:pt x="419" y="247"/>
                    <a:pt x="383" y="220"/>
                  </a:cubicBezTo>
                  <a:cubicBezTo>
                    <a:pt x="361" y="203"/>
                    <a:pt x="337" y="190"/>
                    <a:pt x="315" y="172"/>
                  </a:cubicBezTo>
                  <a:cubicBezTo>
                    <a:pt x="297" y="157"/>
                    <a:pt x="279" y="140"/>
                    <a:pt x="262" y="124"/>
                  </a:cubicBezTo>
                  <a:cubicBezTo>
                    <a:pt x="189" y="59"/>
                    <a:pt x="96" y="22"/>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938"/>
            <p:cNvSpPr>
              <a:spLocks/>
            </p:cNvSpPr>
            <p:nvPr/>
          </p:nvSpPr>
          <p:spPr bwMode="auto">
            <a:xfrm>
              <a:off x="4066" y="3143"/>
              <a:ext cx="819" cy="601"/>
            </a:xfrm>
            <a:custGeom>
              <a:avLst/>
              <a:gdLst>
                <a:gd name="T0" fmla="*/ 1 w 466"/>
                <a:gd name="T1" fmla="*/ 2 h 342"/>
                <a:gd name="T2" fmla="*/ 133 w 466"/>
                <a:gd name="T3" fmla="*/ 60 h 342"/>
                <a:gd name="T4" fmla="*/ 257 w 466"/>
                <a:gd name="T5" fmla="*/ 139 h 342"/>
                <a:gd name="T6" fmla="*/ 463 w 466"/>
                <a:gd name="T7" fmla="*/ 340 h 342"/>
                <a:gd name="T8" fmla="*/ 466 w 466"/>
                <a:gd name="T9" fmla="*/ 339 h 342"/>
                <a:gd name="T10" fmla="*/ 265 w 466"/>
                <a:gd name="T11" fmla="*/ 140 h 342"/>
                <a:gd name="T12" fmla="*/ 134 w 466"/>
                <a:gd name="T13" fmla="*/ 57 h 342"/>
                <a:gd name="T14" fmla="*/ 1 w 466"/>
                <a:gd name="T15" fmla="*/ 0 h 342"/>
                <a:gd name="T16" fmla="*/ 1 w 466"/>
                <a:gd name="T17" fmla="*/ 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42">
                  <a:moveTo>
                    <a:pt x="1" y="2"/>
                  </a:moveTo>
                  <a:cubicBezTo>
                    <a:pt x="49" y="12"/>
                    <a:pt x="91" y="34"/>
                    <a:pt x="133" y="60"/>
                  </a:cubicBezTo>
                  <a:cubicBezTo>
                    <a:pt x="175" y="86"/>
                    <a:pt x="216" y="112"/>
                    <a:pt x="257" y="139"/>
                  </a:cubicBezTo>
                  <a:cubicBezTo>
                    <a:pt x="339" y="191"/>
                    <a:pt x="420" y="250"/>
                    <a:pt x="463" y="340"/>
                  </a:cubicBezTo>
                  <a:cubicBezTo>
                    <a:pt x="464" y="342"/>
                    <a:pt x="466" y="340"/>
                    <a:pt x="466" y="339"/>
                  </a:cubicBezTo>
                  <a:cubicBezTo>
                    <a:pt x="425" y="250"/>
                    <a:pt x="345" y="191"/>
                    <a:pt x="265" y="140"/>
                  </a:cubicBezTo>
                  <a:cubicBezTo>
                    <a:pt x="222" y="112"/>
                    <a:pt x="178" y="84"/>
                    <a:pt x="134" y="57"/>
                  </a:cubicBezTo>
                  <a:cubicBezTo>
                    <a:pt x="93" y="32"/>
                    <a:pt x="50" y="9"/>
                    <a:pt x="1" y="0"/>
                  </a:cubicBezTo>
                  <a:cubicBezTo>
                    <a:pt x="0"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939"/>
            <p:cNvSpPr>
              <a:spLocks/>
            </p:cNvSpPr>
            <p:nvPr/>
          </p:nvSpPr>
          <p:spPr bwMode="auto">
            <a:xfrm>
              <a:off x="4062" y="3150"/>
              <a:ext cx="667" cy="661"/>
            </a:xfrm>
            <a:custGeom>
              <a:avLst/>
              <a:gdLst>
                <a:gd name="T0" fmla="*/ 0 w 379"/>
                <a:gd name="T1" fmla="*/ 1 h 376"/>
                <a:gd name="T2" fmla="*/ 185 w 379"/>
                <a:gd name="T3" fmla="*/ 186 h 376"/>
                <a:gd name="T4" fmla="*/ 377 w 379"/>
                <a:gd name="T5" fmla="*/ 375 h 376"/>
                <a:gd name="T6" fmla="*/ 378 w 379"/>
                <a:gd name="T7" fmla="*/ 374 h 376"/>
                <a:gd name="T8" fmla="*/ 182 w 379"/>
                <a:gd name="T9" fmla="*/ 179 h 376"/>
                <a:gd name="T10" fmla="*/ 1 w 379"/>
                <a:gd name="T11" fmla="*/ 0 h 376"/>
                <a:gd name="T12" fmla="*/ 0 w 379"/>
                <a:gd name="T13" fmla="*/ 1 h 376"/>
              </a:gdLst>
              <a:ahLst/>
              <a:cxnLst>
                <a:cxn ang="0">
                  <a:pos x="T0" y="T1"/>
                </a:cxn>
                <a:cxn ang="0">
                  <a:pos x="T2" y="T3"/>
                </a:cxn>
                <a:cxn ang="0">
                  <a:pos x="T4" y="T5"/>
                </a:cxn>
                <a:cxn ang="0">
                  <a:pos x="T6" y="T7"/>
                </a:cxn>
                <a:cxn ang="0">
                  <a:pos x="T8" y="T9"/>
                </a:cxn>
                <a:cxn ang="0">
                  <a:pos x="T10" y="T11"/>
                </a:cxn>
                <a:cxn ang="0">
                  <a:pos x="T12" y="T13"/>
                </a:cxn>
              </a:cxnLst>
              <a:rect l="0" t="0" r="r" b="b"/>
              <a:pathLst>
                <a:path w="379" h="376">
                  <a:moveTo>
                    <a:pt x="0" y="1"/>
                  </a:moveTo>
                  <a:cubicBezTo>
                    <a:pt x="70" y="54"/>
                    <a:pt x="125" y="123"/>
                    <a:pt x="185" y="186"/>
                  </a:cubicBezTo>
                  <a:cubicBezTo>
                    <a:pt x="247" y="251"/>
                    <a:pt x="309" y="317"/>
                    <a:pt x="377" y="375"/>
                  </a:cubicBezTo>
                  <a:cubicBezTo>
                    <a:pt x="378" y="376"/>
                    <a:pt x="379" y="375"/>
                    <a:pt x="378" y="374"/>
                  </a:cubicBezTo>
                  <a:cubicBezTo>
                    <a:pt x="313" y="309"/>
                    <a:pt x="245" y="246"/>
                    <a:pt x="182" y="179"/>
                  </a:cubicBezTo>
                  <a:cubicBezTo>
                    <a:pt x="124" y="118"/>
                    <a:pt x="70" y="50"/>
                    <a:pt x="1"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940"/>
            <p:cNvSpPr>
              <a:spLocks/>
            </p:cNvSpPr>
            <p:nvPr/>
          </p:nvSpPr>
          <p:spPr bwMode="auto">
            <a:xfrm>
              <a:off x="4061" y="3153"/>
              <a:ext cx="610" cy="633"/>
            </a:xfrm>
            <a:custGeom>
              <a:avLst/>
              <a:gdLst>
                <a:gd name="T0" fmla="*/ 1 w 347"/>
                <a:gd name="T1" fmla="*/ 2 h 360"/>
                <a:gd name="T2" fmla="*/ 159 w 347"/>
                <a:gd name="T3" fmla="*/ 190 h 360"/>
                <a:gd name="T4" fmla="*/ 344 w 347"/>
                <a:gd name="T5" fmla="*/ 359 h 360"/>
                <a:gd name="T6" fmla="*/ 345 w 347"/>
                <a:gd name="T7" fmla="*/ 357 h 360"/>
                <a:gd name="T8" fmla="*/ 156 w 347"/>
                <a:gd name="T9" fmla="*/ 182 h 360"/>
                <a:gd name="T10" fmla="*/ 2 w 347"/>
                <a:gd name="T11" fmla="*/ 1 h 360"/>
                <a:gd name="T12" fmla="*/ 1 w 347"/>
                <a:gd name="T13" fmla="*/ 2 h 360"/>
              </a:gdLst>
              <a:ahLst/>
              <a:cxnLst>
                <a:cxn ang="0">
                  <a:pos x="T0" y="T1"/>
                </a:cxn>
                <a:cxn ang="0">
                  <a:pos x="T2" y="T3"/>
                </a:cxn>
                <a:cxn ang="0">
                  <a:pos x="T4" y="T5"/>
                </a:cxn>
                <a:cxn ang="0">
                  <a:pos x="T6" y="T7"/>
                </a:cxn>
                <a:cxn ang="0">
                  <a:pos x="T8" y="T9"/>
                </a:cxn>
                <a:cxn ang="0">
                  <a:pos x="T10" y="T11"/>
                </a:cxn>
                <a:cxn ang="0">
                  <a:pos x="T12" y="T13"/>
                </a:cxn>
              </a:cxnLst>
              <a:rect l="0" t="0" r="r" b="b"/>
              <a:pathLst>
                <a:path w="347" h="360">
                  <a:moveTo>
                    <a:pt x="1" y="2"/>
                  </a:moveTo>
                  <a:cubicBezTo>
                    <a:pt x="60" y="59"/>
                    <a:pt x="107" y="127"/>
                    <a:pt x="159" y="190"/>
                  </a:cubicBezTo>
                  <a:cubicBezTo>
                    <a:pt x="212" y="256"/>
                    <a:pt x="276" y="309"/>
                    <a:pt x="344" y="359"/>
                  </a:cubicBezTo>
                  <a:cubicBezTo>
                    <a:pt x="345" y="360"/>
                    <a:pt x="347" y="358"/>
                    <a:pt x="345" y="357"/>
                  </a:cubicBezTo>
                  <a:cubicBezTo>
                    <a:pt x="276" y="304"/>
                    <a:pt x="212" y="250"/>
                    <a:pt x="156" y="182"/>
                  </a:cubicBezTo>
                  <a:cubicBezTo>
                    <a:pt x="106" y="121"/>
                    <a:pt x="61" y="55"/>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41"/>
            <p:cNvSpPr>
              <a:spLocks/>
            </p:cNvSpPr>
            <p:nvPr/>
          </p:nvSpPr>
          <p:spPr bwMode="auto">
            <a:xfrm>
              <a:off x="4180" y="3222"/>
              <a:ext cx="635" cy="552"/>
            </a:xfrm>
            <a:custGeom>
              <a:avLst/>
              <a:gdLst>
                <a:gd name="T0" fmla="*/ 1 w 361"/>
                <a:gd name="T1" fmla="*/ 2 h 314"/>
                <a:gd name="T2" fmla="*/ 190 w 361"/>
                <a:gd name="T3" fmla="*/ 151 h 314"/>
                <a:gd name="T4" fmla="*/ 359 w 361"/>
                <a:gd name="T5" fmla="*/ 313 h 314"/>
                <a:gd name="T6" fmla="*/ 360 w 361"/>
                <a:gd name="T7" fmla="*/ 312 h 314"/>
                <a:gd name="T8" fmla="*/ 187 w 361"/>
                <a:gd name="T9" fmla="*/ 144 h 314"/>
                <a:gd name="T10" fmla="*/ 1 w 361"/>
                <a:gd name="T11" fmla="*/ 1 h 314"/>
                <a:gd name="T12" fmla="*/ 1 w 361"/>
                <a:gd name="T13" fmla="*/ 2 h 314"/>
              </a:gdLst>
              <a:ahLst/>
              <a:cxnLst>
                <a:cxn ang="0">
                  <a:pos x="T0" y="T1"/>
                </a:cxn>
                <a:cxn ang="0">
                  <a:pos x="T2" y="T3"/>
                </a:cxn>
                <a:cxn ang="0">
                  <a:pos x="T4" y="T5"/>
                </a:cxn>
                <a:cxn ang="0">
                  <a:pos x="T6" y="T7"/>
                </a:cxn>
                <a:cxn ang="0">
                  <a:pos x="T8" y="T9"/>
                </a:cxn>
                <a:cxn ang="0">
                  <a:pos x="T10" y="T11"/>
                </a:cxn>
                <a:cxn ang="0">
                  <a:pos x="T12" y="T13"/>
                </a:cxn>
              </a:cxnLst>
              <a:rect l="0" t="0" r="r" b="b"/>
              <a:pathLst>
                <a:path w="361" h="314">
                  <a:moveTo>
                    <a:pt x="1" y="2"/>
                  </a:moveTo>
                  <a:cubicBezTo>
                    <a:pt x="65" y="50"/>
                    <a:pt x="129" y="98"/>
                    <a:pt x="190" y="151"/>
                  </a:cubicBezTo>
                  <a:cubicBezTo>
                    <a:pt x="249" y="203"/>
                    <a:pt x="303" y="258"/>
                    <a:pt x="359" y="313"/>
                  </a:cubicBezTo>
                  <a:cubicBezTo>
                    <a:pt x="360" y="314"/>
                    <a:pt x="361" y="313"/>
                    <a:pt x="360" y="312"/>
                  </a:cubicBezTo>
                  <a:cubicBezTo>
                    <a:pt x="307" y="252"/>
                    <a:pt x="247" y="197"/>
                    <a:pt x="187" y="144"/>
                  </a:cubicBezTo>
                  <a:cubicBezTo>
                    <a:pt x="128" y="94"/>
                    <a:pt x="66" y="44"/>
                    <a:pt x="1"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942"/>
            <p:cNvSpPr>
              <a:spLocks/>
            </p:cNvSpPr>
            <p:nvPr/>
          </p:nvSpPr>
          <p:spPr bwMode="auto">
            <a:xfrm>
              <a:off x="4187" y="3222"/>
              <a:ext cx="2" cy="3"/>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0" y="0"/>
                  </a:cubicBezTo>
                  <a:cubicBezTo>
                    <a:pt x="0" y="0"/>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943"/>
            <p:cNvSpPr>
              <a:spLocks/>
            </p:cNvSpPr>
            <p:nvPr/>
          </p:nvSpPr>
          <p:spPr bwMode="auto">
            <a:xfrm>
              <a:off x="4180" y="3222"/>
              <a:ext cx="2" cy="3"/>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0" y="0"/>
                  </a:cubicBezTo>
                  <a:cubicBezTo>
                    <a:pt x="0" y="0"/>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944"/>
            <p:cNvSpPr>
              <a:spLocks/>
            </p:cNvSpPr>
            <p:nvPr/>
          </p:nvSpPr>
          <p:spPr bwMode="auto">
            <a:xfrm>
              <a:off x="4207" y="3243"/>
              <a:ext cx="567" cy="549"/>
            </a:xfrm>
            <a:custGeom>
              <a:avLst/>
              <a:gdLst>
                <a:gd name="T0" fmla="*/ 1 w 323"/>
                <a:gd name="T1" fmla="*/ 2 h 312"/>
                <a:gd name="T2" fmla="*/ 158 w 323"/>
                <a:gd name="T3" fmla="*/ 159 h 312"/>
                <a:gd name="T4" fmla="*/ 320 w 323"/>
                <a:gd name="T5" fmla="*/ 311 h 312"/>
                <a:gd name="T6" fmla="*/ 322 w 323"/>
                <a:gd name="T7" fmla="*/ 309 h 312"/>
                <a:gd name="T8" fmla="*/ 160 w 323"/>
                <a:gd name="T9" fmla="*/ 157 h 312"/>
                <a:gd name="T10" fmla="*/ 2 w 323"/>
                <a:gd name="T11" fmla="*/ 1 h 312"/>
                <a:gd name="T12" fmla="*/ 1 w 323"/>
                <a:gd name="T13" fmla="*/ 2 h 312"/>
              </a:gdLst>
              <a:ahLst/>
              <a:cxnLst>
                <a:cxn ang="0">
                  <a:pos x="T0" y="T1"/>
                </a:cxn>
                <a:cxn ang="0">
                  <a:pos x="T2" y="T3"/>
                </a:cxn>
                <a:cxn ang="0">
                  <a:pos x="T4" y="T5"/>
                </a:cxn>
                <a:cxn ang="0">
                  <a:pos x="T6" y="T7"/>
                </a:cxn>
                <a:cxn ang="0">
                  <a:pos x="T8" y="T9"/>
                </a:cxn>
                <a:cxn ang="0">
                  <a:pos x="T10" y="T11"/>
                </a:cxn>
                <a:cxn ang="0">
                  <a:pos x="T12" y="T13"/>
                </a:cxn>
              </a:cxnLst>
              <a:rect l="0" t="0" r="r" b="b"/>
              <a:pathLst>
                <a:path w="323" h="312">
                  <a:moveTo>
                    <a:pt x="1" y="2"/>
                  </a:moveTo>
                  <a:cubicBezTo>
                    <a:pt x="51" y="56"/>
                    <a:pt x="105" y="108"/>
                    <a:pt x="158" y="159"/>
                  </a:cubicBezTo>
                  <a:cubicBezTo>
                    <a:pt x="211" y="211"/>
                    <a:pt x="264" y="262"/>
                    <a:pt x="320" y="311"/>
                  </a:cubicBezTo>
                  <a:cubicBezTo>
                    <a:pt x="321" y="312"/>
                    <a:pt x="323" y="310"/>
                    <a:pt x="322" y="309"/>
                  </a:cubicBezTo>
                  <a:cubicBezTo>
                    <a:pt x="268" y="258"/>
                    <a:pt x="213" y="208"/>
                    <a:pt x="160" y="157"/>
                  </a:cubicBezTo>
                  <a:cubicBezTo>
                    <a:pt x="106" y="106"/>
                    <a:pt x="55" y="53"/>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945"/>
            <p:cNvSpPr>
              <a:spLocks/>
            </p:cNvSpPr>
            <p:nvPr/>
          </p:nvSpPr>
          <p:spPr bwMode="auto">
            <a:xfrm>
              <a:off x="4052" y="3148"/>
              <a:ext cx="545" cy="689"/>
            </a:xfrm>
            <a:custGeom>
              <a:avLst/>
              <a:gdLst>
                <a:gd name="T0" fmla="*/ 0 w 310"/>
                <a:gd name="T1" fmla="*/ 1 h 392"/>
                <a:gd name="T2" fmla="*/ 50 w 310"/>
                <a:gd name="T3" fmla="*/ 140 h 392"/>
                <a:gd name="T4" fmla="*/ 107 w 310"/>
                <a:gd name="T5" fmla="*/ 250 h 392"/>
                <a:gd name="T6" fmla="*/ 197 w 310"/>
                <a:gd name="T7" fmla="*/ 344 h 392"/>
                <a:gd name="T8" fmla="*/ 307 w 310"/>
                <a:gd name="T9" fmla="*/ 391 h 392"/>
                <a:gd name="T10" fmla="*/ 308 w 310"/>
                <a:gd name="T11" fmla="*/ 389 h 392"/>
                <a:gd name="T12" fmla="*/ 192 w 310"/>
                <a:gd name="T13" fmla="*/ 335 h 392"/>
                <a:gd name="T14" fmla="*/ 105 w 310"/>
                <a:gd name="T15" fmla="*/ 243 h 392"/>
                <a:gd name="T16" fmla="*/ 49 w 310"/>
                <a:gd name="T17" fmla="*/ 129 h 392"/>
                <a:gd name="T18" fmla="*/ 2 w 310"/>
                <a:gd name="T19" fmla="*/ 1 h 392"/>
                <a:gd name="T20" fmla="*/ 0 w 310"/>
                <a:gd name="T21" fmla="*/ 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392">
                  <a:moveTo>
                    <a:pt x="0" y="1"/>
                  </a:moveTo>
                  <a:cubicBezTo>
                    <a:pt x="14" y="48"/>
                    <a:pt x="32" y="95"/>
                    <a:pt x="50" y="140"/>
                  </a:cubicBezTo>
                  <a:cubicBezTo>
                    <a:pt x="66" y="178"/>
                    <a:pt x="82" y="217"/>
                    <a:pt x="107" y="250"/>
                  </a:cubicBezTo>
                  <a:cubicBezTo>
                    <a:pt x="134" y="284"/>
                    <a:pt x="166" y="315"/>
                    <a:pt x="197" y="344"/>
                  </a:cubicBezTo>
                  <a:cubicBezTo>
                    <a:pt x="229" y="374"/>
                    <a:pt x="266" y="384"/>
                    <a:pt x="307" y="391"/>
                  </a:cubicBezTo>
                  <a:cubicBezTo>
                    <a:pt x="309" y="392"/>
                    <a:pt x="310" y="389"/>
                    <a:pt x="308" y="389"/>
                  </a:cubicBezTo>
                  <a:cubicBezTo>
                    <a:pt x="263" y="380"/>
                    <a:pt x="225" y="368"/>
                    <a:pt x="192" y="335"/>
                  </a:cubicBezTo>
                  <a:cubicBezTo>
                    <a:pt x="162" y="306"/>
                    <a:pt x="130" y="276"/>
                    <a:pt x="105" y="243"/>
                  </a:cubicBezTo>
                  <a:cubicBezTo>
                    <a:pt x="80" y="209"/>
                    <a:pt x="64" y="168"/>
                    <a:pt x="49" y="129"/>
                  </a:cubicBezTo>
                  <a:cubicBezTo>
                    <a:pt x="31" y="87"/>
                    <a:pt x="17" y="44"/>
                    <a:pt x="2" y="1"/>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946"/>
            <p:cNvSpPr>
              <a:spLocks/>
            </p:cNvSpPr>
            <p:nvPr/>
          </p:nvSpPr>
          <p:spPr bwMode="auto">
            <a:xfrm>
              <a:off x="4068" y="3174"/>
              <a:ext cx="561" cy="656"/>
            </a:xfrm>
            <a:custGeom>
              <a:avLst/>
              <a:gdLst>
                <a:gd name="T0" fmla="*/ 0 w 319"/>
                <a:gd name="T1" fmla="*/ 2 h 373"/>
                <a:gd name="T2" fmla="*/ 59 w 319"/>
                <a:gd name="T3" fmla="*/ 124 h 373"/>
                <a:gd name="T4" fmla="*/ 121 w 319"/>
                <a:gd name="T5" fmla="*/ 235 h 373"/>
                <a:gd name="T6" fmla="*/ 316 w 319"/>
                <a:gd name="T7" fmla="*/ 373 h 373"/>
                <a:gd name="T8" fmla="*/ 317 w 319"/>
                <a:gd name="T9" fmla="*/ 371 h 373"/>
                <a:gd name="T10" fmla="*/ 118 w 319"/>
                <a:gd name="T11" fmla="*/ 225 h 373"/>
                <a:gd name="T12" fmla="*/ 59 w 319"/>
                <a:gd name="T13" fmla="*/ 120 h 373"/>
                <a:gd name="T14" fmla="*/ 2 w 319"/>
                <a:gd name="T15" fmla="*/ 1 h 373"/>
                <a:gd name="T16" fmla="*/ 0 w 319"/>
                <a:gd name="T17" fmla="*/ 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73">
                  <a:moveTo>
                    <a:pt x="0" y="2"/>
                  </a:moveTo>
                  <a:cubicBezTo>
                    <a:pt x="19" y="43"/>
                    <a:pt x="38" y="84"/>
                    <a:pt x="59" y="124"/>
                  </a:cubicBezTo>
                  <a:cubicBezTo>
                    <a:pt x="78" y="162"/>
                    <a:pt x="95" y="202"/>
                    <a:pt x="121" y="235"/>
                  </a:cubicBezTo>
                  <a:cubicBezTo>
                    <a:pt x="170" y="297"/>
                    <a:pt x="249" y="335"/>
                    <a:pt x="316" y="373"/>
                  </a:cubicBezTo>
                  <a:cubicBezTo>
                    <a:pt x="318" y="373"/>
                    <a:pt x="319" y="371"/>
                    <a:pt x="317" y="371"/>
                  </a:cubicBezTo>
                  <a:cubicBezTo>
                    <a:pt x="249" y="328"/>
                    <a:pt x="166" y="293"/>
                    <a:pt x="118" y="225"/>
                  </a:cubicBezTo>
                  <a:cubicBezTo>
                    <a:pt x="94" y="193"/>
                    <a:pt x="77" y="155"/>
                    <a:pt x="59" y="120"/>
                  </a:cubicBezTo>
                  <a:cubicBezTo>
                    <a:pt x="39" y="80"/>
                    <a:pt x="21" y="41"/>
                    <a:pt x="2" y="1"/>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947"/>
            <p:cNvSpPr>
              <a:spLocks/>
            </p:cNvSpPr>
            <p:nvPr/>
          </p:nvSpPr>
          <p:spPr bwMode="auto">
            <a:xfrm>
              <a:off x="4184" y="3348"/>
              <a:ext cx="441" cy="442"/>
            </a:xfrm>
            <a:custGeom>
              <a:avLst/>
              <a:gdLst>
                <a:gd name="T0" fmla="*/ 1 w 251"/>
                <a:gd name="T1" fmla="*/ 2 h 251"/>
                <a:gd name="T2" fmla="*/ 90 w 251"/>
                <a:gd name="T3" fmla="*/ 146 h 251"/>
                <a:gd name="T4" fmla="*/ 159 w 251"/>
                <a:gd name="T5" fmla="*/ 194 h 251"/>
                <a:gd name="T6" fmla="*/ 249 w 251"/>
                <a:gd name="T7" fmla="*/ 251 h 251"/>
                <a:gd name="T8" fmla="*/ 250 w 251"/>
                <a:gd name="T9" fmla="*/ 249 h 251"/>
                <a:gd name="T10" fmla="*/ 92 w 251"/>
                <a:gd name="T11" fmla="*/ 144 h 251"/>
                <a:gd name="T12" fmla="*/ 2 w 251"/>
                <a:gd name="T13" fmla="*/ 1 h 251"/>
                <a:gd name="T14" fmla="*/ 1 w 251"/>
                <a:gd name="T15" fmla="*/ 2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51">
                  <a:moveTo>
                    <a:pt x="1" y="2"/>
                  </a:moveTo>
                  <a:cubicBezTo>
                    <a:pt x="27" y="51"/>
                    <a:pt x="48" y="107"/>
                    <a:pt x="90" y="146"/>
                  </a:cubicBezTo>
                  <a:cubicBezTo>
                    <a:pt x="111" y="164"/>
                    <a:pt x="135" y="179"/>
                    <a:pt x="159" y="194"/>
                  </a:cubicBezTo>
                  <a:cubicBezTo>
                    <a:pt x="189" y="213"/>
                    <a:pt x="218" y="233"/>
                    <a:pt x="249" y="251"/>
                  </a:cubicBezTo>
                  <a:cubicBezTo>
                    <a:pt x="250" y="251"/>
                    <a:pt x="251" y="249"/>
                    <a:pt x="250" y="249"/>
                  </a:cubicBezTo>
                  <a:cubicBezTo>
                    <a:pt x="198" y="213"/>
                    <a:pt x="139" y="185"/>
                    <a:pt x="92" y="144"/>
                  </a:cubicBezTo>
                  <a:cubicBezTo>
                    <a:pt x="49" y="105"/>
                    <a:pt x="31" y="49"/>
                    <a:pt x="2" y="1"/>
                  </a:cubicBezTo>
                  <a:cubicBezTo>
                    <a:pt x="2"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948"/>
            <p:cNvSpPr>
              <a:spLocks/>
            </p:cNvSpPr>
            <p:nvPr/>
          </p:nvSpPr>
          <p:spPr bwMode="auto">
            <a:xfrm>
              <a:off x="4061" y="3181"/>
              <a:ext cx="425" cy="669"/>
            </a:xfrm>
            <a:custGeom>
              <a:avLst/>
              <a:gdLst>
                <a:gd name="T0" fmla="*/ 1 w 242"/>
                <a:gd name="T1" fmla="*/ 1 h 380"/>
                <a:gd name="T2" fmla="*/ 86 w 242"/>
                <a:gd name="T3" fmla="*/ 237 h 380"/>
                <a:gd name="T4" fmla="*/ 240 w 242"/>
                <a:gd name="T5" fmla="*/ 380 h 380"/>
                <a:gd name="T6" fmla="*/ 241 w 242"/>
                <a:gd name="T7" fmla="*/ 378 h 380"/>
                <a:gd name="T8" fmla="*/ 80 w 242"/>
                <a:gd name="T9" fmla="*/ 224 h 380"/>
                <a:gd name="T10" fmla="*/ 3 w 242"/>
                <a:gd name="T11" fmla="*/ 1 h 380"/>
                <a:gd name="T12" fmla="*/ 1 w 242"/>
                <a:gd name="T13" fmla="*/ 1 h 380"/>
              </a:gdLst>
              <a:ahLst/>
              <a:cxnLst>
                <a:cxn ang="0">
                  <a:pos x="T0" y="T1"/>
                </a:cxn>
                <a:cxn ang="0">
                  <a:pos x="T2" y="T3"/>
                </a:cxn>
                <a:cxn ang="0">
                  <a:pos x="T4" y="T5"/>
                </a:cxn>
                <a:cxn ang="0">
                  <a:pos x="T6" y="T7"/>
                </a:cxn>
                <a:cxn ang="0">
                  <a:pos x="T8" y="T9"/>
                </a:cxn>
                <a:cxn ang="0">
                  <a:pos x="T10" y="T11"/>
                </a:cxn>
                <a:cxn ang="0">
                  <a:pos x="T12" y="T13"/>
                </a:cxn>
              </a:cxnLst>
              <a:rect l="0" t="0" r="r" b="b"/>
              <a:pathLst>
                <a:path w="242" h="380">
                  <a:moveTo>
                    <a:pt x="1" y="1"/>
                  </a:moveTo>
                  <a:cubicBezTo>
                    <a:pt x="17" y="84"/>
                    <a:pt x="38" y="166"/>
                    <a:pt x="86" y="237"/>
                  </a:cubicBezTo>
                  <a:cubicBezTo>
                    <a:pt x="124" y="292"/>
                    <a:pt x="171" y="362"/>
                    <a:pt x="240" y="380"/>
                  </a:cubicBezTo>
                  <a:cubicBezTo>
                    <a:pt x="241" y="380"/>
                    <a:pt x="242" y="379"/>
                    <a:pt x="241" y="378"/>
                  </a:cubicBezTo>
                  <a:cubicBezTo>
                    <a:pt x="169" y="354"/>
                    <a:pt x="120" y="285"/>
                    <a:pt x="80" y="224"/>
                  </a:cubicBezTo>
                  <a:cubicBezTo>
                    <a:pt x="37" y="156"/>
                    <a:pt x="20" y="78"/>
                    <a:pt x="3" y="1"/>
                  </a:cubicBezTo>
                  <a:cubicBezTo>
                    <a:pt x="2" y="0"/>
                    <a:pt x="0" y="0"/>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949"/>
            <p:cNvSpPr>
              <a:spLocks/>
            </p:cNvSpPr>
            <p:nvPr/>
          </p:nvSpPr>
          <p:spPr bwMode="auto">
            <a:xfrm>
              <a:off x="4055" y="3190"/>
              <a:ext cx="211" cy="540"/>
            </a:xfrm>
            <a:custGeom>
              <a:avLst/>
              <a:gdLst>
                <a:gd name="T0" fmla="*/ 0 w 120"/>
                <a:gd name="T1" fmla="*/ 1 h 307"/>
                <a:gd name="T2" fmla="*/ 118 w 120"/>
                <a:gd name="T3" fmla="*/ 306 h 307"/>
                <a:gd name="T4" fmla="*/ 120 w 120"/>
                <a:gd name="T5" fmla="*/ 305 h 307"/>
                <a:gd name="T6" fmla="*/ 2 w 120"/>
                <a:gd name="T7" fmla="*/ 1 h 307"/>
                <a:gd name="T8" fmla="*/ 0 w 120"/>
                <a:gd name="T9" fmla="*/ 1 h 307"/>
              </a:gdLst>
              <a:ahLst/>
              <a:cxnLst>
                <a:cxn ang="0">
                  <a:pos x="T0" y="T1"/>
                </a:cxn>
                <a:cxn ang="0">
                  <a:pos x="T2" y="T3"/>
                </a:cxn>
                <a:cxn ang="0">
                  <a:pos x="T4" y="T5"/>
                </a:cxn>
                <a:cxn ang="0">
                  <a:pos x="T6" y="T7"/>
                </a:cxn>
                <a:cxn ang="0">
                  <a:pos x="T8" y="T9"/>
                </a:cxn>
              </a:cxnLst>
              <a:rect l="0" t="0" r="r" b="b"/>
              <a:pathLst>
                <a:path w="120" h="307">
                  <a:moveTo>
                    <a:pt x="0" y="1"/>
                  </a:moveTo>
                  <a:cubicBezTo>
                    <a:pt x="10" y="109"/>
                    <a:pt x="51" y="220"/>
                    <a:pt x="118" y="306"/>
                  </a:cubicBezTo>
                  <a:cubicBezTo>
                    <a:pt x="119" y="307"/>
                    <a:pt x="120" y="306"/>
                    <a:pt x="120" y="305"/>
                  </a:cubicBezTo>
                  <a:cubicBezTo>
                    <a:pt x="56" y="212"/>
                    <a:pt x="15" y="113"/>
                    <a:pt x="2" y="1"/>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950"/>
            <p:cNvSpPr>
              <a:spLocks/>
            </p:cNvSpPr>
            <p:nvPr/>
          </p:nvSpPr>
          <p:spPr bwMode="auto">
            <a:xfrm>
              <a:off x="3982" y="3155"/>
              <a:ext cx="483" cy="744"/>
            </a:xfrm>
            <a:custGeom>
              <a:avLst/>
              <a:gdLst>
                <a:gd name="T0" fmla="*/ 35 w 275"/>
                <a:gd name="T1" fmla="*/ 1 h 423"/>
                <a:gd name="T2" fmla="*/ 74 w 275"/>
                <a:gd name="T3" fmla="*/ 266 h 423"/>
                <a:gd name="T4" fmla="*/ 273 w 275"/>
                <a:gd name="T5" fmla="*/ 422 h 423"/>
                <a:gd name="T6" fmla="*/ 274 w 275"/>
                <a:gd name="T7" fmla="*/ 420 h 423"/>
                <a:gd name="T8" fmla="*/ 76 w 275"/>
                <a:gd name="T9" fmla="*/ 265 h 423"/>
                <a:gd name="T10" fmla="*/ 36 w 275"/>
                <a:gd name="T11" fmla="*/ 1 h 423"/>
                <a:gd name="T12" fmla="*/ 35 w 275"/>
                <a:gd name="T13" fmla="*/ 1 h 423"/>
              </a:gdLst>
              <a:ahLst/>
              <a:cxnLst>
                <a:cxn ang="0">
                  <a:pos x="T0" y="T1"/>
                </a:cxn>
                <a:cxn ang="0">
                  <a:pos x="T2" y="T3"/>
                </a:cxn>
                <a:cxn ang="0">
                  <a:pos x="T4" y="T5"/>
                </a:cxn>
                <a:cxn ang="0">
                  <a:pos x="T6" y="T7"/>
                </a:cxn>
                <a:cxn ang="0">
                  <a:pos x="T8" y="T9"/>
                </a:cxn>
                <a:cxn ang="0">
                  <a:pos x="T10" y="T11"/>
                </a:cxn>
                <a:cxn ang="0">
                  <a:pos x="T12" y="T13"/>
                </a:cxn>
              </a:cxnLst>
              <a:rect l="0" t="0" r="r" b="b"/>
              <a:pathLst>
                <a:path w="275" h="423">
                  <a:moveTo>
                    <a:pt x="35" y="1"/>
                  </a:moveTo>
                  <a:cubicBezTo>
                    <a:pt x="0" y="92"/>
                    <a:pt x="27" y="185"/>
                    <a:pt x="74" y="266"/>
                  </a:cubicBezTo>
                  <a:cubicBezTo>
                    <a:pt x="117" y="340"/>
                    <a:pt x="186" y="407"/>
                    <a:pt x="273" y="422"/>
                  </a:cubicBezTo>
                  <a:cubicBezTo>
                    <a:pt x="274" y="423"/>
                    <a:pt x="275" y="421"/>
                    <a:pt x="274" y="420"/>
                  </a:cubicBezTo>
                  <a:cubicBezTo>
                    <a:pt x="187" y="399"/>
                    <a:pt x="120" y="341"/>
                    <a:pt x="76" y="265"/>
                  </a:cubicBezTo>
                  <a:cubicBezTo>
                    <a:pt x="29" y="183"/>
                    <a:pt x="5" y="93"/>
                    <a:pt x="36" y="1"/>
                  </a:cubicBezTo>
                  <a:cubicBezTo>
                    <a:pt x="37" y="0"/>
                    <a:pt x="35" y="0"/>
                    <a:pt x="3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951"/>
            <p:cNvSpPr>
              <a:spLocks/>
            </p:cNvSpPr>
            <p:nvPr/>
          </p:nvSpPr>
          <p:spPr bwMode="auto">
            <a:xfrm>
              <a:off x="3994" y="3227"/>
              <a:ext cx="290" cy="642"/>
            </a:xfrm>
            <a:custGeom>
              <a:avLst/>
              <a:gdLst>
                <a:gd name="T0" fmla="*/ 6 w 165"/>
                <a:gd name="T1" fmla="*/ 1 h 365"/>
                <a:gd name="T2" fmla="*/ 44 w 165"/>
                <a:gd name="T3" fmla="*/ 218 h 365"/>
                <a:gd name="T4" fmla="*/ 164 w 165"/>
                <a:gd name="T5" fmla="*/ 364 h 365"/>
                <a:gd name="T6" fmla="*/ 164 w 165"/>
                <a:gd name="T7" fmla="*/ 363 h 365"/>
                <a:gd name="T8" fmla="*/ 43 w 165"/>
                <a:gd name="T9" fmla="*/ 207 h 365"/>
                <a:gd name="T10" fmla="*/ 7 w 165"/>
                <a:gd name="T11" fmla="*/ 1 h 365"/>
                <a:gd name="T12" fmla="*/ 6 w 165"/>
                <a:gd name="T13" fmla="*/ 1 h 365"/>
              </a:gdLst>
              <a:ahLst/>
              <a:cxnLst>
                <a:cxn ang="0">
                  <a:pos x="T0" y="T1"/>
                </a:cxn>
                <a:cxn ang="0">
                  <a:pos x="T2" y="T3"/>
                </a:cxn>
                <a:cxn ang="0">
                  <a:pos x="T4" y="T5"/>
                </a:cxn>
                <a:cxn ang="0">
                  <a:pos x="T6" y="T7"/>
                </a:cxn>
                <a:cxn ang="0">
                  <a:pos x="T8" y="T9"/>
                </a:cxn>
                <a:cxn ang="0">
                  <a:pos x="T10" y="T11"/>
                </a:cxn>
                <a:cxn ang="0">
                  <a:pos x="T12" y="T13"/>
                </a:cxn>
              </a:cxnLst>
              <a:rect l="0" t="0" r="r" b="b"/>
              <a:pathLst>
                <a:path w="165" h="365">
                  <a:moveTo>
                    <a:pt x="6" y="1"/>
                  </a:moveTo>
                  <a:cubicBezTo>
                    <a:pt x="0" y="75"/>
                    <a:pt x="15" y="150"/>
                    <a:pt x="44" y="218"/>
                  </a:cubicBezTo>
                  <a:cubicBezTo>
                    <a:pt x="68" y="274"/>
                    <a:pt x="103" y="342"/>
                    <a:pt x="164" y="364"/>
                  </a:cubicBezTo>
                  <a:cubicBezTo>
                    <a:pt x="165" y="365"/>
                    <a:pt x="165" y="363"/>
                    <a:pt x="164" y="363"/>
                  </a:cubicBezTo>
                  <a:cubicBezTo>
                    <a:pt x="102" y="333"/>
                    <a:pt x="68" y="269"/>
                    <a:pt x="43" y="207"/>
                  </a:cubicBezTo>
                  <a:cubicBezTo>
                    <a:pt x="16" y="141"/>
                    <a:pt x="3" y="72"/>
                    <a:pt x="7" y="1"/>
                  </a:cubicBezTo>
                  <a:cubicBezTo>
                    <a:pt x="8" y="0"/>
                    <a:pt x="6" y="0"/>
                    <a:pt x="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952"/>
            <p:cNvSpPr>
              <a:spLocks/>
            </p:cNvSpPr>
            <p:nvPr/>
          </p:nvSpPr>
          <p:spPr bwMode="auto">
            <a:xfrm>
              <a:off x="3626" y="3067"/>
              <a:ext cx="342" cy="139"/>
            </a:xfrm>
            <a:custGeom>
              <a:avLst/>
              <a:gdLst>
                <a:gd name="T0" fmla="*/ 3 w 194"/>
                <a:gd name="T1" fmla="*/ 14 h 79"/>
                <a:gd name="T2" fmla="*/ 101 w 194"/>
                <a:gd name="T3" fmla="*/ 75 h 79"/>
                <a:gd name="T4" fmla="*/ 185 w 194"/>
                <a:gd name="T5" fmla="*/ 35 h 79"/>
                <a:gd name="T6" fmla="*/ 173 w 194"/>
                <a:gd name="T7" fmla="*/ 32 h 79"/>
                <a:gd name="T8" fmla="*/ 141 w 194"/>
                <a:gd name="T9" fmla="*/ 55 h 79"/>
                <a:gd name="T10" fmla="*/ 86 w 194"/>
                <a:gd name="T11" fmla="*/ 53 h 79"/>
                <a:gd name="T12" fmla="*/ 14 w 194"/>
                <a:gd name="T13" fmla="*/ 6 h 79"/>
                <a:gd name="T14" fmla="*/ 3 w 194"/>
                <a:gd name="T15" fmla="*/ 14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79">
                  <a:moveTo>
                    <a:pt x="3" y="14"/>
                  </a:moveTo>
                  <a:cubicBezTo>
                    <a:pt x="19" y="51"/>
                    <a:pt x="63" y="70"/>
                    <a:pt x="101" y="75"/>
                  </a:cubicBezTo>
                  <a:cubicBezTo>
                    <a:pt x="125" y="79"/>
                    <a:pt x="194" y="74"/>
                    <a:pt x="185" y="35"/>
                  </a:cubicBezTo>
                  <a:cubicBezTo>
                    <a:pt x="183" y="29"/>
                    <a:pt x="177" y="29"/>
                    <a:pt x="173" y="32"/>
                  </a:cubicBezTo>
                  <a:cubicBezTo>
                    <a:pt x="162" y="41"/>
                    <a:pt x="157" y="50"/>
                    <a:pt x="141" y="55"/>
                  </a:cubicBezTo>
                  <a:cubicBezTo>
                    <a:pt x="123" y="59"/>
                    <a:pt x="104" y="57"/>
                    <a:pt x="86" y="53"/>
                  </a:cubicBezTo>
                  <a:cubicBezTo>
                    <a:pt x="55" y="46"/>
                    <a:pt x="34" y="30"/>
                    <a:pt x="14" y="6"/>
                  </a:cubicBezTo>
                  <a:cubicBezTo>
                    <a:pt x="8" y="0"/>
                    <a:pt x="0" y="8"/>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953"/>
            <p:cNvSpPr>
              <a:spLocks/>
            </p:cNvSpPr>
            <p:nvPr/>
          </p:nvSpPr>
          <p:spPr bwMode="auto">
            <a:xfrm>
              <a:off x="3837" y="3023"/>
              <a:ext cx="217" cy="153"/>
            </a:xfrm>
            <a:custGeom>
              <a:avLst/>
              <a:gdLst>
                <a:gd name="T0" fmla="*/ 2 w 123"/>
                <a:gd name="T1" fmla="*/ 13 h 87"/>
                <a:gd name="T2" fmla="*/ 53 w 123"/>
                <a:gd name="T3" fmla="*/ 68 h 87"/>
                <a:gd name="T4" fmla="*/ 118 w 123"/>
                <a:gd name="T5" fmla="*/ 75 h 87"/>
                <a:gd name="T6" fmla="*/ 116 w 123"/>
                <a:gd name="T7" fmla="*/ 62 h 87"/>
                <a:gd name="T8" fmla="*/ 57 w 123"/>
                <a:gd name="T9" fmla="*/ 49 h 87"/>
                <a:gd name="T10" fmla="*/ 12 w 123"/>
                <a:gd name="T11" fmla="*/ 6 h 87"/>
                <a:gd name="T12" fmla="*/ 2 w 123"/>
                <a:gd name="T13" fmla="*/ 13 h 87"/>
              </a:gdLst>
              <a:ahLst/>
              <a:cxnLst>
                <a:cxn ang="0">
                  <a:pos x="T0" y="T1"/>
                </a:cxn>
                <a:cxn ang="0">
                  <a:pos x="T2" y="T3"/>
                </a:cxn>
                <a:cxn ang="0">
                  <a:pos x="T4" y="T5"/>
                </a:cxn>
                <a:cxn ang="0">
                  <a:pos x="T6" y="T7"/>
                </a:cxn>
                <a:cxn ang="0">
                  <a:pos x="T8" y="T9"/>
                </a:cxn>
                <a:cxn ang="0">
                  <a:pos x="T10" y="T11"/>
                </a:cxn>
                <a:cxn ang="0">
                  <a:pos x="T12" y="T13"/>
                </a:cxn>
              </a:cxnLst>
              <a:rect l="0" t="0" r="r" b="b"/>
              <a:pathLst>
                <a:path w="123" h="87">
                  <a:moveTo>
                    <a:pt x="2" y="13"/>
                  </a:moveTo>
                  <a:cubicBezTo>
                    <a:pt x="13" y="36"/>
                    <a:pt x="30" y="56"/>
                    <a:pt x="53" y="68"/>
                  </a:cubicBezTo>
                  <a:cubicBezTo>
                    <a:pt x="71" y="78"/>
                    <a:pt x="99" y="87"/>
                    <a:pt x="118" y="75"/>
                  </a:cubicBezTo>
                  <a:cubicBezTo>
                    <a:pt x="123" y="71"/>
                    <a:pt x="122" y="63"/>
                    <a:pt x="116" y="62"/>
                  </a:cubicBezTo>
                  <a:cubicBezTo>
                    <a:pt x="95" y="57"/>
                    <a:pt x="77" y="60"/>
                    <a:pt x="57" y="49"/>
                  </a:cubicBezTo>
                  <a:cubicBezTo>
                    <a:pt x="38" y="38"/>
                    <a:pt x="25" y="22"/>
                    <a:pt x="12" y="6"/>
                  </a:cubicBezTo>
                  <a:cubicBezTo>
                    <a:pt x="7" y="0"/>
                    <a:pt x="0" y="7"/>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954"/>
            <p:cNvSpPr>
              <a:spLocks/>
            </p:cNvSpPr>
            <p:nvPr/>
          </p:nvSpPr>
          <p:spPr bwMode="auto">
            <a:xfrm>
              <a:off x="3925" y="3115"/>
              <a:ext cx="531" cy="807"/>
            </a:xfrm>
            <a:custGeom>
              <a:avLst/>
              <a:gdLst>
                <a:gd name="T0" fmla="*/ 71 w 302"/>
                <a:gd name="T1" fmla="*/ 6 h 459"/>
                <a:gd name="T2" fmla="*/ 45 w 302"/>
                <a:gd name="T3" fmla="*/ 287 h 459"/>
                <a:gd name="T4" fmla="*/ 139 w 302"/>
                <a:gd name="T5" fmla="*/ 399 h 459"/>
                <a:gd name="T6" fmla="*/ 290 w 302"/>
                <a:gd name="T7" fmla="*/ 452 h 459"/>
                <a:gd name="T8" fmla="*/ 292 w 302"/>
                <a:gd name="T9" fmla="*/ 437 h 459"/>
                <a:gd name="T10" fmla="*/ 156 w 302"/>
                <a:gd name="T11" fmla="*/ 387 h 459"/>
                <a:gd name="T12" fmla="*/ 65 w 302"/>
                <a:gd name="T13" fmla="*/ 282 h 459"/>
                <a:gd name="T14" fmla="*/ 36 w 302"/>
                <a:gd name="T15" fmla="*/ 148 h 459"/>
                <a:gd name="T16" fmla="*/ 82 w 302"/>
                <a:gd name="T17" fmla="*/ 14 h 459"/>
                <a:gd name="T18" fmla="*/ 71 w 302"/>
                <a:gd name="T19" fmla="*/ 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459">
                  <a:moveTo>
                    <a:pt x="71" y="6"/>
                  </a:moveTo>
                  <a:cubicBezTo>
                    <a:pt x="0" y="77"/>
                    <a:pt x="3" y="202"/>
                    <a:pt x="45" y="287"/>
                  </a:cubicBezTo>
                  <a:cubicBezTo>
                    <a:pt x="67" y="331"/>
                    <a:pt x="100" y="369"/>
                    <a:pt x="139" y="399"/>
                  </a:cubicBezTo>
                  <a:cubicBezTo>
                    <a:pt x="180" y="430"/>
                    <a:pt x="236" y="459"/>
                    <a:pt x="290" y="452"/>
                  </a:cubicBezTo>
                  <a:cubicBezTo>
                    <a:pt x="298" y="451"/>
                    <a:pt x="302" y="438"/>
                    <a:pt x="292" y="437"/>
                  </a:cubicBezTo>
                  <a:cubicBezTo>
                    <a:pt x="242" y="430"/>
                    <a:pt x="198" y="417"/>
                    <a:pt x="156" y="387"/>
                  </a:cubicBezTo>
                  <a:cubicBezTo>
                    <a:pt x="119" y="359"/>
                    <a:pt x="87" y="324"/>
                    <a:pt x="65" y="282"/>
                  </a:cubicBezTo>
                  <a:cubicBezTo>
                    <a:pt x="44" y="241"/>
                    <a:pt x="33" y="195"/>
                    <a:pt x="36" y="148"/>
                  </a:cubicBezTo>
                  <a:cubicBezTo>
                    <a:pt x="39" y="99"/>
                    <a:pt x="58" y="57"/>
                    <a:pt x="82" y="14"/>
                  </a:cubicBezTo>
                  <a:cubicBezTo>
                    <a:pt x="86" y="7"/>
                    <a:pt x="77" y="0"/>
                    <a:pt x="7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955"/>
            <p:cNvSpPr>
              <a:spLocks/>
            </p:cNvSpPr>
            <p:nvPr/>
          </p:nvSpPr>
          <p:spPr bwMode="auto">
            <a:xfrm>
              <a:off x="4386" y="2914"/>
              <a:ext cx="1081" cy="1003"/>
            </a:xfrm>
            <a:custGeom>
              <a:avLst/>
              <a:gdLst>
                <a:gd name="T0" fmla="*/ 558 w 615"/>
                <a:gd name="T1" fmla="*/ 14 h 570"/>
                <a:gd name="T2" fmla="*/ 578 w 615"/>
                <a:gd name="T3" fmla="*/ 172 h 570"/>
                <a:gd name="T4" fmla="*/ 464 w 615"/>
                <a:gd name="T5" fmla="*/ 320 h 570"/>
                <a:gd name="T6" fmla="*/ 393 w 615"/>
                <a:gd name="T7" fmla="*/ 378 h 570"/>
                <a:gd name="T8" fmla="*/ 326 w 615"/>
                <a:gd name="T9" fmla="*/ 418 h 570"/>
                <a:gd name="T10" fmla="*/ 179 w 615"/>
                <a:gd name="T11" fmla="*/ 495 h 570"/>
                <a:gd name="T12" fmla="*/ 140 w 615"/>
                <a:gd name="T13" fmla="*/ 499 h 570"/>
                <a:gd name="T14" fmla="*/ 106 w 615"/>
                <a:gd name="T15" fmla="*/ 527 h 570"/>
                <a:gd name="T16" fmla="*/ 9 w 615"/>
                <a:gd name="T17" fmla="*/ 552 h 570"/>
                <a:gd name="T18" fmla="*/ 11 w 615"/>
                <a:gd name="T19" fmla="*/ 566 h 570"/>
                <a:gd name="T20" fmla="*/ 96 w 615"/>
                <a:gd name="T21" fmla="*/ 553 h 570"/>
                <a:gd name="T22" fmla="*/ 129 w 615"/>
                <a:gd name="T23" fmla="*/ 533 h 570"/>
                <a:gd name="T24" fmla="*/ 144 w 615"/>
                <a:gd name="T25" fmla="*/ 519 h 570"/>
                <a:gd name="T26" fmla="*/ 182 w 615"/>
                <a:gd name="T27" fmla="*/ 513 h 570"/>
                <a:gd name="T28" fmla="*/ 330 w 615"/>
                <a:gd name="T29" fmla="*/ 443 h 570"/>
                <a:gd name="T30" fmla="*/ 368 w 615"/>
                <a:gd name="T31" fmla="*/ 410 h 570"/>
                <a:gd name="T32" fmla="*/ 408 w 615"/>
                <a:gd name="T33" fmla="*/ 391 h 570"/>
                <a:gd name="T34" fmla="*/ 482 w 615"/>
                <a:gd name="T35" fmla="*/ 328 h 570"/>
                <a:gd name="T36" fmla="*/ 594 w 615"/>
                <a:gd name="T37" fmla="*/ 179 h 570"/>
                <a:gd name="T38" fmla="*/ 569 w 615"/>
                <a:gd name="T39" fmla="*/ 6 h 570"/>
                <a:gd name="T40" fmla="*/ 558 w 615"/>
                <a:gd name="T41" fmla="*/ 1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5" h="570">
                  <a:moveTo>
                    <a:pt x="558" y="14"/>
                  </a:moveTo>
                  <a:cubicBezTo>
                    <a:pt x="592" y="61"/>
                    <a:pt x="597" y="118"/>
                    <a:pt x="578" y="172"/>
                  </a:cubicBezTo>
                  <a:cubicBezTo>
                    <a:pt x="556" y="231"/>
                    <a:pt x="509" y="277"/>
                    <a:pt x="464" y="320"/>
                  </a:cubicBezTo>
                  <a:cubicBezTo>
                    <a:pt x="442" y="341"/>
                    <a:pt x="420" y="363"/>
                    <a:pt x="393" y="378"/>
                  </a:cubicBezTo>
                  <a:cubicBezTo>
                    <a:pt x="369" y="392"/>
                    <a:pt x="344" y="396"/>
                    <a:pt x="326" y="418"/>
                  </a:cubicBezTo>
                  <a:cubicBezTo>
                    <a:pt x="289" y="465"/>
                    <a:pt x="241" y="496"/>
                    <a:pt x="179" y="495"/>
                  </a:cubicBezTo>
                  <a:cubicBezTo>
                    <a:pt x="165" y="494"/>
                    <a:pt x="152" y="492"/>
                    <a:pt x="140" y="499"/>
                  </a:cubicBezTo>
                  <a:cubicBezTo>
                    <a:pt x="127" y="506"/>
                    <a:pt x="118" y="519"/>
                    <a:pt x="106" y="527"/>
                  </a:cubicBezTo>
                  <a:cubicBezTo>
                    <a:pt x="76" y="545"/>
                    <a:pt x="43" y="547"/>
                    <a:pt x="9" y="552"/>
                  </a:cubicBezTo>
                  <a:cubicBezTo>
                    <a:pt x="0" y="553"/>
                    <a:pt x="4" y="565"/>
                    <a:pt x="11" y="566"/>
                  </a:cubicBezTo>
                  <a:cubicBezTo>
                    <a:pt x="39" y="570"/>
                    <a:pt x="70" y="564"/>
                    <a:pt x="96" y="553"/>
                  </a:cubicBezTo>
                  <a:cubicBezTo>
                    <a:pt x="108" y="547"/>
                    <a:pt x="119" y="541"/>
                    <a:pt x="129" y="533"/>
                  </a:cubicBezTo>
                  <a:cubicBezTo>
                    <a:pt x="135" y="528"/>
                    <a:pt x="139" y="523"/>
                    <a:pt x="144" y="519"/>
                  </a:cubicBezTo>
                  <a:cubicBezTo>
                    <a:pt x="156" y="509"/>
                    <a:pt x="169" y="513"/>
                    <a:pt x="182" y="513"/>
                  </a:cubicBezTo>
                  <a:cubicBezTo>
                    <a:pt x="239" y="513"/>
                    <a:pt x="295" y="487"/>
                    <a:pt x="330" y="443"/>
                  </a:cubicBezTo>
                  <a:cubicBezTo>
                    <a:pt x="341" y="429"/>
                    <a:pt x="350" y="417"/>
                    <a:pt x="368" y="410"/>
                  </a:cubicBezTo>
                  <a:cubicBezTo>
                    <a:pt x="382" y="404"/>
                    <a:pt x="395" y="399"/>
                    <a:pt x="408" y="391"/>
                  </a:cubicBezTo>
                  <a:cubicBezTo>
                    <a:pt x="435" y="373"/>
                    <a:pt x="458" y="350"/>
                    <a:pt x="482" y="328"/>
                  </a:cubicBezTo>
                  <a:cubicBezTo>
                    <a:pt x="526" y="285"/>
                    <a:pt x="572" y="238"/>
                    <a:pt x="594" y="179"/>
                  </a:cubicBezTo>
                  <a:cubicBezTo>
                    <a:pt x="615" y="123"/>
                    <a:pt x="615" y="50"/>
                    <a:pt x="569" y="6"/>
                  </a:cubicBezTo>
                  <a:cubicBezTo>
                    <a:pt x="564" y="0"/>
                    <a:pt x="553" y="7"/>
                    <a:pt x="55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956"/>
            <p:cNvSpPr>
              <a:spLocks/>
            </p:cNvSpPr>
            <p:nvPr/>
          </p:nvSpPr>
          <p:spPr bwMode="auto">
            <a:xfrm>
              <a:off x="4038" y="2768"/>
              <a:ext cx="624" cy="391"/>
            </a:xfrm>
            <a:custGeom>
              <a:avLst/>
              <a:gdLst>
                <a:gd name="T0" fmla="*/ 6 w 355"/>
                <a:gd name="T1" fmla="*/ 219 h 222"/>
                <a:gd name="T2" fmla="*/ 165 w 355"/>
                <a:gd name="T3" fmla="*/ 92 h 222"/>
                <a:gd name="T4" fmla="*/ 352 w 355"/>
                <a:gd name="T5" fmla="*/ 7 h 222"/>
                <a:gd name="T6" fmla="*/ 351 w 355"/>
                <a:gd name="T7" fmla="*/ 1 h 222"/>
                <a:gd name="T8" fmla="*/ 161 w 355"/>
                <a:gd name="T9" fmla="*/ 85 h 222"/>
                <a:gd name="T10" fmla="*/ 2 w 355"/>
                <a:gd name="T11" fmla="*/ 215 h 222"/>
                <a:gd name="T12" fmla="*/ 6 w 355"/>
                <a:gd name="T13" fmla="*/ 219 h 222"/>
              </a:gdLst>
              <a:ahLst/>
              <a:cxnLst>
                <a:cxn ang="0">
                  <a:pos x="T0" y="T1"/>
                </a:cxn>
                <a:cxn ang="0">
                  <a:pos x="T2" y="T3"/>
                </a:cxn>
                <a:cxn ang="0">
                  <a:pos x="T4" y="T5"/>
                </a:cxn>
                <a:cxn ang="0">
                  <a:pos x="T6" y="T7"/>
                </a:cxn>
                <a:cxn ang="0">
                  <a:pos x="T8" y="T9"/>
                </a:cxn>
                <a:cxn ang="0">
                  <a:pos x="T10" y="T11"/>
                </a:cxn>
                <a:cxn ang="0">
                  <a:pos x="T12" y="T13"/>
                </a:cxn>
              </a:cxnLst>
              <a:rect l="0" t="0" r="r" b="b"/>
              <a:pathLst>
                <a:path w="355" h="222">
                  <a:moveTo>
                    <a:pt x="6" y="219"/>
                  </a:moveTo>
                  <a:cubicBezTo>
                    <a:pt x="55" y="170"/>
                    <a:pt x="106" y="127"/>
                    <a:pt x="165" y="92"/>
                  </a:cubicBezTo>
                  <a:cubicBezTo>
                    <a:pt x="225" y="56"/>
                    <a:pt x="287" y="31"/>
                    <a:pt x="352" y="7"/>
                  </a:cubicBezTo>
                  <a:cubicBezTo>
                    <a:pt x="355" y="5"/>
                    <a:pt x="354" y="0"/>
                    <a:pt x="351" y="1"/>
                  </a:cubicBezTo>
                  <a:cubicBezTo>
                    <a:pt x="284" y="15"/>
                    <a:pt x="219" y="50"/>
                    <a:pt x="161" y="85"/>
                  </a:cubicBezTo>
                  <a:cubicBezTo>
                    <a:pt x="104" y="120"/>
                    <a:pt x="44" y="162"/>
                    <a:pt x="2" y="215"/>
                  </a:cubicBezTo>
                  <a:cubicBezTo>
                    <a:pt x="0" y="218"/>
                    <a:pt x="3" y="222"/>
                    <a:pt x="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957"/>
            <p:cNvSpPr>
              <a:spLocks/>
            </p:cNvSpPr>
            <p:nvPr/>
          </p:nvSpPr>
          <p:spPr bwMode="auto">
            <a:xfrm>
              <a:off x="4038" y="2812"/>
              <a:ext cx="158" cy="362"/>
            </a:xfrm>
            <a:custGeom>
              <a:avLst/>
              <a:gdLst>
                <a:gd name="T0" fmla="*/ 5 w 90"/>
                <a:gd name="T1" fmla="*/ 203 h 206"/>
                <a:gd name="T2" fmla="*/ 88 w 90"/>
                <a:gd name="T3" fmla="*/ 6 h 206"/>
                <a:gd name="T4" fmla="*/ 83 w 90"/>
                <a:gd name="T5" fmla="*/ 2 h 206"/>
                <a:gd name="T6" fmla="*/ 1 w 90"/>
                <a:gd name="T7" fmla="*/ 203 h 206"/>
                <a:gd name="T8" fmla="*/ 5 w 90"/>
                <a:gd name="T9" fmla="*/ 203 h 206"/>
              </a:gdLst>
              <a:ahLst/>
              <a:cxnLst>
                <a:cxn ang="0">
                  <a:pos x="T0" y="T1"/>
                </a:cxn>
                <a:cxn ang="0">
                  <a:pos x="T2" y="T3"/>
                </a:cxn>
                <a:cxn ang="0">
                  <a:pos x="T4" y="T5"/>
                </a:cxn>
                <a:cxn ang="0">
                  <a:pos x="T6" y="T7"/>
                </a:cxn>
                <a:cxn ang="0">
                  <a:pos x="T8" y="T9"/>
                </a:cxn>
              </a:cxnLst>
              <a:rect l="0" t="0" r="r" b="b"/>
              <a:pathLst>
                <a:path w="90" h="206">
                  <a:moveTo>
                    <a:pt x="5" y="203"/>
                  </a:moveTo>
                  <a:cubicBezTo>
                    <a:pt x="16" y="132"/>
                    <a:pt x="47" y="65"/>
                    <a:pt x="88" y="6"/>
                  </a:cubicBezTo>
                  <a:cubicBezTo>
                    <a:pt x="90" y="3"/>
                    <a:pt x="86" y="0"/>
                    <a:pt x="83" y="2"/>
                  </a:cubicBezTo>
                  <a:cubicBezTo>
                    <a:pt x="37" y="56"/>
                    <a:pt x="7" y="133"/>
                    <a:pt x="1" y="203"/>
                  </a:cubicBezTo>
                  <a:cubicBezTo>
                    <a:pt x="0" y="205"/>
                    <a:pt x="5" y="206"/>
                    <a:pt x="5" y="2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958"/>
            <p:cNvSpPr>
              <a:spLocks/>
            </p:cNvSpPr>
            <p:nvPr/>
          </p:nvSpPr>
          <p:spPr bwMode="auto">
            <a:xfrm>
              <a:off x="3938" y="2905"/>
              <a:ext cx="58" cy="254"/>
            </a:xfrm>
            <a:custGeom>
              <a:avLst/>
              <a:gdLst>
                <a:gd name="T0" fmla="*/ 32 w 33"/>
                <a:gd name="T1" fmla="*/ 138 h 144"/>
                <a:gd name="T2" fmla="*/ 16 w 33"/>
                <a:gd name="T3" fmla="*/ 69 h 144"/>
                <a:gd name="T4" fmla="*/ 17 w 33"/>
                <a:gd name="T5" fmla="*/ 5 h 144"/>
                <a:gd name="T6" fmla="*/ 11 w 33"/>
                <a:gd name="T7" fmla="*/ 4 h 144"/>
                <a:gd name="T8" fmla="*/ 25 w 33"/>
                <a:gd name="T9" fmla="*/ 140 h 144"/>
                <a:gd name="T10" fmla="*/ 32 w 33"/>
                <a:gd name="T11" fmla="*/ 138 h 144"/>
              </a:gdLst>
              <a:ahLst/>
              <a:cxnLst>
                <a:cxn ang="0">
                  <a:pos x="T0" y="T1"/>
                </a:cxn>
                <a:cxn ang="0">
                  <a:pos x="T2" y="T3"/>
                </a:cxn>
                <a:cxn ang="0">
                  <a:pos x="T4" y="T5"/>
                </a:cxn>
                <a:cxn ang="0">
                  <a:pos x="T6" y="T7"/>
                </a:cxn>
                <a:cxn ang="0">
                  <a:pos x="T8" y="T9"/>
                </a:cxn>
                <a:cxn ang="0">
                  <a:pos x="T10" y="T11"/>
                </a:cxn>
              </a:cxnLst>
              <a:rect l="0" t="0" r="r" b="b"/>
              <a:pathLst>
                <a:path w="33" h="144">
                  <a:moveTo>
                    <a:pt x="32" y="138"/>
                  </a:moveTo>
                  <a:cubicBezTo>
                    <a:pt x="25" y="115"/>
                    <a:pt x="19" y="93"/>
                    <a:pt x="16" y="69"/>
                  </a:cubicBezTo>
                  <a:cubicBezTo>
                    <a:pt x="14" y="47"/>
                    <a:pt x="16" y="26"/>
                    <a:pt x="17" y="5"/>
                  </a:cubicBezTo>
                  <a:cubicBezTo>
                    <a:pt x="17" y="1"/>
                    <a:pt x="12" y="0"/>
                    <a:pt x="11" y="4"/>
                  </a:cubicBezTo>
                  <a:cubicBezTo>
                    <a:pt x="0" y="47"/>
                    <a:pt x="7" y="100"/>
                    <a:pt x="25" y="140"/>
                  </a:cubicBezTo>
                  <a:cubicBezTo>
                    <a:pt x="27" y="144"/>
                    <a:pt x="33" y="142"/>
                    <a:pt x="32"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959"/>
            <p:cNvSpPr>
              <a:spLocks/>
            </p:cNvSpPr>
            <p:nvPr/>
          </p:nvSpPr>
          <p:spPr bwMode="auto">
            <a:xfrm>
              <a:off x="3751" y="3030"/>
              <a:ext cx="144" cy="139"/>
            </a:xfrm>
            <a:custGeom>
              <a:avLst/>
              <a:gdLst>
                <a:gd name="T0" fmla="*/ 79 w 82"/>
                <a:gd name="T1" fmla="*/ 72 h 79"/>
                <a:gd name="T2" fmla="*/ 6 w 82"/>
                <a:gd name="T3" fmla="*/ 3 h 79"/>
                <a:gd name="T4" fmla="*/ 0 w 82"/>
                <a:gd name="T5" fmla="*/ 5 h 79"/>
                <a:gd name="T6" fmla="*/ 78 w 82"/>
                <a:gd name="T7" fmla="*/ 79 h 79"/>
                <a:gd name="T8" fmla="*/ 79 w 82"/>
                <a:gd name="T9" fmla="*/ 72 h 79"/>
              </a:gdLst>
              <a:ahLst/>
              <a:cxnLst>
                <a:cxn ang="0">
                  <a:pos x="T0" y="T1"/>
                </a:cxn>
                <a:cxn ang="0">
                  <a:pos x="T2" y="T3"/>
                </a:cxn>
                <a:cxn ang="0">
                  <a:pos x="T4" y="T5"/>
                </a:cxn>
                <a:cxn ang="0">
                  <a:pos x="T6" y="T7"/>
                </a:cxn>
                <a:cxn ang="0">
                  <a:pos x="T8" y="T9"/>
                </a:cxn>
              </a:cxnLst>
              <a:rect l="0" t="0" r="r" b="b"/>
              <a:pathLst>
                <a:path w="82" h="79">
                  <a:moveTo>
                    <a:pt x="79" y="72"/>
                  </a:moveTo>
                  <a:cubicBezTo>
                    <a:pt x="43" y="62"/>
                    <a:pt x="18" y="39"/>
                    <a:pt x="6" y="3"/>
                  </a:cubicBezTo>
                  <a:cubicBezTo>
                    <a:pt x="5" y="0"/>
                    <a:pt x="0" y="1"/>
                    <a:pt x="0" y="5"/>
                  </a:cubicBezTo>
                  <a:cubicBezTo>
                    <a:pt x="5" y="43"/>
                    <a:pt x="40" y="75"/>
                    <a:pt x="78" y="79"/>
                  </a:cubicBezTo>
                  <a:cubicBezTo>
                    <a:pt x="82" y="79"/>
                    <a:pt x="82" y="73"/>
                    <a:pt x="79"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960"/>
            <p:cNvSpPr>
              <a:spLocks/>
            </p:cNvSpPr>
            <p:nvPr/>
          </p:nvSpPr>
          <p:spPr bwMode="auto">
            <a:xfrm>
              <a:off x="4050" y="2962"/>
              <a:ext cx="1410" cy="184"/>
            </a:xfrm>
            <a:custGeom>
              <a:avLst/>
              <a:gdLst>
                <a:gd name="T0" fmla="*/ 6 w 802"/>
                <a:gd name="T1" fmla="*/ 103 h 105"/>
                <a:gd name="T2" fmla="*/ 290 w 802"/>
                <a:gd name="T3" fmla="*/ 20 h 105"/>
                <a:gd name="T4" fmla="*/ 606 w 802"/>
                <a:gd name="T5" fmla="*/ 24 h 105"/>
                <a:gd name="T6" fmla="*/ 793 w 802"/>
                <a:gd name="T7" fmla="*/ 69 h 105"/>
                <a:gd name="T8" fmla="*/ 797 w 802"/>
                <a:gd name="T9" fmla="*/ 62 h 105"/>
                <a:gd name="T10" fmla="*/ 636 w 802"/>
                <a:gd name="T11" fmla="*/ 17 h 105"/>
                <a:gd name="T12" fmla="*/ 480 w 802"/>
                <a:gd name="T13" fmla="*/ 4 h 105"/>
                <a:gd name="T14" fmla="*/ 149 w 802"/>
                <a:gd name="T15" fmla="*/ 35 h 105"/>
                <a:gd name="T16" fmla="*/ 3 w 802"/>
                <a:gd name="T17" fmla="*/ 98 h 105"/>
                <a:gd name="T18" fmla="*/ 6 w 802"/>
                <a:gd name="T19"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105">
                  <a:moveTo>
                    <a:pt x="6" y="103"/>
                  </a:moveTo>
                  <a:cubicBezTo>
                    <a:pt x="89" y="49"/>
                    <a:pt x="192" y="29"/>
                    <a:pt x="290" y="20"/>
                  </a:cubicBezTo>
                  <a:cubicBezTo>
                    <a:pt x="395" y="9"/>
                    <a:pt x="501" y="12"/>
                    <a:pt x="606" y="24"/>
                  </a:cubicBezTo>
                  <a:cubicBezTo>
                    <a:pt x="670" y="32"/>
                    <a:pt x="735" y="41"/>
                    <a:pt x="793" y="69"/>
                  </a:cubicBezTo>
                  <a:cubicBezTo>
                    <a:pt x="798" y="71"/>
                    <a:pt x="802" y="65"/>
                    <a:pt x="797" y="62"/>
                  </a:cubicBezTo>
                  <a:cubicBezTo>
                    <a:pt x="753" y="30"/>
                    <a:pt x="689" y="25"/>
                    <a:pt x="636" y="17"/>
                  </a:cubicBezTo>
                  <a:cubicBezTo>
                    <a:pt x="584" y="10"/>
                    <a:pt x="532" y="6"/>
                    <a:pt x="480" y="4"/>
                  </a:cubicBezTo>
                  <a:cubicBezTo>
                    <a:pt x="370" y="0"/>
                    <a:pt x="256" y="7"/>
                    <a:pt x="149" y="35"/>
                  </a:cubicBezTo>
                  <a:cubicBezTo>
                    <a:pt x="98" y="49"/>
                    <a:pt x="47" y="68"/>
                    <a:pt x="3" y="98"/>
                  </a:cubicBezTo>
                  <a:cubicBezTo>
                    <a:pt x="0" y="100"/>
                    <a:pt x="3" y="105"/>
                    <a:pt x="6"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961"/>
            <p:cNvSpPr>
              <a:spLocks/>
            </p:cNvSpPr>
            <p:nvPr/>
          </p:nvSpPr>
          <p:spPr bwMode="auto">
            <a:xfrm>
              <a:off x="4929" y="2976"/>
              <a:ext cx="436" cy="367"/>
            </a:xfrm>
            <a:custGeom>
              <a:avLst/>
              <a:gdLst>
                <a:gd name="T0" fmla="*/ 4 w 248"/>
                <a:gd name="T1" fmla="*/ 8 h 209"/>
                <a:gd name="T2" fmla="*/ 64 w 248"/>
                <a:gd name="T3" fmla="*/ 34 h 209"/>
                <a:gd name="T4" fmla="*/ 119 w 248"/>
                <a:gd name="T5" fmla="*/ 85 h 209"/>
                <a:gd name="T6" fmla="*/ 181 w 248"/>
                <a:gd name="T7" fmla="*/ 138 h 209"/>
                <a:gd name="T8" fmla="*/ 211 w 248"/>
                <a:gd name="T9" fmla="*/ 168 h 209"/>
                <a:gd name="T10" fmla="*/ 234 w 248"/>
                <a:gd name="T11" fmla="*/ 203 h 209"/>
                <a:gd name="T12" fmla="*/ 242 w 248"/>
                <a:gd name="T13" fmla="*/ 205 h 209"/>
                <a:gd name="T14" fmla="*/ 211 w 248"/>
                <a:gd name="T15" fmla="*/ 153 h 209"/>
                <a:gd name="T16" fmla="*/ 132 w 248"/>
                <a:gd name="T17" fmla="*/ 85 h 209"/>
                <a:gd name="T18" fmla="*/ 74 w 248"/>
                <a:gd name="T19" fmla="*/ 29 h 209"/>
                <a:gd name="T20" fmla="*/ 6 w 248"/>
                <a:gd name="T21" fmla="*/ 1 h 209"/>
                <a:gd name="T22" fmla="*/ 4 w 248"/>
                <a:gd name="T23" fmla="*/ 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09">
                  <a:moveTo>
                    <a:pt x="4" y="8"/>
                  </a:moveTo>
                  <a:cubicBezTo>
                    <a:pt x="25" y="14"/>
                    <a:pt x="45" y="23"/>
                    <a:pt x="64" y="34"/>
                  </a:cubicBezTo>
                  <a:cubicBezTo>
                    <a:pt x="87" y="47"/>
                    <a:pt x="101" y="66"/>
                    <a:pt x="119" y="85"/>
                  </a:cubicBezTo>
                  <a:cubicBezTo>
                    <a:pt x="137" y="105"/>
                    <a:pt x="160" y="120"/>
                    <a:pt x="181" y="138"/>
                  </a:cubicBezTo>
                  <a:cubicBezTo>
                    <a:pt x="192" y="147"/>
                    <a:pt x="202" y="157"/>
                    <a:pt x="211" y="168"/>
                  </a:cubicBezTo>
                  <a:cubicBezTo>
                    <a:pt x="219" y="177"/>
                    <a:pt x="233" y="190"/>
                    <a:pt x="234" y="203"/>
                  </a:cubicBezTo>
                  <a:cubicBezTo>
                    <a:pt x="234" y="208"/>
                    <a:pt x="240" y="209"/>
                    <a:pt x="242" y="205"/>
                  </a:cubicBezTo>
                  <a:cubicBezTo>
                    <a:pt x="248" y="186"/>
                    <a:pt x="222" y="164"/>
                    <a:pt x="211" y="153"/>
                  </a:cubicBezTo>
                  <a:cubicBezTo>
                    <a:pt x="187" y="127"/>
                    <a:pt x="157" y="110"/>
                    <a:pt x="132" y="85"/>
                  </a:cubicBezTo>
                  <a:cubicBezTo>
                    <a:pt x="113" y="65"/>
                    <a:pt x="98" y="43"/>
                    <a:pt x="74" y="29"/>
                  </a:cubicBezTo>
                  <a:cubicBezTo>
                    <a:pt x="53" y="17"/>
                    <a:pt x="29" y="5"/>
                    <a:pt x="6" y="1"/>
                  </a:cubicBezTo>
                  <a:cubicBezTo>
                    <a:pt x="2" y="0"/>
                    <a:pt x="0" y="6"/>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962"/>
            <p:cNvSpPr>
              <a:spLocks/>
            </p:cNvSpPr>
            <p:nvPr/>
          </p:nvSpPr>
          <p:spPr bwMode="auto">
            <a:xfrm>
              <a:off x="4057" y="3064"/>
              <a:ext cx="1183" cy="413"/>
            </a:xfrm>
            <a:custGeom>
              <a:avLst/>
              <a:gdLst>
                <a:gd name="T0" fmla="*/ 6 w 673"/>
                <a:gd name="T1" fmla="*/ 48 h 235"/>
                <a:gd name="T2" fmla="*/ 370 w 673"/>
                <a:gd name="T3" fmla="*/ 41 h 235"/>
                <a:gd name="T4" fmla="*/ 662 w 673"/>
                <a:gd name="T5" fmla="*/ 230 h 235"/>
                <a:gd name="T6" fmla="*/ 670 w 673"/>
                <a:gd name="T7" fmla="*/ 225 h 235"/>
                <a:gd name="T8" fmla="*/ 378 w 673"/>
                <a:gd name="T9" fmla="*/ 33 h 235"/>
                <a:gd name="T10" fmla="*/ 4 w 673"/>
                <a:gd name="T11" fmla="*/ 42 h 235"/>
                <a:gd name="T12" fmla="*/ 6 w 673"/>
                <a:gd name="T13" fmla="*/ 48 h 235"/>
              </a:gdLst>
              <a:ahLst/>
              <a:cxnLst>
                <a:cxn ang="0">
                  <a:pos x="T0" y="T1"/>
                </a:cxn>
                <a:cxn ang="0">
                  <a:pos x="T2" y="T3"/>
                </a:cxn>
                <a:cxn ang="0">
                  <a:pos x="T4" y="T5"/>
                </a:cxn>
                <a:cxn ang="0">
                  <a:pos x="T6" y="T7"/>
                </a:cxn>
                <a:cxn ang="0">
                  <a:pos x="T8" y="T9"/>
                </a:cxn>
                <a:cxn ang="0">
                  <a:pos x="T10" y="T11"/>
                </a:cxn>
                <a:cxn ang="0">
                  <a:pos x="T12" y="T13"/>
                </a:cxn>
              </a:cxnLst>
              <a:rect l="0" t="0" r="r" b="b"/>
              <a:pathLst>
                <a:path w="673" h="235">
                  <a:moveTo>
                    <a:pt x="6" y="48"/>
                  </a:moveTo>
                  <a:cubicBezTo>
                    <a:pt x="125" y="15"/>
                    <a:pt x="249" y="14"/>
                    <a:pt x="370" y="41"/>
                  </a:cubicBezTo>
                  <a:cubicBezTo>
                    <a:pt x="486" y="68"/>
                    <a:pt x="604" y="119"/>
                    <a:pt x="662" y="230"/>
                  </a:cubicBezTo>
                  <a:cubicBezTo>
                    <a:pt x="665" y="235"/>
                    <a:pt x="673" y="230"/>
                    <a:pt x="670" y="225"/>
                  </a:cubicBezTo>
                  <a:cubicBezTo>
                    <a:pt x="615" y="113"/>
                    <a:pt x="493" y="60"/>
                    <a:pt x="378" y="33"/>
                  </a:cubicBezTo>
                  <a:cubicBezTo>
                    <a:pt x="258" y="5"/>
                    <a:pt x="121" y="0"/>
                    <a:pt x="4" y="42"/>
                  </a:cubicBezTo>
                  <a:cubicBezTo>
                    <a:pt x="0" y="43"/>
                    <a:pt x="2" y="49"/>
                    <a:pt x="6"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963"/>
            <p:cNvSpPr>
              <a:spLocks/>
            </p:cNvSpPr>
            <p:nvPr/>
          </p:nvSpPr>
          <p:spPr bwMode="auto">
            <a:xfrm>
              <a:off x="4048" y="3092"/>
              <a:ext cx="950" cy="538"/>
            </a:xfrm>
            <a:custGeom>
              <a:avLst/>
              <a:gdLst>
                <a:gd name="T0" fmla="*/ 7 w 540"/>
                <a:gd name="T1" fmla="*/ 34 h 306"/>
                <a:gd name="T2" fmla="*/ 313 w 540"/>
                <a:gd name="T3" fmla="*/ 85 h 306"/>
                <a:gd name="T4" fmla="*/ 444 w 540"/>
                <a:gd name="T5" fmla="*/ 178 h 306"/>
                <a:gd name="T6" fmla="*/ 498 w 540"/>
                <a:gd name="T7" fmla="*/ 236 h 306"/>
                <a:gd name="T8" fmla="*/ 533 w 540"/>
                <a:gd name="T9" fmla="*/ 303 h 306"/>
                <a:gd name="T10" fmla="*/ 539 w 540"/>
                <a:gd name="T11" fmla="*/ 302 h 306"/>
                <a:gd name="T12" fmla="*/ 460 w 540"/>
                <a:gd name="T13" fmla="*/ 177 h 306"/>
                <a:gd name="T14" fmla="*/ 319 w 540"/>
                <a:gd name="T15" fmla="*/ 75 h 306"/>
                <a:gd name="T16" fmla="*/ 5 w 540"/>
                <a:gd name="T17" fmla="*/ 27 h 306"/>
                <a:gd name="T18" fmla="*/ 7 w 540"/>
                <a:gd name="T19" fmla="*/ 3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306">
                  <a:moveTo>
                    <a:pt x="7" y="34"/>
                  </a:moveTo>
                  <a:cubicBezTo>
                    <a:pt x="112" y="16"/>
                    <a:pt x="219" y="34"/>
                    <a:pt x="313" y="85"/>
                  </a:cubicBezTo>
                  <a:cubicBezTo>
                    <a:pt x="361" y="110"/>
                    <a:pt x="404" y="143"/>
                    <a:pt x="444" y="178"/>
                  </a:cubicBezTo>
                  <a:cubicBezTo>
                    <a:pt x="464" y="196"/>
                    <a:pt x="483" y="215"/>
                    <a:pt x="498" y="236"/>
                  </a:cubicBezTo>
                  <a:cubicBezTo>
                    <a:pt x="514" y="257"/>
                    <a:pt x="523" y="280"/>
                    <a:pt x="533" y="303"/>
                  </a:cubicBezTo>
                  <a:cubicBezTo>
                    <a:pt x="534" y="306"/>
                    <a:pt x="540" y="305"/>
                    <a:pt x="539" y="302"/>
                  </a:cubicBezTo>
                  <a:cubicBezTo>
                    <a:pt x="535" y="252"/>
                    <a:pt x="494" y="209"/>
                    <a:pt x="460" y="177"/>
                  </a:cubicBezTo>
                  <a:cubicBezTo>
                    <a:pt x="417" y="137"/>
                    <a:pt x="370" y="102"/>
                    <a:pt x="319" y="75"/>
                  </a:cubicBezTo>
                  <a:cubicBezTo>
                    <a:pt x="227" y="26"/>
                    <a:pt x="108" y="0"/>
                    <a:pt x="5" y="27"/>
                  </a:cubicBezTo>
                  <a:cubicBezTo>
                    <a:pt x="0" y="28"/>
                    <a:pt x="2" y="35"/>
                    <a:pt x="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964"/>
            <p:cNvSpPr>
              <a:spLocks/>
            </p:cNvSpPr>
            <p:nvPr/>
          </p:nvSpPr>
          <p:spPr bwMode="auto">
            <a:xfrm>
              <a:off x="4045" y="3136"/>
              <a:ext cx="821" cy="628"/>
            </a:xfrm>
            <a:custGeom>
              <a:avLst/>
              <a:gdLst>
                <a:gd name="T0" fmla="*/ 3 w 467"/>
                <a:gd name="T1" fmla="*/ 7 h 357"/>
                <a:gd name="T2" fmla="*/ 127 w 467"/>
                <a:gd name="T3" fmla="*/ 85 h 357"/>
                <a:gd name="T4" fmla="*/ 247 w 467"/>
                <a:gd name="T5" fmla="*/ 163 h 357"/>
                <a:gd name="T6" fmla="*/ 362 w 467"/>
                <a:gd name="T7" fmla="*/ 251 h 357"/>
                <a:gd name="T8" fmla="*/ 459 w 467"/>
                <a:gd name="T9" fmla="*/ 354 h 357"/>
                <a:gd name="T10" fmla="*/ 465 w 467"/>
                <a:gd name="T11" fmla="*/ 350 h 357"/>
                <a:gd name="T12" fmla="*/ 373 w 467"/>
                <a:gd name="T13" fmla="*/ 245 h 357"/>
                <a:gd name="T14" fmla="*/ 261 w 467"/>
                <a:gd name="T15" fmla="*/ 159 h 357"/>
                <a:gd name="T16" fmla="*/ 138 w 467"/>
                <a:gd name="T17" fmla="*/ 81 h 357"/>
                <a:gd name="T18" fmla="*/ 6 w 467"/>
                <a:gd name="T19" fmla="*/ 2 h 357"/>
                <a:gd name="T20" fmla="*/ 3 w 467"/>
                <a:gd name="T21" fmla="*/ 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357">
                  <a:moveTo>
                    <a:pt x="3" y="7"/>
                  </a:moveTo>
                  <a:cubicBezTo>
                    <a:pt x="42" y="36"/>
                    <a:pt x="86" y="60"/>
                    <a:pt x="127" y="85"/>
                  </a:cubicBezTo>
                  <a:cubicBezTo>
                    <a:pt x="167" y="111"/>
                    <a:pt x="208" y="137"/>
                    <a:pt x="247" y="163"/>
                  </a:cubicBezTo>
                  <a:cubicBezTo>
                    <a:pt x="287" y="191"/>
                    <a:pt x="326" y="219"/>
                    <a:pt x="362" y="251"/>
                  </a:cubicBezTo>
                  <a:cubicBezTo>
                    <a:pt x="398" y="283"/>
                    <a:pt x="427" y="319"/>
                    <a:pt x="459" y="354"/>
                  </a:cubicBezTo>
                  <a:cubicBezTo>
                    <a:pt x="462" y="357"/>
                    <a:pt x="467" y="353"/>
                    <a:pt x="465" y="350"/>
                  </a:cubicBezTo>
                  <a:cubicBezTo>
                    <a:pt x="442" y="309"/>
                    <a:pt x="407" y="275"/>
                    <a:pt x="373" y="245"/>
                  </a:cubicBezTo>
                  <a:cubicBezTo>
                    <a:pt x="338" y="214"/>
                    <a:pt x="300" y="186"/>
                    <a:pt x="261" y="159"/>
                  </a:cubicBezTo>
                  <a:cubicBezTo>
                    <a:pt x="221" y="132"/>
                    <a:pt x="179" y="106"/>
                    <a:pt x="138" y="81"/>
                  </a:cubicBezTo>
                  <a:cubicBezTo>
                    <a:pt x="94" y="54"/>
                    <a:pt x="51" y="25"/>
                    <a:pt x="6" y="2"/>
                  </a:cubicBezTo>
                  <a:cubicBezTo>
                    <a:pt x="3" y="0"/>
                    <a:pt x="0" y="5"/>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965"/>
            <p:cNvSpPr>
              <a:spLocks/>
            </p:cNvSpPr>
            <p:nvPr/>
          </p:nvSpPr>
          <p:spPr bwMode="auto">
            <a:xfrm>
              <a:off x="4043" y="3139"/>
              <a:ext cx="594" cy="663"/>
            </a:xfrm>
            <a:custGeom>
              <a:avLst/>
              <a:gdLst>
                <a:gd name="T0" fmla="*/ 2 w 338"/>
                <a:gd name="T1" fmla="*/ 6 h 377"/>
                <a:gd name="T2" fmla="*/ 72 w 338"/>
                <a:gd name="T3" fmla="*/ 111 h 377"/>
                <a:gd name="T4" fmla="*/ 149 w 338"/>
                <a:gd name="T5" fmla="*/ 206 h 377"/>
                <a:gd name="T6" fmla="*/ 236 w 338"/>
                <a:gd name="T7" fmla="*/ 296 h 377"/>
                <a:gd name="T8" fmla="*/ 283 w 338"/>
                <a:gd name="T9" fmla="*/ 338 h 377"/>
                <a:gd name="T10" fmla="*/ 331 w 338"/>
                <a:gd name="T11" fmla="*/ 375 h 377"/>
                <a:gd name="T12" fmla="*/ 336 w 338"/>
                <a:gd name="T13" fmla="*/ 369 h 377"/>
                <a:gd name="T14" fmla="*/ 291 w 338"/>
                <a:gd name="T15" fmla="*/ 330 h 377"/>
                <a:gd name="T16" fmla="*/ 244 w 338"/>
                <a:gd name="T17" fmla="*/ 288 h 377"/>
                <a:gd name="T18" fmla="*/ 157 w 338"/>
                <a:gd name="T19" fmla="*/ 198 h 377"/>
                <a:gd name="T20" fmla="*/ 76 w 338"/>
                <a:gd name="T21" fmla="*/ 100 h 377"/>
                <a:gd name="T22" fmla="*/ 7 w 338"/>
                <a:gd name="T23" fmla="*/ 2 h 377"/>
                <a:gd name="T24" fmla="*/ 2 w 338"/>
                <a:gd name="T25" fmla="*/ 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2" y="6"/>
                  </a:moveTo>
                  <a:cubicBezTo>
                    <a:pt x="20" y="43"/>
                    <a:pt x="47" y="78"/>
                    <a:pt x="72" y="111"/>
                  </a:cubicBezTo>
                  <a:cubicBezTo>
                    <a:pt x="96" y="143"/>
                    <a:pt x="122" y="175"/>
                    <a:pt x="149" y="206"/>
                  </a:cubicBezTo>
                  <a:cubicBezTo>
                    <a:pt x="177" y="237"/>
                    <a:pt x="206" y="267"/>
                    <a:pt x="236" y="296"/>
                  </a:cubicBezTo>
                  <a:cubicBezTo>
                    <a:pt x="252" y="310"/>
                    <a:pt x="267" y="324"/>
                    <a:pt x="283" y="338"/>
                  </a:cubicBezTo>
                  <a:cubicBezTo>
                    <a:pt x="298" y="351"/>
                    <a:pt x="313" y="367"/>
                    <a:pt x="331" y="375"/>
                  </a:cubicBezTo>
                  <a:cubicBezTo>
                    <a:pt x="335" y="377"/>
                    <a:pt x="338" y="372"/>
                    <a:pt x="336" y="369"/>
                  </a:cubicBezTo>
                  <a:cubicBezTo>
                    <a:pt x="324" y="354"/>
                    <a:pt x="306" y="342"/>
                    <a:pt x="291" y="330"/>
                  </a:cubicBezTo>
                  <a:cubicBezTo>
                    <a:pt x="275" y="316"/>
                    <a:pt x="260" y="302"/>
                    <a:pt x="244" y="288"/>
                  </a:cubicBezTo>
                  <a:cubicBezTo>
                    <a:pt x="214" y="259"/>
                    <a:pt x="185" y="229"/>
                    <a:pt x="157" y="198"/>
                  </a:cubicBezTo>
                  <a:cubicBezTo>
                    <a:pt x="129" y="166"/>
                    <a:pt x="102" y="134"/>
                    <a:pt x="76" y="100"/>
                  </a:cubicBezTo>
                  <a:cubicBezTo>
                    <a:pt x="52" y="68"/>
                    <a:pt x="31" y="34"/>
                    <a:pt x="7" y="2"/>
                  </a:cubicBezTo>
                  <a:cubicBezTo>
                    <a:pt x="4" y="0"/>
                    <a:pt x="0" y="3"/>
                    <a:pt x="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966"/>
            <p:cNvSpPr>
              <a:spLocks/>
            </p:cNvSpPr>
            <p:nvPr/>
          </p:nvSpPr>
          <p:spPr bwMode="auto">
            <a:xfrm>
              <a:off x="4020" y="3153"/>
              <a:ext cx="531" cy="730"/>
            </a:xfrm>
            <a:custGeom>
              <a:avLst/>
              <a:gdLst>
                <a:gd name="T0" fmla="*/ 18 w 302"/>
                <a:gd name="T1" fmla="*/ 3 h 415"/>
                <a:gd name="T2" fmla="*/ 84 w 302"/>
                <a:gd name="T3" fmla="*/ 277 h 415"/>
                <a:gd name="T4" fmla="*/ 177 w 302"/>
                <a:gd name="T5" fmla="*/ 365 h 415"/>
                <a:gd name="T6" fmla="*/ 297 w 302"/>
                <a:gd name="T7" fmla="*/ 415 h 415"/>
                <a:gd name="T8" fmla="*/ 298 w 302"/>
                <a:gd name="T9" fmla="*/ 407 h 415"/>
                <a:gd name="T10" fmla="*/ 183 w 302"/>
                <a:gd name="T11" fmla="*/ 355 h 415"/>
                <a:gd name="T12" fmla="*/ 90 w 302"/>
                <a:gd name="T13" fmla="*/ 266 h 415"/>
                <a:gd name="T14" fmla="*/ 25 w 302"/>
                <a:gd name="T15" fmla="*/ 4 h 415"/>
                <a:gd name="T16" fmla="*/ 18 w 302"/>
                <a:gd name="T17" fmla="*/ 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15">
                  <a:moveTo>
                    <a:pt x="18" y="3"/>
                  </a:moveTo>
                  <a:cubicBezTo>
                    <a:pt x="0" y="98"/>
                    <a:pt x="27" y="200"/>
                    <a:pt x="84" y="277"/>
                  </a:cubicBezTo>
                  <a:cubicBezTo>
                    <a:pt x="110" y="311"/>
                    <a:pt x="141" y="341"/>
                    <a:pt x="177" y="365"/>
                  </a:cubicBezTo>
                  <a:cubicBezTo>
                    <a:pt x="212" y="389"/>
                    <a:pt x="255" y="411"/>
                    <a:pt x="297" y="415"/>
                  </a:cubicBezTo>
                  <a:cubicBezTo>
                    <a:pt x="302" y="415"/>
                    <a:pt x="302" y="408"/>
                    <a:pt x="298" y="407"/>
                  </a:cubicBezTo>
                  <a:cubicBezTo>
                    <a:pt x="258" y="391"/>
                    <a:pt x="219" y="378"/>
                    <a:pt x="183" y="355"/>
                  </a:cubicBezTo>
                  <a:cubicBezTo>
                    <a:pt x="147" y="331"/>
                    <a:pt x="115" y="301"/>
                    <a:pt x="90" y="266"/>
                  </a:cubicBezTo>
                  <a:cubicBezTo>
                    <a:pt x="35" y="189"/>
                    <a:pt x="16" y="97"/>
                    <a:pt x="25" y="4"/>
                  </a:cubicBezTo>
                  <a:cubicBezTo>
                    <a:pt x="25" y="1"/>
                    <a:pt x="19" y="0"/>
                    <a:pt x="18"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82664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p:cTn id="7" dur="2000" fill="hold"/>
                                        <p:tgtEl>
                                          <p:spTgt spid="209"/>
                                        </p:tgtEl>
                                        <p:attrNameLst>
                                          <p:attrName>ppt_w</p:attrName>
                                        </p:attrNameLst>
                                      </p:cBhvr>
                                      <p:tavLst>
                                        <p:tav tm="0">
                                          <p:val>
                                            <p:fltVal val="0"/>
                                          </p:val>
                                        </p:tav>
                                        <p:tav tm="100000">
                                          <p:val>
                                            <p:strVal val="#ppt_w"/>
                                          </p:val>
                                        </p:tav>
                                      </p:tavLst>
                                    </p:anim>
                                    <p:anim calcmode="lin" valueType="num">
                                      <p:cBhvr>
                                        <p:cTn id="8" dur="2000" fill="hold"/>
                                        <p:tgtEl>
                                          <p:spTgt spid="209"/>
                                        </p:tgtEl>
                                        <p:attrNameLst>
                                          <p:attrName>ppt_h</p:attrName>
                                        </p:attrNameLst>
                                      </p:cBhvr>
                                      <p:tavLst>
                                        <p:tav tm="0">
                                          <p:val>
                                            <p:fltVal val="0"/>
                                          </p:val>
                                        </p:tav>
                                        <p:tav tm="100000">
                                          <p:val>
                                            <p:strVal val="#ppt_h"/>
                                          </p:val>
                                        </p:tav>
                                      </p:tavLst>
                                    </p:anim>
                                    <p:animEffect transition="in" filter="fade">
                                      <p:cBhvr>
                                        <p:cTn id="9" dur="2000"/>
                                        <p:tgtEl>
                                          <p:spTgt spid="209"/>
                                        </p:tgtEl>
                                      </p:cBhvr>
                                    </p:animEffect>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750"/>
                                        <p:tgtEl>
                                          <p:spTgt spid="3"/>
                                        </p:tgtEl>
                                      </p:cBhvr>
                                    </p:animEffect>
                                  </p:childTnLst>
                                </p:cTn>
                              </p:par>
                            </p:childTnLst>
                          </p:cTn>
                        </p:par>
                        <p:par>
                          <p:cTn id="14" fill="hold">
                            <p:stCondLst>
                              <p:cond delay="2750"/>
                            </p:stCondLst>
                            <p:childTnLst>
                              <p:par>
                                <p:cTn id="15" presetID="22" presetClass="entr" presetSubtype="8" fill="hold" grpId="0" nodeType="afterEffect">
                                  <p:stCondLst>
                                    <p:cond delay="0"/>
                                  </p:stCondLst>
                                  <p:childTnLst>
                                    <p:set>
                                      <p:cBhvr>
                                        <p:cTn id="16" dur="1" fill="hold">
                                          <p:stCondLst>
                                            <p:cond delay="0"/>
                                          </p:stCondLst>
                                        </p:cTn>
                                        <p:tgtEl>
                                          <p:spTgt spid="207"/>
                                        </p:tgtEl>
                                        <p:attrNameLst>
                                          <p:attrName>style.visibility</p:attrName>
                                        </p:attrNameLst>
                                      </p:cBhvr>
                                      <p:to>
                                        <p:strVal val="visible"/>
                                      </p:to>
                                    </p:set>
                                    <p:animEffect transition="in" filter="wipe(left)">
                                      <p:cBhvr>
                                        <p:cTn id="17" dur="750"/>
                                        <p:tgtEl>
                                          <p:spTgt spid="207"/>
                                        </p:tgtEl>
                                      </p:cBhvr>
                                    </p:animEffect>
                                  </p:childTnLst>
                                </p:cTn>
                              </p:par>
                            </p:childTnLst>
                          </p:cTn>
                        </p:par>
                        <p:par>
                          <p:cTn id="18" fill="hold">
                            <p:stCondLst>
                              <p:cond delay="3500"/>
                            </p:stCondLst>
                            <p:childTnLst>
                              <p:par>
                                <p:cTn id="19" presetID="16" presetClass="entr" presetSubtype="37" fill="hold" nodeType="after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barn(outVertical)">
                                      <p:cBhvr>
                                        <p:cTn id="21" dur="1000"/>
                                        <p:tgtEl>
                                          <p:spTgt spid="138"/>
                                        </p:tgtEl>
                                      </p:cBhvr>
                                    </p:animEffect>
                                  </p:childTnLst>
                                </p:cTn>
                              </p:par>
                              <p:par>
                                <p:cTn id="22" presetID="16" presetClass="entr" presetSubtype="37"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barn(outVertical)">
                                      <p:cBhvr>
                                        <p:cTn id="24" dur="1000"/>
                                        <p:tgtEl>
                                          <p:spTgt spid="141"/>
                                        </p:tgtEl>
                                      </p:cBhvr>
                                    </p:animEffect>
                                  </p:childTnLst>
                                </p:cTn>
                              </p:par>
                              <p:par>
                                <p:cTn id="25" presetID="16" presetClass="entr" presetSubtype="37" fill="hold" nodeType="with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barn(outVertical)">
                                      <p:cBhvr>
                                        <p:cTn id="27" dur="1000"/>
                                        <p:tgtEl>
                                          <p:spTgt spid="144"/>
                                        </p:tgtEl>
                                      </p:cBhvr>
                                    </p:animEffect>
                                  </p:childTnLst>
                                </p:cTn>
                              </p:par>
                            </p:childTnLst>
                          </p:cTn>
                        </p:par>
                        <p:par>
                          <p:cTn id="28" fill="hold">
                            <p:stCondLst>
                              <p:cond delay="4500"/>
                            </p:stCondLst>
                            <p:childTnLst>
                              <p:par>
                                <p:cTn id="29" presetID="53" presetClass="entr" presetSubtype="16" fill="hold" nodeType="afterEffect">
                                  <p:stCondLst>
                                    <p:cond delay="0"/>
                                  </p:stCondLst>
                                  <p:childTnLst>
                                    <p:set>
                                      <p:cBhvr>
                                        <p:cTn id="30" dur="1" fill="hold">
                                          <p:stCondLst>
                                            <p:cond delay="0"/>
                                          </p:stCondLst>
                                        </p:cTn>
                                        <p:tgtEl>
                                          <p:spTgt spid="147"/>
                                        </p:tgtEl>
                                        <p:attrNameLst>
                                          <p:attrName>style.visibility</p:attrName>
                                        </p:attrNameLst>
                                      </p:cBhvr>
                                      <p:to>
                                        <p:strVal val="visible"/>
                                      </p:to>
                                    </p:set>
                                    <p:anim calcmode="lin" valueType="num">
                                      <p:cBhvr>
                                        <p:cTn id="31" dur="500" fill="hold"/>
                                        <p:tgtEl>
                                          <p:spTgt spid="147"/>
                                        </p:tgtEl>
                                        <p:attrNameLst>
                                          <p:attrName>ppt_w</p:attrName>
                                        </p:attrNameLst>
                                      </p:cBhvr>
                                      <p:tavLst>
                                        <p:tav tm="0">
                                          <p:val>
                                            <p:fltVal val="0"/>
                                          </p:val>
                                        </p:tav>
                                        <p:tav tm="100000">
                                          <p:val>
                                            <p:strVal val="#ppt_w"/>
                                          </p:val>
                                        </p:tav>
                                      </p:tavLst>
                                    </p:anim>
                                    <p:anim calcmode="lin" valueType="num">
                                      <p:cBhvr>
                                        <p:cTn id="32" dur="500" fill="hold"/>
                                        <p:tgtEl>
                                          <p:spTgt spid="147"/>
                                        </p:tgtEl>
                                        <p:attrNameLst>
                                          <p:attrName>ppt_h</p:attrName>
                                        </p:attrNameLst>
                                      </p:cBhvr>
                                      <p:tavLst>
                                        <p:tav tm="0">
                                          <p:val>
                                            <p:fltVal val="0"/>
                                          </p:val>
                                        </p:tav>
                                        <p:tav tm="100000">
                                          <p:val>
                                            <p:strVal val="#ppt_h"/>
                                          </p:val>
                                        </p:tav>
                                      </p:tavLst>
                                    </p:anim>
                                    <p:animEffect transition="in" filter="fade">
                                      <p:cBhvr>
                                        <p:cTn id="33" dur="500"/>
                                        <p:tgtEl>
                                          <p:spTgt spid="14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50"/>
                                        </p:tgtEl>
                                        <p:attrNameLst>
                                          <p:attrName>style.visibility</p:attrName>
                                        </p:attrNameLst>
                                      </p:cBhvr>
                                      <p:to>
                                        <p:strVal val="visible"/>
                                      </p:to>
                                    </p:set>
                                    <p:anim calcmode="lin" valueType="num">
                                      <p:cBhvr>
                                        <p:cTn id="36" dur="500" fill="hold"/>
                                        <p:tgtEl>
                                          <p:spTgt spid="150"/>
                                        </p:tgtEl>
                                        <p:attrNameLst>
                                          <p:attrName>ppt_w</p:attrName>
                                        </p:attrNameLst>
                                      </p:cBhvr>
                                      <p:tavLst>
                                        <p:tav tm="0">
                                          <p:val>
                                            <p:fltVal val="0"/>
                                          </p:val>
                                        </p:tav>
                                        <p:tav tm="100000">
                                          <p:val>
                                            <p:strVal val="#ppt_w"/>
                                          </p:val>
                                        </p:tav>
                                      </p:tavLst>
                                    </p:anim>
                                    <p:anim calcmode="lin" valueType="num">
                                      <p:cBhvr>
                                        <p:cTn id="37" dur="500" fill="hold"/>
                                        <p:tgtEl>
                                          <p:spTgt spid="150"/>
                                        </p:tgtEl>
                                        <p:attrNameLst>
                                          <p:attrName>ppt_h</p:attrName>
                                        </p:attrNameLst>
                                      </p:cBhvr>
                                      <p:tavLst>
                                        <p:tav tm="0">
                                          <p:val>
                                            <p:fltVal val="0"/>
                                          </p:val>
                                        </p:tav>
                                        <p:tav tm="100000">
                                          <p:val>
                                            <p:strVal val="#ppt_h"/>
                                          </p:val>
                                        </p:tav>
                                      </p:tavLst>
                                    </p:anim>
                                    <p:animEffect transition="in" filter="fade">
                                      <p:cBhvr>
                                        <p:cTn id="38" dur="500"/>
                                        <p:tgtEl>
                                          <p:spTgt spid="150"/>
                                        </p:tgtEl>
                                      </p:cBhvr>
                                    </p:animEffect>
                                  </p:childTnLst>
                                </p:cTn>
                              </p:par>
                              <p:par>
                                <p:cTn id="39" presetID="53" presetClass="entr" presetSubtype="16" fill="hold" nodeType="withEffect">
                                  <p:stCondLst>
                                    <p:cond delay="0"/>
                                  </p:stCondLst>
                                  <p:childTnLst>
                                    <p:set>
                                      <p:cBhvr>
                                        <p:cTn id="40" dur="1" fill="hold">
                                          <p:stCondLst>
                                            <p:cond delay="0"/>
                                          </p:stCondLst>
                                        </p:cTn>
                                        <p:tgtEl>
                                          <p:spTgt spid="160"/>
                                        </p:tgtEl>
                                        <p:attrNameLst>
                                          <p:attrName>style.visibility</p:attrName>
                                        </p:attrNameLst>
                                      </p:cBhvr>
                                      <p:to>
                                        <p:strVal val="visible"/>
                                      </p:to>
                                    </p:set>
                                    <p:anim calcmode="lin" valueType="num">
                                      <p:cBhvr>
                                        <p:cTn id="41" dur="500" fill="hold"/>
                                        <p:tgtEl>
                                          <p:spTgt spid="160"/>
                                        </p:tgtEl>
                                        <p:attrNameLst>
                                          <p:attrName>ppt_w</p:attrName>
                                        </p:attrNameLst>
                                      </p:cBhvr>
                                      <p:tavLst>
                                        <p:tav tm="0">
                                          <p:val>
                                            <p:fltVal val="0"/>
                                          </p:val>
                                        </p:tav>
                                        <p:tav tm="100000">
                                          <p:val>
                                            <p:strVal val="#ppt_w"/>
                                          </p:val>
                                        </p:tav>
                                      </p:tavLst>
                                    </p:anim>
                                    <p:anim calcmode="lin" valueType="num">
                                      <p:cBhvr>
                                        <p:cTn id="42" dur="500" fill="hold"/>
                                        <p:tgtEl>
                                          <p:spTgt spid="160"/>
                                        </p:tgtEl>
                                        <p:attrNameLst>
                                          <p:attrName>ppt_h</p:attrName>
                                        </p:attrNameLst>
                                      </p:cBhvr>
                                      <p:tavLst>
                                        <p:tav tm="0">
                                          <p:val>
                                            <p:fltVal val="0"/>
                                          </p:val>
                                        </p:tav>
                                        <p:tav tm="100000">
                                          <p:val>
                                            <p:strVal val="#ppt_h"/>
                                          </p:val>
                                        </p:tav>
                                      </p:tavLst>
                                    </p:anim>
                                    <p:animEffect transition="in" filter="fade">
                                      <p:cBhvr>
                                        <p:cTn id="43" dur="500"/>
                                        <p:tgtEl>
                                          <p:spTgt spid="16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51"/>
                                        </p:tgtEl>
                                        <p:attrNameLst>
                                          <p:attrName>style.visibility</p:attrName>
                                        </p:attrNameLst>
                                      </p:cBhvr>
                                      <p:to>
                                        <p:strVal val="visible"/>
                                      </p:to>
                                    </p:set>
                                    <p:animEffect transition="in" filter="wipe(left)">
                                      <p:cBhvr>
                                        <p:cTn id="47" dur="500"/>
                                        <p:tgtEl>
                                          <p:spTgt spid="151"/>
                                        </p:tgtEl>
                                      </p:cBhvr>
                                    </p:animEffect>
                                  </p:childTnLst>
                                </p:cTn>
                              </p:par>
                              <p:par>
                                <p:cTn id="48" presetID="22" presetClass="entr" presetSubtype="8"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left)">
                                      <p:cBhvr>
                                        <p:cTn id="50" dur="500"/>
                                        <p:tgtEl>
                                          <p:spTgt spid="154"/>
                                        </p:tgtEl>
                                      </p:cBhvr>
                                    </p:animEffect>
                                  </p:childTnLst>
                                </p:cTn>
                              </p:par>
                              <p:par>
                                <p:cTn id="51" presetID="22" presetClass="entr" presetSubtype="8" fill="hold"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wipe(left)">
                                      <p:cBhvr>
                                        <p:cTn id="53" dur="500"/>
                                        <p:tgtEl>
                                          <p:spTgt spid="157"/>
                                        </p:tgtEl>
                                      </p:cBhvr>
                                    </p:animEffect>
                                  </p:childTnLst>
                                </p:cTn>
                              </p:par>
                            </p:childTnLst>
                          </p:cTn>
                        </p:par>
                        <p:par>
                          <p:cTn id="54" fill="hold">
                            <p:stCondLst>
                              <p:cond delay="5500"/>
                            </p:stCondLst>
                            <p:childTnLst>
                              <p:par>
                                <p:cTn id="55" presetID="16" presetClass="entr" presetSubtype="37" fill="hold" nodeType="afterEffect">
                                  <p:stCondLst>
                                    <p:cond delay="0"/>
                                  </p:stCondLst>
                                  <p:childTnLst>
                                    <p:set>
                                      <p:cBhvr>
                                        <p:cTn id="56" dur="1" fill="hold">
                                          <p:stCondLst>
                                            <p:cond delay="0"/>
                                          </p:stCondLst>
                                        </p:cTn>
                                        <p:tgtEl>
                                          <p:spTgt spid="173"/>
                                        </p:tgtEl>
                                        <p:attrNameLst>
                                          <p:attrName>style.visibility</p:attrName>
                                        </p:attrNameLst>
                                      </p:cBhvr>
                                      <p:to>
                                        <p:strVal val="visible"/>
                                      </p:to>
                                    </p:set>
                                    <p:animEffect transition="in" filter="barn(outVertical)">
                                      <p:cBhvr>
                                        <p:cTn id="57" dur="1000"/>
                                        <p:tgtEl>
                                          <p:spTgt spid="173"/>
                                        </p:tgtEl>
                                      </p:cBhvr>
                                    </p:animEffect>
                                  </p:childTnLst>
                                </p:cTn>
                              </p:par>
                              <p:par>
                                <p:cTn id="58" presetID="16" presetClass="entr" presetSubtype="37" fill="hold" nodeType="withEffect">
                                  <p:stCondLst>
                                    <p:cond delay="0"/>
                                  </p:stCondLst>
                                  <p:childTnLst>
                                    <p:set>
                                      <p:cBhvr>
                                        <p:cTn id="59" dur="1" fill="hold">
                                          <p:stCondLst>
                                            <p:cond delay="0"/>
                                          </p:stCondLst>
                                        </p:cTn>
                                        <p:tgtEl>
                                          <p:spTgt spid="176"/>
                                        </p:tgtEl>
                                        <p:attrNameLst>
                                          <p:attrName>style.visibility</p:attrName>
                                        </p:attrNameLst>
                                      </p:cBhvr>
                                      <p:to>
                                        <p:strVal val="visible"/>
                                      </p:to>
                                    </p:set>
                                    <p:animEffect transition="in" filter="barn(outVertical)">
                                      <p:cBhvr>
                                        <p:cTn id="60" dur="1000"/>
                                        <p:tgtEl>
                                          <p:spTgt spid="176"/>
                                        </p:tgtEl>
                                      </p:cBhvr>
                                    </p:animEffect>
                                  </p:childTnLst>
                                </p:cTn>
                              </p:par>
                              <p:par>
                                <p:cTn id="61" presetID="16" presetClass="entr" presetSubtype="37" fill="hold"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barn(outVertical)">
                                      <p:cBhvr>
                                        <p:cTn id="63" dur="1000"/>
                                        <p:tgtEl>
                                          <p:spTgt spid="179"/>
                                        </p:tgtEl>
                                      </p:cBhvr>
                                    </p:animEffect>
                                  </p:childTnLst>
                                </p:cTn>
                              </p:par>
                            </p:childTnLst>
                          </p:cTn>
                        </p:par>
                        <p:par>
                          <p:cTn id="64" fill="hold">
                            <p:stCondLst>
                              <p:cond delay="6500"/>
                            </p:stCondLst>
                            <p:childTnLst>
                              <p:par>
                                <p:cTn id="65" presetID="53" presetClass="entr" presetSubtype="16" fill="hold" nodeType="afterEffect">
                                  <p:stCondLst>
                                    <p:cond delay="0"/>
                                  </p:stCondLst>
                                  <p:childTnLst>
                                    <p:set>
                                      <p:cBhvr>
                                        <p:cTn id="66" dur="1" fill="hold">
                                          <p:stCondLst>
                                            <p:cond delay="0"/>
                                          </p:stCondLst>
                                        </p:cTn>
                                        <p:tgtEl>
                                          <p:spTgt spid="182"/>
                                        </p:tgtEl>
                                        <p:attrNameLst>
                                          <p:attrName>style.visibility</p:attrName>
                                        </p:attrNameLst>
                                      </p:cBhvr>
                                      <p:to>
                                        <p:strVal val="visible"/>
                                      </p:to>
                                    </p:set>
                                    <p:anim calcmode="lin" valueType="num">
                                      <p:cBhvr>
                                        <p:cTn id="67" dur="500" fill="hold"/>
                                        <p:tgtEl>
                                          <p:spTgt spid="182"/>
                                        </p:tgtEl>
                                        <p:attrNameLst>
                                          <p:attrName>ppt_w</p:attrName>
                                        </p:attrNameLst>
                                      </p:cBhvr>
                                      <p:tavLst>
                                        <p:tav tm="0">
                                          <p:val>
                                            <p:fltVal val="0"/>
                                          </p:val>
                                        </p:tav>
                                        <p:tav tm="100000">
                                          <p:val>
                                            <p:strVal val="#ppt_w"/>
                                          </p:val>
                                        </p:tav>
                                      </p:tavLst>
                                    </p:anim>
                                    <p:anim calcmode="lin" valueType="num">
                                      <p:cBhvr>
                                        <p:cTn id="68" dur="500" fill="hold"/>
                                        <p:tgtEl>
                                          <p:spTgt spid="182"/>
                                        </p:tgtEl>
                                        <p:attrNameLst>
                                          <p:attrName>ppt_h</p:attrName>
                                        </p:attrNameLst>
                                      </p:cBhvr>
                                      <p:tavLst>
                                        <p:tav tm="0">
                                          <p:val>
                                            <p:fltVal val="0"/>
                                          </p:val>
                                        </p:tav>
                                        <p:tav tm="100000">
                                          <p:val>
                                            <p:strVal val="#ppt_h"/>
                                          </p:val>
                                        </p:tav>
                                      </p:tavLst>
                                    </p:anim>
                                    <p:animEffect transition="in" filter="fade">
                                      <p:cBhvr>
                                        <p:cTn id="69" dur="500"/>
                                        <p:tgtEl>
                                          <p:spTgt spid="182"/>
                                        </p:tgtEl>
                                      </p:cBhvr>
                                    </p:animEffect>
                                  </p:childTnLst>
                                </p:cTn>
                              </p:par>
                              <p:par>
                                <p:cTn id="70" presetID="53" presetClass="entr" presetSubtype="16" fill="hold" nodeType="withEffect">
                                  <p:stCondLst>
                                    <p:cond delay="0"/>
                                  </p:stCondLst>
                                  <p:childTnLst>
                                    <p:set>
                                      <p:cBhvr>
                                        <p:cTn id="71" dur="1" fill="hold">
                                          <p:stCondLst>
                                            <p:cond delay="0"/>
                                          </p:stCondLst>
                                        </p:cTn>
                                        <p:tgtEl>
                                          <p:spTgt spid="185"/>
                                        </p:tgtEl>
                                        <p:attrNameLst>
                                          <p:attrName>style.visibility</p:attrName>
                                        </p:attrNameLst>
                                      </p:cBhvr>
                                      <p:to>
                                        <p:strVal val="visible"/>
                                      </p:to>
                                    </p:set>
                                    <p:anim calcmode="lin" valueType="num">
                                      <p:cBhvr>
                                        <p:cTn id="72" dur="500" fill="hold"/>
                                        <p:tgtEl>
                                          <p:spTgt spid="185"/>
                                        </p:tgtEl>
                                        <p:attrNameLst>
                                          <p:attrName>ppt_w</p:attrName>
                                        </p:attrNameLst>
                                      </p:cBhvr>
                                      <p:tavLst>
                                        <p:tav tm="0">
                                          <p:val>
                                            <p:fltVal val="0"/>
                                          </p:val>
                                        </p:tav>
                                        <p:tav tm="100000">
                                          <p:val>
                                            <p:strVal val="#ppt_w"/>
                                          </p:val>
                                        </p:tav>
                                      </p:tavLst>
                                    </p:anim>
                                    <p:anim calcmode="lin" valueType="num">
                                      <p:cBhvr>
                                        <p:cTn id="73" dur="500" fill="hold"/>
                                        <p:tgtEl>
                                          <p:spTgt spid="185"/>
                                        </p:tgtEl>
                                        <p:attrNameLst>
                                          <p:attrName>ppt_h</p:attrName>
                                        </p:attrNameLst>
                                      </p:cBhvr>
                                      <p:tavLst>
                                        <p:tav tm="0">
                                          <p:val>
                                            <p:fltVal val="0"/>
                                          </p:val>
                                        </p:tav>
                                        <p:tav tm="100000">
                                          <p:val>
                                            <p:strVal val="#ppt_h"/>
                                          </p:val>
                                        </p:tav>
                                      </p:tavLst>
                                    </p:anim>
                                    <p:animEffect transition="in" filter="fade">
                                      <p:cBhvr>
                                        <p:cTn id="74" dur="500"/>
                                        <p:tgtEl>
                                          <p:spTgt spid="18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97"/>
                                        </p:tgtEl>
                                        <p:attrNameLst>
                                          <p:attrName>style.visibility</p:attrName>
                                        </p:attrNameLst>
                                      </p:cBhvr>
                                      <p:to>
                                        <p:strVal val="visible"/>
                                      </p:to>
                                    </p:set>
                                    <p:anim calcmode="lin" valueType="num">
                                      <p:cBhvr>
                                        <p:cTn id="77" dur="500" fill="hold"/>
                                        <p:tgtEl>
                                          <p:spTgt spid="197"/>
                                        </p:tgtEl>
                                        <p:attrNameLst>
                                          <p:attrName>ppt_w</p:attrName>
                                        </p:attrNameLst>
                                      </p:cBhvr>
                                      <p:tavLst>
                                        <p:tav tm="0">
                                          <p:val>
                                            <p:fltVal val="0"/>
                                          </p:val>
                                        </p:tav>
                                        <p:tav tm="100000">
                                          <p:val>
                                            <p:strVal val="#ppt_w"/>
                                          </p:val>
                                        </p:tav>
                                      </p:tavLst>
                                    </p:anim>
                                    <p:anim calcmode="lin" valueType="num">
                                      <p:cBhvr>
                                        <p:cTn id="78" dur="500" fill="hold"/>
                                        <p:tgtEl>
                                          <p:spTgt spid="197"/>
                                        </p:tgtEl>
                                        <p:attrNameLst>
                                          <p:attrName>ppt_h</p:attrName>
                                        </p:attrNameLst>
                                      </p:cBhvr>
                                      <p:tavLst>
                                        <p:tav tm="0">
                                          <p:val>
                                            <p:fltVal val="0"/>
                                          </p:val>
                                        </p:tav>
                                        <p:tav tm="100000">
                                          <p:val>
                                            <p:strVal val="#ppt_h"/>
                                          </p:val>
                                        </p:tav>
                                      </p:tavLst>
                                    </p:anim>
                                    <p:animEffect transition="in" filter="fade">
                                      <p:cBhvr>
                                        <p:cTn id="79" dur="500"/>
                                        <p:tgtEl>
                                          <p:spTgt spid="197"/>
                                        </p:tgtEl>
                                      </p:cBhvr>
                                    </p:animEffect>
                                  </p:childTnLst>
                                </p:cTn>
                              </p:par>
                            </p:childTnLst>
                          </p:cTn>
                        </p:par>
                        <p:par>
                          <p:cTn id="80" fill="hold">
                            <p:stCondLst>
                              <p:cond delay="7000"/>
                            </p:stCondLst>
                            <p:childTnLst>
                              <p:par>
                                <p:cTn id="81" presetID="22" presetClass="entr" presetSubtype="8" fill="hold" nodeType="afterEffect">
                                  <p:stCondLst>
                                    <p:cond delay="0"/>
                                  </p:stCondLst>
                                  <p:childTnLst>
                                    <p:set>
                                      <p:cBhvr>
                                        <p:cTn id="82" dur="1" fill="hold">
                                          <p:stCondLst>
                                            <p:cond delay="0"/>
                                          </p:stCondLst>
                                        </p:cTn>
                                        <p:tgtEl>
                                          <p:spTgt spid="198"/>
                                        </p:tgtEl>
                                        <p:attrNameLst>
                                          <p:attrName>style.visibility</p:attrName>
                                        </p:attrNameLst>
                                      </p:cBhvr>
                                      <p:to>
                                        <p:strVal val="visible"/>
                                      </p:to>
                                    </p:set>
                                    <p:animEffect transition="in" filter="wipe(left)">
                                      <p:cBhvr>
                                        <p:cTn id="83" dur="500"/>
                                        <p:tgtEl>
                                          <p:spTgt spid="198"/>
                                        </p:tgtEl>
                                      </p:cBhvr>
                                    </p:animEffect>
                                  </p:childTnLst>
                                </p:cTn>
                              </p:par>
                              <p:par>
                                <p:cTn id="84" presetID="22" presetClass="entr" presetSubtype="8" fill="hold" nodeType="withEffect">
                                  <p:stCondLst>
                                    <p:cond delay="0"/>
                                  </p:stCondLst>
                                  <p:childTnLst>
                                    <p:set>
                                      <p:cBhvr>
                                        <p:cTn id="85" dur="1" fill="hold">
                                          <p:stCondLst>
                                            <p:cond delay="0"/>
                                          </p:stCondLst>
                                        </p:cTn>
                                        <p:tgtEl>
                                          <p:spTgt spid="201"/>
                                        </p:tgtEl>
                                        <p:attrNameLst>
                                          <p:attrName>style.visibility</p:attrName>
                                        </p:attrNameLst>
                                      </p:cBhvr>
                                      <p:to>
                                        <p:strVal val="visible"/>
                                      </p:to>
                                    </p:set>
                                    <p:animEffect transition="in" filter="wipe(left)">
                                      <p:cBhvr>
                                        <p:cTn id="86" dur="500"/>
                                        <p:tgtEl>
                                          <p:spTgt spid="201"/>
                                        </p:tgtEl>
                                      </p:cBhvr>
                                    </p:animEffect>
                                  </p:childTnLst>
                                </p:cTn>
                              </p:par>
                              <p:par>
                                <p:cTn id="87" presetID="22" presetClass="entr" presetSubtype="8" fill="hold" nodeType="withEffect">
                                  <p:stCondLst>
                                    <p:cond delay="0"/>
                                  </p:stCondLst>
                                  <p:childTnLst>
                                    <p:set>
                                      <p:cBhvr>
                                        <p:cTn id="88" dur="1" fill="hold">
                                          <p:stCondLst>
                                            <p:cond delay="0"/>
                                          </p:stCondLst>
                                        </p:cTn>
                                        <p:tgtEl>
                                          <p:spTgt spid="204"/>
                                        </p:tgtEl>
                                        <p:attrNameLst>
                                          <p:attrName>style.visibility</p:attrName>
                                        </p:attrNameLst>
                                      </p:cBhvr>
                                      <p:to>
                                        <p:strVal val="visible"/>
                                      </p:to>
                                    </p:set>
                                    <p:animEffect transition="in" filter="wipe(left)">
                                      <p:cBhvr>
                                        <p:cTn id="89"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0" grpId="0" animBg="1"/>
      <p:bldP spid="197" grpId="0" animBg="1"/>
      <p:bldP spid="20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36</a:t>
            </a:fld>
            <a:endParaRPr lang="id-ID" sz="1200" dirty="0">
              <a:solidFill>
                <a:schemeClr val="bg1">
                  <a:lumMod val="65000"/>
                </a:schemeClr>
              </a:solidFill>
            </a:endParaRPr>
          </a:p>
        </p:txBody>
      </p:sp>
      <p:grpSp>
        <p:nvGrpSpPr>
          <p:cNvPr id="6" name="Group 5"/>
          <p:cNvGrpSpPr>
            <a:grpSpLocks noChangeAspect="1"/>
          </p:cNvGrpSpPr>
          <p:nvPr/>
        </p:nvGrpSpPr>
        <p:grpSpPr>
          <a:xfrm>
            <a:off x="-1196611" y="1782504"/>
            <a:ext cx="4283067" cy="4914618"/>
            <a:chOff x="3536950" y="361950"/>
            <a:chExt cx="2960688" cy="3397250"/>
          </a:xfrm>
        </p:grpSpPr>
        <p:sp>
          <p:nvSpPr>
            <p:cNvPr id="7" name="Freeform 5"/>
            <p:cNvSpPr>
              <a:spLocks/>
            </p:cNvSpPr>
            <p:nvPr/>
          </p:nvSpPr>
          <p:spPr bwMode="auto">
            <a:xfrm>
              <a:off x="3575050" y="1863725"/>
              <a:ext cx="2584450" cy="344488"/>
            </a:xfrm>
            <a:custGeom>
              <a:avLst/>
              <a:gdLst>
                <a:gd name="T0" fmla="*/ 704 w 1607"/>
                <a:gd name="T1" fmla="*/ 116 h 214"/>
                <a:gd name="T2" fmla="*/ 0 w 1607"/>
                <a:gd name="T3" fmla="*/ 138 h 214"/>
                <a:gd name="T4" fmla="*/ 0 w 1607"/>
                <a:gd name="T5" fmla="*/ 168 h 214"/>
                <a:gd name="T6" fmla="*/ 706 w 1607"/>
                <a:gd name="T7" fmla="*/ 191 h 214"/>
                <a:gd name="T8" fmla="*/ 1529 w 1607"/>
                <a:gd name="T9" fmla="*/ 214 h 214"/>
                <a:gd name="T10" fmla="*/ 1602 w 1607"/>
                <a:gd name="T11" fmla="*/ 210 h 214"/>
                <a:gd name="T12" fmla="*/ 1607 w 1607"/>
                <a:gd name="T13" fmla="*/ 0 h 214"/>
                <a:gd name="T14" fmla="*/ 704 w 1607"/>
                <a:gd name="T15" fmla="*/ 116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7" h="214">
                  <a:moveTo>
                    <a:pt x="704" y="116"/>
                  </a:moveTo>
                  <a:cubicBezTo>
                    <a:pt x="0" y="138"/>
                    <a:pt x="0" y="138"/>
                    <a:pt x="0" y="138"/>
                  </a:cubicBezTo>
                  <a:cubicBezTo>
                    <a:pt x="0" y="168"/>
                    <a:pt x="0" y="168"/>
                    <a:pt x="0" y="168"/>
                  </a:cubicBezTo>
                  <a:cubicBezTo>
                    <a:pt x="706" y="191"/>
                    <a:pt x="706" y="191"/>
                    <a:pt x="706" y="191"/>
                  </a:cubicBezTo>
                  <a:cubicBezTo>
                    <a:pt x="1529" y="214"/>
                    <a:pt x="1529" y="214"/>
                    <a:pt x="1529" y="214"/>
                  </a:cubicBezTo>
                  <a:cubicBezTo>
                    <a:pt x="1602" y="210"/>
                    <a:pt x="1602" y="210"/>
                    <a:pt x="1602" y="210"/>
                  </a:cubicBezTo>
                  <a:cubicBezTo>
                    <a:pt x="1607" y="0"/>
                    <a:pt x="1607" y="0"/>
                    <a:pt x="1607" y="0"/>
                  </a:cubicBezTo>
                  <a:cubicBezTo>
                    <a:pt x="1607" y="0"/>
                    <a:pt x="1090" y="92"/>
                    <a:pt x="704" y="116"/>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a:off x="3575050" y="2164842"/>
              <a:ext cx="2689225" cy="1111250"/>
            </a:xfrm>
            <a:custGeom>
              <a:avLst/>
              <a:gdLst>
                <a:gd name="T0" fmla="*/ 1251 w 1672"/>
                <a:gd name="T1" fmla="*/ 184 h 690"/>
                <a:gd name="T2" fmla="*/ 876 w 1672"/>
                <a:gd name="T3" fmla="*/ 66 h 690"/>
                <a:gd name="T4" fmla="*/ 286 w 1672"/>
                <a:gd name="T5" fmla="*/ 17 h 690"/>
                <a:gd name="T6" fmla="*/ 0 w 1672"/>
                <a:gd name="T7" fmla="*/ 0 h 690"/>
                <a:gd name="T8" fmla="*/ 0 w 1672"/>
                <a:gd name="T9" fmla="*/ 25 h 690"/>
                <a:gd name="T10" fmla="*/ 287 w 1672"/>
                <a:gd name="T11" fmla="*/ 40 h 690"/>
                <a:gd name="T12" fmla="*/ 835 w 1672"/>
                <a:gd name="T13" fmla="*/ 121 h 690"/>
                <a:gd name="T14" fmla="*/ 1485 w 1672"/>
                <a:gd name="T15" fmla="*/ 598 h 690"/>
                <a:gd name="T16" fmla="*/ 1652 w 1672"/>
                <a:gd name="T17" fmla="*/ 686 h 690"/>
                <a:gd name="T18" fmla="*/ 1672 w 1672"/>
                <a:gd name="T19" fmla="*/ 391 h 690"/>
                <a:gd name="T20" fmla="*/ 1251 w 1672"/>
                <a:gd name="T21" fmla="*/ 18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2" h="690">
                  <a:moveTo>
                    <a:pt x="1251" y="184"/>
                  </a:moveTo>
                  <a:cubicBezTo>
                    <a:pt x="1047" y="98"/>
                    <a:pt x="876" y="66"/>
                    <a:pt x="876" y="66"/>
                  </a:cubicBezTo>
                  <a:cubicBezTo>
                    <a:pt x="712" y="24"/>
                    <a:pt x="286" y="17"/>
                    <a:pt x="286" y="17"/>
                  </a:cubicBezTo>
                  <a:cubicBezTo>
                    <a:pt x="0" y="0"/>
                    <a:pt x="0" y="0"/>
                    <a:pt x="0" y="0"/>
                  </a:cubicBezTo>
                  <a:cubicBezTo>
                    <a:pt x="0" y="25"/>
                    <a:pt x="0" y="25"/>
                    <a:pt x="0" y="25"/>
                  </a:cubicBezTo>
                  <a:cubicBezTo>
                    <a:pt x="287" y="40"/>
                    <a:pt x="287" y="40"/>
                    <a:pt x="287" y="40"/>
                  </a:cubicBezTo>
                  <a:cubicBezTo>
                    <a:pt x="684" y="66"/>
                    <a:pt x="835" y="121"/>
                    <a:pt x="835" y="121"/>
                  </a:cubicBezTo>
                  <a:cubicBezTo>
                    <a:pt x="1038" y="197"/>
                    <a:pt x="1313" y="435"/>
                    <a:pt x="1485" y="598"/>
                  </a:cubicBezTo>
                  <a:cubicBezTo>
                    <a:pt x="1583" y="690"/>
                    <a:pt x="1652" y="686"/>
                    <a:pt x="1652" y="686"/>
                  </a:cubicBezTo>
                  <a:cubicBezTo>
                    <a:pt x="1672" y="391"/>
                    <a:pt x="1672" y="391"/>
                    <a:pt x="1672" y="391"/>
                  </a:cubicBezTo>
                  <a:cubicBezTo>
                    <a:pt x="1251" y="184"/>
                    <a:pt x="1251" y="184"/>
                    <a:pt x="1251" y="184"/>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a:off x="3575050" y="2127250"/>
              <a:ext cx="2381250" cy="523875"/>
            </a:xfrm>
            <a:custGeom>
              <a:avLst/>
              <a:gdLst>
                <a:gd name="T0" fmla="*/ 0 w 1480"/>
                <a:gd name="T1" fmla="*/ 0 h 326"/>
                <a:gd name="T2" fmla="*/ 0 w 1480"/>
                <a:gd name="T3" fmla="*/ 31 h 326"/>
                <a:gd name="T4" fmla="*/ 726 w 1480"/>
                <a:gd name="T5" fmla="*/ 76 h 326"/>
                <a:gd name="T6" fmla="*/ 1382 w 1480"/>
                <a:gd name="T7" fmla="*/ 285 h 326"/>
                <a:gd name="T8" fmla="*/ 1471 w 1480"/>
                <a:gd name="T9" fmla="*/ 316 h 326"/>
                <a:gd name="T10" fmla="*/ 1480 w 1480"/>
                <a:gd name="T11" fmla="*/ 45 h 326"/>
                <a:gd name="T12" fmla="*/ 0 w 1480"/>
                <a:gd name="T13" fmla="*/ 0 h 326"/>
              </a:gdLst>
              <a:ahLst/>
              <a:cxnLst>
                <a:cxn ang="0">
                  <a:pos x="T0" y="T1"/>
                </a:cxn>
                <a:cxn ang="0">
                  <a:pos x="T2" y="T3"/>
                </a:cxn>
                <a:cxn ang="0">
                  <a:pos x="T4" y="T5"/>
                </a:cxn>
                <a:cxn ang="0">
                  <a:pos x="T6" y="T7"/>
                </a:cxn>
                <a:cxn ang="0">
                  <a:pos x="T8" y="T9"/>
                </a:cxn>
                <a:cxn ang="0">
                  <a:pos x="T10" y="T11"/>
                </a:cxn>
                <a:cxn ang="0">
                  <a:pos x="T12" y="T13"/>
                </a:cxn>
              </a:cxnLst>
              <a:rect l="0" t="0" r="r" b="b"/>
              <a:pathLst>
                <a:path w="1480" h="326">
                  <a:moveTo>
                    <a:pt x="0" y="0"/>
                  </a:moveTo>
                  <a:cubicBezTo>
                    <a:pt x="0" y="31"/>
                    <a:pt x="0" y="31"/>
                    <a:pt x="0" y="31"/>
                  </a:cubicBezTo>
                  <a:cubicBezTo>
                    <a:pt x="726" y="76"/>
                    <a:pt x="726" y="76"/>
                    <a:pt x="726" y="76"/>
                  </a:cubicBezTo>
                  <a:cubicBezTo>
                    <a:pt x="1000" y="98"/>
                    <a:pt x="1244" y="210"/>
                    <a:pt x="1382" y="285"/>
                  </a:cubicBezTo>
                  <a:cubicBezTo>
                    <a:pt x="1457" y="326"/>
                    <a:pt x="1471" y="316"/>
                    <a:pt x="1471" y="316"/>
                  </a:cubicBezTo>
                  <a:cubicBezTo>
                    <a:pt x="1480" y="45"/>
                    <a:pt x="1480" y="45"/>
                    <a:pt x="1480" y="45"/>
                  </a:cubicBezTo>
                  <a:cubicBezTo>
                    <a:pt x="0" y="0"/>
                    <a:pt x="0" y="0"/>
                    <a:pt x="0"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a:off x="3575050" y="1497013"/>
              <a:ext cx="2527300" cy="596900"/>
            </a:xfrm>
            <a:custGeom>
              <a:avLst/>
              <a:gdLst>
                <a:gd name="T0" fmla="*/ 1491 w 1571"/>
                <a:gd name="T1" fmla="*/ 0 h 371"/>
                <a:gd name="T2" fmla="*/ 726 w 1571"/>
                <a:gd name="T3" fmla="*/ 287 h 371"/>
                <a:gd name="T4" fmla="*/ 0 w 1571"/>
                <a:gd name="T5" fmla="*/ 343 h 371"/>
                <a:gd name="T6" fmla="*/ 0 w 1571"/>
                <a:gd name="T7" fmla="*/ 371 h 371"/>
                <a:gd name="T8" fmla="*/ 550 w 1571"/>
                <a:gd name="T9" fmla="*/ 361 h 371"/>
                <a:gd name="T10" fmla="*/ 1571 w 1571"/>
                <a:gd name="T11" fmla="*/ 245 h 371"/>
                <a:gd name="T12" fmla="*/ 1491 w 1571"/>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71" h="371">
                  <a:moveTo>
                    <a:pt x="1491" y="0"/>
                  </a:moveTo>
                  <a:cubicBezTo>
                    <a:pt x="1491" y="0"/>
                    <a:pt x="1040" y="255"/>
                    <a:pt x="726" y="287"/>
                  </a:cubicBezTo>
                  <a:cubicBezTo>
                    <a:pt x="726" y="287"/>
                    <a:pt x="451" y="323"/>
                    <a:pt x="0" y="343"/>
                  </a:cubicBezTo>
                  <a:cubicBezTo>
                    <a:pt x="0" y="371"/>
                    <a:pt x="0" y="371"/>
                    <a:pt x="0" y="371"/>
                  </a:cubicBezTo>
                  <a:cubicBezTo>
                    <a:pt x="159" y="368"/>
                    <a:pt x="408" y="363"/>
                    <a:pt x="550" y="361"/>
                  </a:cubicBezTo>
                  <a:cubicBezTo>
                    <a:pt x="1064" y="334"/>
                    <a:pt x="1571" y="245"/>
                    <a:pt x="1571" y="245"/>
                  </a:cubicBezTo>
                  <a:cubicBezTo>
                    <a:pt x="1491" y="0"/>
                    <a:pt x="1491" y="0"/>
                    <a:pt x="149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9"/>
            <p:cNvSpPr>
              <a:spLocks/>
            </p:cNvSpPr>
            <p:nvPr/>
          </p:nvSpPr>
          <p:spPr bwMode="auto">
            <a:xfrm>
              <a:off x="3575050" y="560388"/>
              <a:ext cx="2647950" cy="1439863"/>
            </a:xfrm>
            <a:custGeom>
              <a:avLst/>
              <a:gdLst>
                <a:gd name="T0" fmla="*/ 1354 w 1646"/>
                <a:gd name="T1" fmla="*/ 0 h 895"/>
                <a:gd name="T2" fmla="*/ 821 w 1646"/>
                <a:gd name="T3" fmla="*/ 718 h 895"/>
                <a:gd name="T4" fmla="*/ 195 w 1646"/>
                <a:gd name="T5" fmla="*/ 846 h 895"/>
                <a:gd name="T6" fmla="*/ 0 w 1646"/>
                <a:gd name="T7" fmla="*/ 863 h 895"/>
                <a:gd name="T8" fmla="*/ 0 w 1646"/>
                <a:gd name="T9" fmla="*/ 895 h 895"/>
                <a:gd name="T10" fmla="*/ 194 w 1646"/>
                <a:gd name="T11" fmla="*/ 885 h 895"/>
                <a:gd name="T12" fmla="*/ 874 w 1646"/>
                <a:gd name="T13" fmla="*/ 779 h 895"/>
                <a:gd name="T14" fmla="*/ 1646 w 1646"/>
                <a:gd name="T15" fmla="*/ 164 h 895"/>
                <a:gd name="T16" fmla="*/ 1354 w 1646"/>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895">
                  <a:moveTo>
                    <a:pt x="1354" y="0"/>
                  </a:moveTo>
                  <a:cubicBezTo>
                    <a:pt x="1354" y="0"/>
                    <a:pt x="1024" y="570"/>
                    <a:pt x="821" y="718"/>
                  </a:cubicBezTo>
                  <a:cubicBezTo>
                    <a:pt x="821" y="718"/>
                    <a:pt x="705" y="816"/>
                    <a:pt x="195" y="846"/>
                  </a:cubicBezTo>
                  <a:cubicBezTo>
                    <a:pt x="0" y="863"/>
                    <a:pt x="0" y="863"/>
                    <a:pt x="0" y="863"/>
                  </a:cubicBezTo>
                  <a:cubicBezTo>
                    <a:pt x="0" y="895"/>
                    <a:pt x="0" y="895"/>
                    <a:pt x="0" y="895"/>
                  </a:cubicBezTo>
                  <a:cubicBezTo>
                    <a:pt x="194" y="885"/>
                    <a:pt x="194" y="885"/>
                    <a:pt x="194" y="885"/>
                  </a:cubicBezTo>
                  <a:cubicBezTo>
                    <a:pt x="194" y="885"/>
                    <a:pt x="682" y="877"/>
                    <a:pt x="874" y="779"/>
                  </a:cubicBezTo>
                  <a:cubicBezTo>
                    <a:pt x="874" y="779"/>
                    <a:pt x="1338" y="484"/>
                    <a:pt x="1646" y="164"/>
                  </a:cubicBezTo>
                  <a:cubicBezTo>
                    <a:pt x="1354" y="0"/>
                    <a:pt x="1354" y="0"/>
                    <a:pt x="135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a:off x="3575050" y="854075"/>
              <a:ext cx="2770188" cy="1195388"/>
            </a:xfrm>
            <a:custGeom>
              <a:avLst/>
              <a:gdLst>
                <a:gd name="T0" fmla="*/ 1646 w 1722"/>
                <a:gd name="T1" fmla="*/ 45 h 744"/>
                <a:gd name="T2" fmla="*/ 1569 w 1722"/>
                <a:gd name="T3" fmla="*/ 44 h 744"/>
                <a:gd name="T4" fmla="*/ 836 w 1722"/>
                <a:gd name="T5" fmla="*/ 614 h 744"/>
                <a:gd name="T6" fmla="*/ 288 w 1722"/>
                <a:gd name="T7" fmla="*/ 695 h 744"/>
                <a:gd name="T8" fmla="*/ 0 w 1722"/>
                <a:gd name="T9" fmla="*/ 712 h 744"/>
                <a:gd name="T10" fmla="*/ 0 w 1722"/>
                <a:gd name="T11" fmla="*/ 744 h 744"/>
                <a:gd name="T12" fmla="*/ 286 w 1722"/>
                <a:gd name="T13" fmla="*/ 728 h 744"/>
                <a:gd name="T14" fmla="*/ 853 w 1722"/>
                <a:gd name="T15" fmla="*/ 670 h 744"/>
                <a:gd name="T16" fmla="*/ 1221 w 1722"/>
                <a:gd name="T17" fmla="*/ 541 h 744"/>
                <a:gd name="T18" fmla="*/ 1722 w 1722"/>
                <a:gd name="T19" fmla="*/ 302 h 744"/>
                <a:gd name="T20" fmla="*/ 1646 w 1722"/>
                <a:gd name="T21" fmla="*/ 4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2" h="744">
                  <a:moveTo>
                    <a:pt x="1646" y="45"/>
                  </a:moveTo>
                  <a:cubicBezTo>
                    <a:pt x="1646" y="45"/>
                    <a:pt x="1618" y="0"/>
                    <a:pt x="1569" y="44"/>
                  </a:cubicBezTo>
                  <a:cubicBezTo>
                    <a:pt x="1407" y="188"/>
                    <a:pt x="1036" y="511"/>
                    <a:pt x="836" y="614"/>
                  </a:cubicBezTo>
                  <a:cubicBezTo>
                    <a:pt x="836" y="614"/>
                    <a:pt x="661" y="680"/>
                    <a:pt x="288" y="695"/>
                  </a:cubicBezTo>
                  <a:cubicBezTo>
                    <a:pt x="0" y="712"/>
                    <a:pt x="0" y="712"/>
                    <a:pt x="0" y="712"/>
                  </a:cubicBezTo>
                  <a:cubicBezTo>
                    <a:pt x="0" y="744"/>
                    <a:pt x="0" y="744"/>
                    <a:pt x="0" y="744"/>
                  </a:cubicBezTo>
                  <a:cubicBezTo>
                    <a:pt x="286" y="728"/>
                    <a:pt x="286" y="728"/>
                    <a:pt x="286" y="728"/>
                  </a:cubicBezTo>
                  <a:cubicBezTo>
                    <a:pt x="286" y="728"/>
                    <a:pt x="689" y="712"/>
                    <a:pt x="853" y="670"/>
                  </a:cubicBezTo>
                  <a:cubicBezTo>
                    <a:pt x="853" y="670"/>
                    <a:pt x="1018" y="627"/>
                    <a:pt x="1221" y="541"/>
                  </a:cubicBezTo>
                  <a:cubicBezTo>
                    <a:pt x="1722" y="302"/>
                    <a:pt x="1722" y="302"/>
                    <a:pt x="1722" y="302"/>
                  </a:cubicBezTo>
                  <a:cubicBezTo>
                    <a:pt x="1646" y="45"/>
                    <a:pt x="1646" y="45"/>
                    <a:pt x="1646" y="4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Oval 11"/>
            <p:cNvSpPr>
              <a:spLocks noChangeArrowheads="1"/>
            </p:cNvSpPr>
            <p:nvPr/>
          </p:nvSpPr>
          <p:spPr bwMode="auto">
            <a:xfrm>
              <a:off x="5899150" y="1458913"/>
              <a:ext cx="431800" cy="430213"/>
            </a:xfrm>
            <a:prstGeom prst="ellipse">
              <a:avLst/>
            </a:prstGeom>
            <a:solidFill>
              <a:schemeClr val="bg1"/>
            </a:solidFill>
            <a:ln w="38100">
              <a:solidFill>
                <a:schemeClr val="accent3"/>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4" name="Oval 12"/>
            <p:cNvSpPr>
              <a:spLocks noChangeArrowheads="1"/>
            </p:cNvSpPr>
            <p:nvPr/>
          </p:nvSpPr>
          <p:spPr bwMode="auto">
            <a:xfrm>
              <a:off x="5734050" y="361950"/>
              <a:ext cx="571500" cy="568325"/>
            </a:xfrm>
            <a:prstGeom prst="ellipse">
              <a:avLst/>
            </a:prstGeom>
            <a:solidFill>
              <a:schemeClr val="bg1"/>
            </a:solidFill>
            <a:ln w="38100">
              <a:solidFill>
                <a:schemeClr val="accent1"/>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5" name="Oval 13"/>
            <p:cNvSpPr>
              <a:spLocks noChangeArrowheads="1"/>
            </p:cNvSpPr>
            <p:nvPr/>
          </p:nvSpPr>
          <p:spPr bwMode="auto">
            <a:xfrm>
              <a:off x="5770563" y="2189163"/>
              <a:ext cx="503238" cy="501650"/>
            </a:xfrm>
            <a:prstGeom prst="ellipse">
              <a:avLst/>
            </a:prstGeom>
            <a:solidFill>
              <a:schemeClr val="bg1"/>
            </a:solidFill>
            <a:ln w="38100">
              <a:solidFill>
                <a:schemeClr val="accent5"/>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a:off x="3536950" y="2202942"/>
              <a:ext cx="2652713" cy="1438275"/>
            </a:xfrm>
            <a:custGeom>
              <a:avLst/>
              <a:gdLst>
                <a:gd name="T0" fmla="*/ 904 w 1649"/>
                <a:gd name="T1" fmla="*/ 117 h 894"/>
                <a:gd name="T2" fmla="*/ 224 w 1649"/>
                <a:gd name="T3" fmla="*/ 10 h 894"/>
                <a:gd name="T4" fmla="*/ 24 w 1649"/>
                <a:gd name="T5" fmla="*/ 0 h 894"/>
                <a:gd name="T6" fmla="*/ 0 w 1649"/>
                <a:gd name="T7" fmla="*/ 32 h 894"/>
                <a:gd name="T8" fmla="*/ 225 w 1649"/>
                <a:gd name="T9" fmla="*/ 49 h 894"/>
                <a:gd name="T10" fmla="*/ 850 w 1649"/>
                <a:gd name="T11" fmla="*/ 177 h 894"/>
                <a:gd name="T12" fmla="*/ 1387 w 1649"/>
                <a:gd name="T13" fmla="*/ 894 h 894"/>
                <a:gd name="T14" fmla="*/ 1649 w 1649"/>
                <a:gd name="T15" fmla="*/ 681 h 894"/>
                <a:gd name="T16" fmla="*/ 904 w 1649"/>
                <a:gd name="T17" fmla="*/ 117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9" h="894">
                  <a:moveTo>
                    <a:pt x="904" y="117"/>
                  </a:moveTo>
                  <a:cubicBezTo>
                    <a:pt x="741" y="33"/>
                    <a:pt x="224" y="10"/>
                    <a:pt x="224" y="10"/>
                  </a:cubicBezTo>
                  <a:cubicBezTo>
                    <a:pt x="24" y="0"/>
                    <a:pt x="24" y="0"/>
                    <a:pt x="24" y="0"/>
                  </a:cubicBezTo>
                  <a:cubicBezTo>
                    <a:pt x="0" y="32"/>
                    <a:pt x="0" y="32"/>
                    <a:pt x="0" y="32"/>
                  </a:cubicBezTo>
                  <a:cubicBezTo>
                    <a:pt x="225" y="49"/>
                    <a:pt x="225" y="49"/>
                    <a:pt x="225" y="49"/>
                  </a:cubicBezTo>
                  <a:cubicBezTo>
                    <a:pt x="735" y="79"/>
                    <a:pt x="850" y="177"/>
                    <a:pt x="850" y="177"/>
                  </a:cubicBezTo>
                  <a:cubicBezTo>
                    <a:pt x="1054" y="325"/>
                    <a:pt x="1387" y="894"/>
                    <a:pt x="1387" y="894"/>
                  </a:cubicBezTo>
                  <a:cubicBezTo>
                    <a:pt x="1649" y="681"/>
                    <a:pt x="1649" y="681"/>
                    <a:pt x="1649" y="681"/>
                  </a:cubicBezTo>
                  <a:cubicBezTo>
                    <a:pt x="1291" y="256"/>
                    <a:pt x="904" y="117"/>
                    <a:pt x="904" y="11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Oval 16"/>
            <p:cNvSpPr>
              <a:spLocks noChangeArrowheads="1"/>
            </p:cNvSpPr>
            <p:nvPr/>
          </p:nvSpPr>
          <p:spPr bwMode="auto">
            <a:xfrm>
              <a:off x="5708650" y="3203575"/>
              <a:ext cx="555625" cy="555625"/>
            </a:xfrm>
            <a:prstGeom prst="ellipse">
              <a:avLst/>
            </a:prstGeom>
            <a:solidFill>
              <a:schemeClr val="bg1"/>
            </a:solidFill>
            <a:ln w="38100">
              <a:solidFill>
                <a:srgbClr val="000000"/>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8" name="Oval 17"/>
            <p:cNvSpPr>
              <a:spLocks noChangeArrowheads="1"/>
            </p:cNvSpPr>
            <p:nvPr/>
          </p:nvSpPr>
          <p:spPr bwMode="auto">
            <a:xfrm>
              <a:off x="6007100" y="869950"/>
              <a:ext cx="490538" cy="488950"/>
            </a:xfrm>
            <a:prstGeom prst="ellipse">
              <a:avLst/>
            </a:prstGeom>
            <a:solidFill>
              <a:schemeClr val="bg1"/>
            </a:solidFill>
            <a:ln w="38100">
              <a:solidFill>
                <a:schemeClr val="accent2"/>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9" name="Oval 18"/>
            <p:cNvSpPr>
              <a:spLocks noChangeArrowheads="1"/>
            </p:cNvSpPr>
            <p:nvPr/>
          </p:nvSpPr>
          <p:spPr bwMode="auto">
            <a:xfrm>
              <a:off x="5984875" y="1882775"/>
              <a:ext cx="325438" cy="327025"/>
            </a:xfrm>
            <a:prstGeom prst="ellipse">
              <a:avLst/>
            </a:prstGeom>
            <a:solidFill>
              <a:schemeClr val="bg1"/>
            </a:solidFill>
            <a:ln w="38100">
              <a:solidFill>
                <a:schemeClr val="accent4"/>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20" name="Oval 14"/>
            <p:cNvSpPr>
              <a:spLocks noChangeArrowheads="1"/>
            </p:cNvSpPr>
            <p:nvPr/>
          </p:nvSpPr>
          <p:spPr bwMode="auto">
            <a:xfrm>
              <a:off x="5978525" y="2790317"/>
              <a:ext cx="479425" cy="477838"/>
            </a:xfrm>
            <a:prstGeom prst="ellipse">
              <a:avLst/>
            </a:prstGeom>
            <a:solidFill>
              <a:schemeClr val="bg1"/>
            </a:solidFill>
            <a:ln w="38100">
              <a:solidFill>
                <a:schemeClr val="accent6"/>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sp>
        <p:nvSpPr>
          <p:cNvPr id="21" name="Freeform 41"/>
          <p:cNvSpPr>
            <a:spLocks noEditPoints="1"/>
          </p:cNvSpPr>
          <p:nvPr/>
        </p:nvSpPr>
        <p:spPr bwMode="auto">
          <a:xfrm>
            <a:off x="2160305" y="4638410"/>
            <a:ext cx="468000" cy="360000"/>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5"/>
          <p:cNvSpPr>
            <a:spLocks noChangeAspect="1" noEditPoints="1"/>
          </p:cNvSpPr>
          <p:nvPr/>
        </p:nvSpPr>
        <p:spPr bwMode="auto">
          <a:xfrm>
            <a:off x="2191628" y="1970158"/>
            <a:ext cx="396000" cy="396000"/>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3" name="Group 22"/>
          <p:cNvGrpSpPr>
            <a:grpSpLocks/>
          </p:cNvGrpSpPr>
          <p:nvPr/>
        </p:nvGrpSpPr>
        <p:grpSpPr>
          <a:xfrm>
            <a:off x="2405714" y="3487695"/>
            <a:ext cx="252000" cy="360000"/>
            <a:chOff x="1559893" y="2241774"/>
            <a:chExt cx="174947" cy="256404"/>
          </a:xfrm>
          <a:solidFill>
            <a:schemeClr val="accent3"/>
          </a:solidFill>
        </p:grpSpPr>
        <p:sp>
          <p:nvSpPr>
            <p:cNvPr id="24"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3" name="Freeform 73"/>
          <p:cNvSpPr>
            <a:spLocks noEditPoints="1"/>
          </p:cNvSpPr>
          <p:nvPr/>
        </p:nvSpPr>
        <p:spPr bwMode="auto">
          <a:xfrm>
            <a:off x="2164495" y="6108448"/>
            <a:ext cx="360000" cy="360000"/>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4" name="Group 33"/>
          <p:cNvGrpSpPr>
            <a:grpSpLocks/>
          </p:cNvGrpSpPr>
          <p:nvPr/>
        </p:nvGrpSpPr>
        <p:grpSpPr>
          <a:xfrm>
            <a:off x="2446185" y="4093443"/>
            <a:ext cx="252000" cy="252000"/>
            <a:chOff x="1511296" y="1234210"/>
            <a:chExt cx="256867" cy="239742"/>
          </a:xfrm>
          <a:solidFill>
            <a:schemeClr val="accent4"/>
          </a:solidFill>
        </p:grpSpPr>
        <p:sp>
          <p:nvSpPr>
            <p:cNvPr id="35" name="Freeform 76"/>
            <p:cNvSpPr>
              <a:spLocks noEditPoints="1"/>
            </p:cNvSpPr>
            <p:nvPr/>
          </p:nvSpPr>
          <p:spPr bwMode="auto">
            <a:xfrm>
              <a:off x="1543231" y="1266144"/>
              <a:ext cx="191609" cy="127739"/>
            </a:xfrm>
            <a:custGeom>
              <a:avLst/>
              <a:gdLst>
                <a:gd name="T0" fmla="*/ 168 w 175"/>
                <a:gd name="T1" fmla="*/ 0 h 117"/>
                <a:gd name="T2" fmla="*/ 7 w 175"/>
                <a:gd name="T3" fmla="*/ 0 h 117"/>
                <a:gd name="T4" fmla="*/ 0 w 175"/>
                <a:gd name="T5" fmla="*/ 8 h 117"/>
                <a:gd name="T6" fmla="*/ 0 w 175"/>
                <a:gd name="T7" fmla="*/ 110 h 117"/>
                <a:gd name="T8" fmla="*/ 7 w 175"/>
                <a:gd name="T9" fmla="*/ 117 h 117"/>
                <a:gd name="T10" fmla="*/ 168 w 175"/>
                <a:gd name="T11" fmla="*/ 117 h 117"/>
                <a:gd name="T12" fmla="*/ 175 w 175"/>
                <a:gd name="T13" fmla="*/ 110 h 117"/>
                <a:gd name="T14" fmla="*/ 175 w 175"/>
                <a:gd name="T15" fmla="*/ 8 h 117"/>
                <a:gd name="T16" fmla="*/ 168 w 175"/>
                <a:gd name="T17" fmla="*/ 0 h 117"/>
                <a:gd name="T18" fmla="*/ 168 w 175"/>
                <a:gd name="T19" fmla="*/ 110 h 117"/>
                <a:gd name="T20" fmla="*/ 7 w 175"/>
                <a:gd name="T21" fmla="*/ 110 h 117"/>
                <a:gd name="T22" fmla="*/ 7 w 175"/>
                <a:gd name="T23" fmla="*/ 8 h 117"/>
                <a:gd name="T24" fmla="*/ 168 w 175"/>
                <a:gd name="T25" fmla="*/ 8 h 117"/>
                <a:gd name="T26" fmla="*/ 168 w 175"/>
                <a:gd name="T27"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17">
                  <a:moveTo>
                    <a:pt x="168" y="0"/>
                  </a:moveTo>
                  <a:cubicBezTo>
                    <a:pt x="7" y="0"/>
                    <a:pt x="7" y="0"/>
                    <a:pt x="7" y="0"/>
                  </a:cubicBezTo>
                  <a:cubicBezTo>
                    <a:pt x="3" y="0"/>
                    <a:pt x="0" y="3"/>
                    <a:pt x="0" y="8"/>
                  </a:cubicBezTo>
                  <a:cubicBezTo>
                    <a:pt x="0" y="110"/>
                    <a:pt x="0" y="110"/>
                    <a:pt x="0" y="110"/>
                  </a:cubicBezTo>
                  <a:cubicBezTo>
                    <a:pt x="0" y="114"/>
                    <a:pt x="3" y="117"/>
                    <a:pt x="7" y="117"/>
                  </a:cubicBezTo>
                  <a:cubicBezTo>
                    <a:pt x="168" y="117"/>
                    <a:pt x="168" y="117"/>
                    <a:pt x="168" y="117"/>
                  </a:cubicBezTo>
                  <a:cubicBezTo>
                    <a:pt x="172" y="117"/>
                    <a:pt x="175" y="114"/>
                    <a:pt x="175" y="110"/>
                  </a:cubicBezTo>
                  <a:cubicBezTo>
                    <a:pt x="175" y="8"/>
                    <a:pt x="175" y="8"/>
                    <a:pt x="175" y="8"/>
                  </a:cubicBezTo>
                  <a:cubicBezTo>
                    <a:pt x="175" y="3"/>
                    <a:pt x="172" y="0"/>
                    <a:pt x="168" y="0"/>
                  </a:cubicBezTo>
                  <a:close/>
                  <a:moveTo>
                    <a:pt x="168" y="110"/>
                  </a:moveTo>
                  <a:cubicBezTo>
                    <a:pt x="7" y="110"/>
                    <a:pt x="7" y="110"/>
                    <a:pt x="7" y="110"/>
                  </a:cubicBezTo>
                  <a:cubicBezTo>
                    <a:pt x="7" y="8"/>
                    <a:pt x="7" y="8"/>
                    <a:pt x="7" y="8"/>
                  </a:cubicBezTo>
                  <a:cubicBezTo>
                    <a:pt x="168" y="8"/>
                    <a:pt x="168" y="8"/>
                    <a:pt x="168" y="8"/>
                  </a:cubicBezTo>
                  <a:lnTo>
                    <a:pt x="168" y="1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77"/>
            <p:cNvSpPr>
              <a:spLocks noEditPoints="1"/>
            </p:cNvSpPr>
            <p:nvPr/>
          </p:nvSpPr>
          <p:spPr bwMode="auto">
            <a:xfrm>
              <a:off x="1511296" y="1234210"/>
              <a:ext cx="256867" cy="239742"/>
            </a:xfrm>
            <a:custGeom>
              <a:avLst/>
              <a:gdLst>
                <a:gd name="T0" fmla="*/ 212 w 234"/>
                <a:gd name="T1" fmla="*/ 0 h 219"/>
                <a:gd name="T2" fmla="*/ 22 w 234"/>
                <a:gd name="T3" fmla="*/ 0 h 219"/>
                <a:gd name="T4" fmla="*/ 0 w 234"/>
                <a:gd name="T5" fmla="*/ 22 h 219"/>
                <a:gd name="T6" fmla="*/ 0 w 234"/>
                <a:gd name="T7" fmla="*/ 168 h 219"/>
                <a:gd name="T8" fmla="*/ 22 w 234"/>
                <a:gd name="T9" fmla="*/ 190 h 219"/>
                <a:gd name="T10" fmla="*/ 95 w 234"/>
                <a:gd name="T11" fmla="*/ 190 h 219"/>
                <a:gd name="T12" fmla="*/ 95 w 234"/>
                <a:gd name="T13" fmla="*/ 199 h 219"/>
                <a:gd name="T14" fmla="*/ 49 w 234"/>
                <a:gd name="T15" fmla="*/ 205 h 219"/>
                <a:gd name="T16" fmla="*/ 44 w 234"/>
                <a:gd name="T17" fmla="*/ 212 h 219"/>
                <a:gd name="T18" fmla="*/ 51 w 234"/>
                <a:gd name="T19" fmla="*/ 219 h 219"/>
                <a:gd name="T20" fmla="*/ 182 w 234"/>
                <a:gd name="T21" fmla="*/ 219 h 219"/>
                <a:gd name="T22" fmla="*/ 190 w 234"/>
                <a:gd name="T23" fmla="*/ 212 h 219"/>
                <a:gd name="T24" fmla="*/ 184 w 234"/>
                <a:gd name="T25" fmla="*/ 205 h 219"/>
                <a:gd name="T26" fmla="*/ 139 w 234"/>
                <a:gd name="T27" fmla="*/ 199 h 219"/>
                <a:gd name="T28" fmla="*/ 139 w 234"/>
                <a:gd name="T29" fmla="*/ 190 h 219"/>
                <a:gd name="T30" fmla="*/ 212 w 234"/>
                <a:gd name="T31" fmla="*/ 190 h 219"/>
                <a:gd name="T32" fmla="*/ 234 w 234"/>
                <a:gd name="T33" fmla="*/ 168 h 219"/>
                <a:gd name="T34" fmla="*/ 234 w 234"/>
                <a:gd name="T35" fmla="*/ 22 h 219"/>
                <a:gd name="T36" fmla="*/ 212 w 234"/>
                <a:gd name="T37" fmla="*/ 0 h 219"/>
                <a:gd name="T38" fmla="*/ 219 w 234"/>
                <a:gd name="T39" fmla="*/ 168 h 219"/>
                <a:gd name="T40" fmla="*/ 212 w 234"/>
                <a:gd name="T41" fmla="*/ 175 h 219"/>
                <a:gd name="T42" fmla="*/ 146 w 234"/>
                <a:gd name="T43" fmla="*/ 175 h 219"/>
                <a:gd name="T44" fmla="*/ 88 w 234"/>
                <a:gd name="T45" fmla="*/ 175 h 219"/>
                <a:gd name="T46" fmla="*/ 22 w 234"/>
                <a:gd name="T47" fmla="*/ 175 h 219"/>
                <a:gd name="T48" fmla="*/ 14 w 234"/>
                <a:gd name="T49" fmla="*/ 168 h 219"/>
                <a:gd name="T50" fmla="*/ 14 w 234"/>
                <a:gd name="T51" fmla="*/ 22 h 219"/>
                <a:gd name="T52" fmla="*/ 22 w 234"/>
                <a:gd name="T53" fmla="*/ 15 h 219"/>
                <a:gd name="T54" fmla="*/ 212 w 234"/>
                <a:gd name="T55" fmla="*/ 15 h 219"/>
                <a:gd name="T56" fmla="*/ 219 w 234"/>
                <a:gd name="T57" fmla="*/ 22 h 219"/>
                <a:gd name="T58" fmla="*/ 219 w 234"/>
                <a:gd name="T59" fmla="*/ 16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219">
                  <a:moveTo>
                    <a:pt x="212" y="0"/>
                  </a:moveTo>
                  <a:cubicBezTo>
                    <a:pt x="22" y="0"/>
                    <a:pt x="22" y="0"/>
                    <a:pt x="22" y="0"/>
                  </a:cubicBezTo>
                  <a:cubicBezTo>
                    <a:pt x="10" y="0"/>
                    <a:pt x="0" y="10"/>
                    <a:pt x="0" y="22"/>
                  </a:cubicBezTo>
                  <a:cubicBezTo>
                    <a:pt x="0" y="168"/>
                    <a:pt x="0" y="168"/>
                    <a:pt x="0" y="168"/>
                  </a:cubicBezTo>
                  <a:cubicBezTo>
                    <a:pt x="0" y="180"/>
                    <a:pt x="10" y="190"/>
                    <a:pt x="22" y="190"/>
                  </a:cubicBezTo>
                  <a:cubicBezTo>
                    <a:pt x="95" y="190"/>
                    <a:pt x="95" y="190"/>
                    <a:pt x="95" y="190"/>
                  </a:cubicBezTo>
                  <a:cubicBezTo>
                    <a:pt x="95" y="199"/>
                    <a:pt x="95" y="199"/>
                    <a:pt x="95" y="199"/>
                  </a:cubicBezTo>
                  <a:cubicBezTo>
                    <a:pt x="49" y="205"/>
                    <a:pt x="49" y="205"/>
                    <a:pt x="49" y="205"/>
                  </a:cubicBezTo>
                  <a:cubicBezTo>
                    <a:pt x="46" y="206"/>
                    <a:pt x="44" y="208"/>
                    <a:pt x="44" y="212"/>
                  </a:cubicBezTo>
                  <a:cubicBezTo>
                    <a:pt x="44" y="216"/>
                    <a:pt x="47" y="219"/>
                    <a:pt x="51" y="219"/>
                  </a:cubicBezTo>
                  <a:cubicBezTo>
                    <a:pt x="182" y="219"/>
                    <a:pt x="182" y="219"/>
                    <a:pt x="182" y="219"/>
                  </a:cubicBezTo>
                  <a:cubicBezTo>
                    <a:pt x="186" y="219"/>
                    <a:pt x="190" y="216"/>
                    <a:pt x="190" y="212"/>
                  </a:cubicBezTo>
                  <a:cubicBezTo>
                    <a:pt x="190" y="208"/>
                    <a:pt x="187" y="206"/>
                    <a:pt x="184" y="205"/>
                  </a:cubicBezTo>
                  <a:cubicBezTo>
                    <a:pt x="139" y="199"/>
                    <a:pt x="139" y="199"/>
                    <a:pt x="139" y="199"/>
                  </a:cubicBezTo>
                  <a:cubicBezTo>
                    <a:pt x="139" y="190"/>
                    <a:pt x="139" y="190"/>
                    <a:pt x="139" y="190"/>
                  </a:cubicBezTo>
                  <a:cubicBezTo>
                    <a:pt x="212" y="190"/>
                    <a:pt x="212" y="190"/>
                    <a:pt x="212" y="190"/>
                  </a:cubicBezTo>
                  <a:cubicBezTo>
                    <a:pt x="224" y="190"/>
                    <a:pt x="234" y="180"/>
                    <a:pt x="234" y="168"/>
                  </a:cubicBezTo>
                  <a:cubicBezTo>
                    <a:pt x="234" y="22"/>
                    <a:pt x="234" y="22"/>
                    <a:pt x="234" y="22"/>
                  </a:cubicBezTo>
                  <a:cubicBezTo>
                    <a:pt x="234" y="10"/>
                    <a:pt x="224" y="0"/>
                    <a:pt x="212" y="0"/>
                  </a:cubicBezTo>
                  <a:close/>
                  <a:moveTo>
                    <a:pt x="219" y="168"/>
                  </a:moveTo>
                  <a:cubicBezTo>
                    <a:pt x="219" y="172"/>
                    <a:pt x="216" y="175"/>
                    <a:pt x="212" y="175"/>
                  </a:cubicBezTo>
                  <a:cubicBezTo>
                    <a:pt x="146" y="175"/>
                    <a:pt x="146" y="175"/>
                    <a:pt x="146" y="175"/>
                  </a:cubicBezTo>
                  <a:cubicBezTo>
                    <a:pt x="88" y="175"/>
                    <a:pt x="88" y="175"/>
                    <a:pt x="88" y="175"/>
                  </a:cubicBezTo>
                  <a:cubicBezTo>
                    <a:pt x="22" y="175"/>
                    <a:pt x="22" y="175"/>
                    <a:pt x="22" y="175"/>
                  </a:cubicBezTo>
                  <a:cubicBezTo>
                    <a:pt x="18" y="175"/>
                    <a:pt x="14" y="172"/>
                    <a:pt x="14" y="168"/>
                  </a:cubicBezTo>
                  <a:cubicBezTo>
                    <a:pt x="14" y="22"/>
                    <a:pt x="14" y="22"/>
                    <a:pt x="14" y="22"/>
                  </a:cubicBezTo>
                  <a:cubicBezTo>
                    <a:pt x="14" y="18"/>
                    <a:pt x="18" y="15"/>
                    <a:pt x="22" y="15"/>
                  </a:cubicBezTo>
                  <a:cubicBezTo>
                    <a:pt x="212" y="15"/>
                    <a:pt x="212" y="15"/>
                    <a:pt x="212" y="15"/>
                  </a:cubicBezTo>
                  <a:cubicBezTo>
                    <a:pt x="216" y="15"/>
                    <a:pt x="219" y="18"/>
                    <a:pt x="219" y="22"/>
                  </a:cubicBezTo>
                  <a:lnTo>
                    <a:pt x="21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7" name="Freeform 78"/>
          <p:cNvSpPr>
            <a:spLocks noEditPoints="1"/>
          </p:cNvSpPr>
          <p:nvPr/>
        </p:nvSpPr>
        <p:spPr bwMode="auto">
          <a:xfrm>
            <a:off x="2532987" y="5452486"/>
            <a:ext cx="360000" cy="360000"/>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8" name="Group 37"/>
          <p:cNvGrpSpPr>
            <a:grpSpLocks/>
          </p:cNvGrpSpPr>
          <p:nvPr/>
        </p:nvGrpSpPr>
        <p:grpSpPr>
          <a:xfrm>
            <a:off x="2554348" y="2693186"/>
            <a:ext cx="360000" cy="324000"/>
            <a:chOff x="1511296" y="730196"/>
            <a:chExt cx="256867" cy="216138"/>
          </a:xfrm>
          <a:solidFill>
            <a:schemeClr val="accent2"/>
          </a:solidFill>
        </p:grpSpPr>
        <p:sp>
          <p:nvSpPr>
            <p:cNvPr id="39"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42" name="Straight Connector 41"/>
          <p:cNvCxnSpPr/>
          <p:nvPr/>
        </p:nvCxnSpPr>
        <p:spPr>
          <a:xfrm>
            <a:off x="6400796" y="4065405"/>
            <a:ext cx="1582057" cy="0"/>
          </a:xfrm>
          <a:prstGeom prst="line">
            <a:avLst/>
          </a:prstGeom>
          <a:ln w="279400" cmpd="sng">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00795" y="4370256"/>
            <a:ext cx="2160000" cy="0"/>
          </a:xfrm>
          <a:prstGeom prst="line">
            <a:avLst/>
          </a:prstGeom>
          <a:ln w="279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00795" y="4677992"/>
            <a:ext cx="2880000" cy="0"/>
          </a:xfrm>
          <a:prstGeom prst="line">
            <a:avLst/>
          </a:prstGeom>
          <a:ln w="279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0795" y="4972598"/>
            <a:ext cx="2520000" cy="0"/>
          </a:xfrm>
          <a:prstGeom prst="line">
            <a:avLst/>
          </a:prstGeom>
          <a:ln w="279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0795" y="5282895"/>
            <a:ext cx="3600000" cy="0"/>
          </a:xfrm>
          <a:prstGeom prst="line">
            <a:avLst/>
          </a:prstGeom>
          <a:ln w="279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400795" y="5583112"/>
            <a:ext cx="4320000" cy="0"/>
          </a:xfrm>
          <a:prstGeom prst="line">
            <a:avLst/>
          </a:prstGeom>
          <a:ln w="279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00795" y="5886998"/>
            <a:ext cx="3240000"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Content Placeholder 2"/>
          <p:cNvSpPr txBox="1">
            <a:spLocks/>
          </p:cNvSpPr>
          <p:nvPr/>
        </p:nvSpPr>
        <p:spPr>
          <a:xfrm>
            <a:off x="7991767" y="3907893"/>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1">
                    <a:lumMod val="75000"/>
                  </a:schemeClr>
                </a:solidFill>
                <a:ea typeface="Roboto" panose="02000000000000000000" pitchFamily="2" charset="0"/>
                <a:cs typeface="Arial" panose="020B0604020202020204" pitchFamily="34" charset="0"/>
              </a:rPr>
              <a:t>Airplane</a:t>
            </a:r>
            <a:endParaRPr lang="en-US" sz="1400" dirty="0">
              <a:solidFill>
                <a:schemeClr val="accent1">
                  <a:lumMod val="75000"/>
                </a:schemeClr>
              </a:solidFill>
              <a:ea typeface="Roboto" panose="02000000000000000000" pitchFamily="2" charset="0"/>
              <a:cs typeface="Arial" panose="020B0604020202020204" pitchFamily="34" charset="0"/>
            </a:endParaRPr>
          </a:p>
        </p:txBody>
      </p:sp>
      <p:sp>
        <p:nvSpPr>
          <p:cNvPr id="50" name="Content Placeholder 2"/>
          <p:cNvSpPr txBox="1">
            <a:spLocks/>
          </p:cNvSpPr>
          <p:nvPr/>
        </p:nvSpPr>
        <p:spPr>
          <a:xfrm>
            <a:off x="8580603" y="4204222"/>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2">
                    <a:lumMod val="75000"/>
                  </a:schemeClr>
                </a:solidFill>
                <a:ea typeface="Roboto" panose="02000000000000000000" pitchFamily="2" charset="0"/>
                <a:cs typeface="Arial" panose="020B0604020202020204" pitchFamily="34" charset="0"/>
              </a:rPr>
              <a:t>Camera</a:t>
            </a:r>
            <a:endParaRPr lang="en-US" sz="1400" dirty="0">
              <a:solidFill>
                <a:schemeClr val="accent2">
                  <a:lumMod val="75000"/>
                </a:schemeClr>
              </a:solidFill>
              <a:ea typeface="Roboto" panose="02000000000000000000" pitchFamily="2" charset="0"/>
              <a:cs typeface="Arial" panose="020B0604020202020204" pitchFamily="34" charset="0"/>
            </a:endParaRPr>
          </a:p>
        </p:txBody>
      </p:sp>
      <p:sp>
        <p:nvSpPr>
          <p:cNvPr id="51" name="Content Placeholder 2"/>
          <p:cNvSpPr txBox="1">
            <a:spLocks/>
          </p:cNvSpPr>
          <p:nvPr/>
        </p:nvSpPr>
        <p:spPr>
          <a:xfrm>
            <a:off x="9286089" y="4507989"/>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3">
                    <a:lumMod val="75000"/>
                  </a:schemeClr>
                </a:solidFill>
                <a:ea typeface="Roboto" panose="02000000000000000000" pitchFamily="2" charset="0"/>
                <a:cs typeface="Arial" panose="020B0604020202020204" pitchFamily="34" charset="0"/>
              </a:rPr>
              <a:t>Watches</a:t>
            </a:r>
            <a:endParaRPr lang="en-US" sz="1400" dirty="0">
              <a:solidFill>
                <a:schemeClr val="accent3">
                  <a:lumMod val="75000"/>
                </a:schemeClr>
              </a:solidFill>
              <a:ea typeface="Roboto" panose="02000000000000000000" pitchFamily="2" charset="0"/>
              <a:cs typeface="Arial" panose="020B0604020202020204" pitchFamily="34" charset="0"/>
            </a:endParaRPr>
          </a:p>
        </p:txBody>
      </p:sp>
      <p:sp>
        <p:nvSpPr>
          <p:cNvPr id="52" name="Content Placeholder 2"/>
          <p:cNvSpPr txBox="1">
            <a:spLocks/>
          </p:cNvSpPr>
          <p:nvPr/>
        </p:nvSpPr>
        <p:spPr>
          <a:xfrm>
            <a:off x="8943686" y="4815794"/>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4">
                    <a:lumMod val="75000"/>
                  </a:schemeClr>
                </a:solidFill>
                <a:ea typeface="Roboto" panose="02000000000000000000" pitchFamily="2" charset="0"/>
                <a:cs typeface="Arial" panose="020B0604020202020204" pitchFamily="34" charset="0"/>
              </a:rPr>
              <a:t>Monitor</a:t>
            </a:r>
            <a:endParaRPr lang="en-US" sz="1400" dirty="0">
              <a:solidFill>
                <a:schemeClr val="accent4">
                  <a:lumMod val="75000"/>
                </a:schemeClr>
              </a:solidFill>
              <a:ea typeface="Roboto" panose="02000000000000000000" pitchFamily="2" charset="0"/>
              <a:cs typeface="Arial" panose="020B0604020202020204" pitchFamily="34" charset="0"/>
            </a:endParaRPr>
          </a:p>
        </p:txBody>
      </p:sp>
      <p:sp>
        <p:nvSpPr>
          <p:cNvPr id="53" name="Content Placeholder 2"/>
          <p:cNvSpPr txBox="1">
            <a:spLocks/>
          </p:cNvSpPr>
          <p:nvPr/>
        </p:nvSpPr>
        <p:spPr>
          <a:xfrm>
            <a:off x="10009172" y="5119561"/>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5">
                    <a:lumMod val="75000"/>
                  </a:schemeClr>
                </a:solidFill>
                <a:ea typeface="Roboto" panose="02000000000000000000" pitchFamily="2" charset="0"/>
                <a:cs typeface="Arial" panose="020B0604020202020204" pitchFamily="34" charset="0"/>
              </a:rPr>
              <a:t>Diamond</a:t>
            </a:r>
            <a:endParaRPr lang="en-US" sz="1400" dirty="0">
              <a:solidFill>
                <a:schemeClr val="accent5">
                  <a:lumMod val="75000"/>
                </a:schemeClr>
              </a:solidFill>
              <a:ea typeface="Roboto" panose="02000000000000000000" pitchFamily="2" charset="0"/>
              <a:cs typeface="Arial" panose="020B0604020202020204" pitchFamily="34" charset="0"/>
            </a:endParaRPr>
          </a:p>
        </p:txBody>
      </p:sp>
      <p:sp>
        <p:nvSpPr>
          <p:cNvPr id="54" name="Content Placeholder 2"/>
          <p:cNvSpPr txBox="1">
            <a:spLocks/>
          </p:cNvSpPr>
          <p:nvPr/>
        </p:nvSpPr>
        <p:spPr>
          <a:xfrm>
            <a:off x="10720795" y="5426667"/>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6">
                    <a:lumMod val="75000"/>
                  </a:schemeClr>
                </a:solidFill>
                <a:ea typeface="Roboto" panose="02000000000000000000" pitchFamily="2" charset="0"/>
                <a:cs typeface="Arial" panose="020B0604020202020204" pitchFamily="34" charset="0"/>
              </a:rPr>
              <a:t>Pencil</a:t>
            </a:r>
            <a:endParaRPr lang="en-US" sz="1400" dirty="0">
              <a:solidFill>
                <a:schemeClr val="accent6">
                  <a:lumMod val="75000"/>
                </a:schemeClr>
              </a:solidFill>
              <a:ea typeface="Roboto" panose="02000000000000000000" pitchFamily="2" charset="0"/>
              <a:cs typeface="Arial" panose="020B0604020202020204" pitchFamily="34" charset="0"/>
            </a:endParaRPr>
          </a:p>
        </p:txBody>
      </p:sp>
      <p:sp>
        <p:nvSpPr>
          <p:cNvPr id="55" name="Content Placeholder 2"/>
          <p:cNvSpPr txBox="1">
            <a:spLocks/>
          </p:cNvSpPr>
          <p:nvPr/>
        </p:nvSpPr>
        <p:spPr>
          <a:xfrm>
            <a:off x="9648635" y="5732435"/>
            <a:ext cx="1278106" cy="32646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tx1">
                    <a:lumMod val="75000"/>
                  </a:schemeClr>
                </a:solidFill>
                <a:ea typeface="Roboto" panose="02000000000000000000" pitchFamily="2" charset="0"/>
                <a:cs typeface="Arial" panose="020B0604020202020204" pitchFamily="34" charset="0"/>
              </a:rPr>
              <a:t>Glass</a:t>
            </a:r>
            <a:endParaRPr lang="en-US" sz="1400" dirty="0">
              <a:solidFill>
                <a:schemeClr val="tx1">
                  <a:lumMod val="75000"/>
                </a:schemeClr>
              </a:solidFill>
              <a:ea typeface="Roboto" panose="02000000000000000000" pitchFamily="2" charset="0"/>
              <a:cs typeface="Arial" panose="020B0604020202020204" pitchFamily="34" charset="0"/>
            </a:endParaRPr>
          </a:p>
        </p:txBody>
      </p:sp>
      <p:sp>
        <p:nvSpPr>
          <p:cNvPr id="56" name="Content Placeholder 2"/>
          <p:cNvSpPr txBox="1">
            <a:spLocks/>
          </p:cNvSpPr>
          <p:nvPr/>
        </p:nvSpPr>
        <p:spPr>
          <a:xfrm>
            <a:off x="3962828" y="1358477"/>
            <a:ext cx="7324450" cy="212009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id-ID" sz="3600" dirty="0" smtClean="0">
                <a:solidFill>
                  <a:schemeClr val="bg1">
                    <a:lumMod val="50000"/>
                  </a:schemeClr>
                </a:solidFill>
                <a:latin typeface="Lato" panose="020F0502020204030203" pitchFamily="34" charset="0"/>
              </a:rPr>
              <a:t>Icon Chart Sample</a:t>
            </a:r>
            <a:endParaRPr lang="id-ID" sz="3600" b="1" dirty="0" smtClean="0">
              <a:solidFill>
                <a:schemeClr val="bg1">
                  <a:lumMod val="50000"/>
                </a:schemeClr>
              </a:solidFill>
              <a:latin typeface="Lato" panose="020F0502020204030203" pitchFamily="34" charset="0"/>
              <a:ea typeface="Roboto" panose="02000000000000000000" pitchFamily="2" charset="0"/>
              <a:cs typeface="Arial" panose="020B0604020202020204" pitchFamily="34" charset="0"/>
            </a:endParaRPr>
          </a:p>
          <a:p>
            <a:pPr algn="l">
              <a:lnSpc>
                <a:spcPct val="150000"/>
              </a:lnSpc>
            </a:pPr>
            <a:r>
              <a:rPr lang="en-US" sz="12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a galley of type and scrambled it to make a type specimen book. It has survived not only five centuries, but also the leap into electronic typesetting.</a:t>
            </a:r>
            <a:r>
              <a:rPr lang="id-ID" sz="1200" dirty="0" smtClean="0">
                <a:solidFill>
                  <a:schemeClr val="bg1">
                    <a:lumMod val="65000"/>
                  </a:schemeClr>
                </a:solidFill>
                <a:ea typeface="Roboto" panose="02000000000000000000" pitchFamily="2" charset="0"/>
                <a:cs typeface="Arial" panose="020B0604020202020204" pitchFamily="34" charset="0"/>
              </a:rPr>
              <a:t> </a:t>
            </a:r>
            <a:r>
              <a:rPr lang="en-US" sz="1200" dirty="0" smtClean="0">
                <a:solidFill>
                  <a:schemeClr val="bg1">
                    <a:lumMod val="65000"/>
                  </a:schemeClr>
                </a:solidFill>
                <a:ea typeface="Roboto" panose="02000000000000000000" pitchFamily="2" charset="0"/>
                <a:cs typeface="Arial" panose="020B0604020202020204" pitchFamily="34" charset="0"/>
              </a:rPr>
              <a:t>It was </a:t>
            </a:r>
            <a:r>
              <a:rPr lang="en-US" sz="1200" dirty="0" err="1" smtClean="0">
                <a:solidFill>
                  <a:schemeClr val="bg1">
                    <a:lumMod val="65000"/>
                  </a:schemeClr>
                </a:solidFill>
                <a:ea typeface="Roboto" panose="02000000000000000000" pitchFamily="2" charset="0"/>
                <a:cs typeface="Arial" panose="020B0604020202020204" pitchFamily="34" charset="0"/>
              </a:rPr>
              <a:t>popularised</a:t>
            </a:r>
            <a:r>
              <a:rPr lang="en-US" sz="1200" dirty="0" smtClean="0">
                <a:solidFill>
                  <a:schemeClr val="bg1">
                    <a:lumMod val="65000"/>
                  </a:schemeClr>
                </a:solidFill>
                <a:ea typeface="Roboto" panose="02000000000000000000" pitchFamily="2" charset="0"/>
                <a:cs typeface="Arial" panose="020B0604020202020204" pitchFamily="34" charset="0"/>
              </a:rPr>
              <a:t> in the 1960s with the release of </a:t>
            </a:r>
            <a:r>
              <a:rPr lang="en-US" sz="1200" dirty="0" err="1" smtClean="0">
                <a:solidFill>
                  <a:schemeClr val="bg1">
                    <a:lumMod val="65000"/>
                  </a:schemeClr>
                </a:solidFill>
                <a:ea typeface="Roboto" panose="02000000000000000000" pitchFamily="2" charset="0"/>
                <a:cs typeface="Arial" panose="020B0604020202020204" pitchFamily="34" charset="0"/>
              </a:rPr>
              <a:t>Letraset</a:t>
            </a:r>
            <a:r>
              <a:rPr lang="en-US" sz="1200" dirty="0" smtClean="0">
                <a:solidFill>
                  <a:schemeClr val="bg1">
                    <a:lumMod val="65000"/>
                  </a:schemeClr>
                </a:solidFill>
                <a:ea typeface="Roboto" panose="02000000000000000000" pitchFamily="2" charset="0"/>
                <a:cs typeface="Arial" panose="020B0604020202020204" pitchFamily="34" charset="0"/>
              </a:rPr>
              <a:t> sheets containing Lorem </a:t>
            </a:r>
            <a:r>
              <a:rPr lang="en-US" sz="1200" dirty="0" err="1" smtClean="0">
                <a:solidFill>
                  <a:schemeClr val="bg1">
                    <a:lumMod val="65000"/>
                  </a:schemeClr>
                </a:solidFill>
                <a:ea typeface="Roboto" panose="02000000000000000000" pitchFamily="2" charset="0"/>
                <a:cs typeface="Arial" panose="020B0604020202020204" pitchFamily="34" charset="0"/>
              </a:rPr>
              <a:t>Ipsum</a:t>
            </a:r>
            <a:r>
              <a:rPr lang="en-US" sz="1200" dirty="0" smtClean="0">
                <a:solidFill>
                  <a:schemeClr val="bg1">
                    <a:lumMod val="65000"/>
                  </a:schemeClr>
                </a:solidFill>
                <a:ea typeface="Roboto" panose="02000000000000000000" pitchFamily="2" charset="0"/>
                <a:cs typeface="Arial" panose="020B0604020202020204" pitchFamily="34" charset="0"/>
              </a:rPr>
              <a:t> passages</a:t>
            </a:r>
            <a:r>
              <a:rPr lang="id-ID" sz="1200" dirty="0" smtClean="0">
                <a:solidFill>
                  <a:schemeClr val="bg1">
                    <a:lumMod val="65000"/>
                  </a:schemeClr>
                </a:solidFill>
                <a:ea typeface="Roboto" panose="02000000000000000000" pitchFamily="2" charset="0"/>
                <a:cs typeface="Arial" panose="020B0604020202020204" pitchFamily="34" charset="0"/>
              </a:rPr>
              <a:t>.</a:t>
            </a:r>
            <a:endParaRPr lang="en-US" sz="1200" i="1" dirty="0">
              <a:solidFill>
                <a:schemeClr val="bg1">
                  <a:lumMod val="75000"/>
                </a:schemeClr>
              </a:solidFill>
              <a:ea typeface="Roboto" panose="02000000000000000000" pitchFamily="2" charset="0"/>
              <a:cs typeface="Arial" panose="020B0604020202020204" pitchFamily="34" charset="0"/>
            </a:endParaRPr>
          </a:p>
        </p:txBody>
      </p:sp>
      <p:grpSp>
        <p:nvGrpSpPr>
          <p:cNvPr id="57" name="Group 56"/>
          <p:cNvGrpSpPr>
            <a:grpSpLocks noChangeAspect="1"/>
          </p:cNvGrpSpPr>
          <p:nvPr/>
        </p:nvGrpSpPr>
        <p:grpSpPr>
          <a:xfrm>
            <a:off x="4070547" y="3937426"/>
            <a:ext cx="2106000" cy="2106000"/>
            <a:chOff x="4872568" y="1699685"/>
            <a:chExt cx="2724150" cy="2724151"/>
          </a:xfrm>
          <a:solidFill>
            <a:schemeClr val="bg1">
              <a:lumMod val="50000"/>
            </a:schemeClr>
          </a:solidFill>
        </p:grpSpPr>
        <p:sp>
          <p:nvSpPr>
            <p:cNvPr id="58" name="Freeform 11"/>
            <p:cNvSpPr>
              <a:spLocks noEditPoints="1"/>
            </p:cNvSpPr>
            <p:nvPr/>
          </p:nvSpPr>
          <p:spPr bwMode="auto">
            <a:xfrm>
              <a:off x="4872568" y="1699685"/>
              <a:ext cx="2724150" cy="2724151"/>
            </a:xfrm>
            <a:custGeom>
              <a:avLst/>
              <a:gdLst/>
              <a:ahLst/>
              <a:cxnLst>
                <a:cxn ang="0">
                  <a:pos x="0" y="313"/>
                </a:cxn>
                <a:cxn ang="0">
                  <a:pos x="0" y="1526"/>
                </a:cxn>
                <a:cxn ang="0">
                  <a:pos x="49" y="1392"/>
                </a:cxn>
                <a:cxn ang="0">
                  <a:pos x="77" y="1373"/>
                </a:cxn>
                <a:cxn ang="0">
                  <a:pos x="414" y="1373"/>
                </a:cxn>
                <a:cxn ang="0">
                  <a:pos x="441" y="1392"/>
                </a:cxn>
                <a:cxn ang="0">
                  <a:pos x="566" y="1694"/>
                </a:cxn>
                <a:cxn ang="0">
                  <a:pos x="1382" y="1694"/>
                </a:cxn>
                <a:cxn ang="0">
                  <a:pos x="1695" y="1381"/>
                </a:cxn>
                <a:cxn ang="0">
                  <a:pos x="1695" y="0"/>
                </a:cxn>
                <a:cxn ang="0">
                  <a:pos x="314" y="0"/>
                </a:cxn>
                <a:cxn ang="0">
                  <a:pos x="0" y="313"/>
                </a:cxn>
                <a:cxn ang="0">
                  <a:pos x="205" y="332"/>
                </a:cxn>
                <a:cxn ang="0">
                  <a:pos x="228" y="304"/>
                </a:cxn>
                <a:cxn ang="0">
                  <a:pos x="227" y="297"/>
                </a:cxn>
                <a:cxn ang="0">
                  <a:pos x="244" y="104"/>
                </a:cxn>
                <a:cxn ang="0">
                  <a:pos x="247" y="104"/>
                </a:cxn>
                <a:cxn ang="0">
                  <a:pos x="264" y="297"/>
                </a:cxn>
                <a:cxn ang="0">
                  <a:pos x="263" y="304"/>
                </a:cxn>
                <a:cxn ang="0">
                  <a:pos x="286" y="332"/>
                </a:cxn>
                <a:cxn ang="0">
                  <a:pos x="270" y="352"/>
                </a:cxn>
                <a:cxn ang="0">
                  <a:pos x="221" y="352"/>
                </a:cxn>
                <a:cxn ang="0">
                  <a:pos x="205" y="332"/>
                </a:cxn>
                <a:cxn ang="0">
                  <a:pos x="218" y="360"/>
                </a:cxn>
                <a:cxn ang="0">
                  <a:pos x="273" y="360"/>
                </a:cxn>
                <a:cxn ang="0">
                  <a:pos x="293" y="379"/>
                </a:cxn>
                <a:cxn ang="0">
                  <a:pos x="273" y="399"/>
                </a:cxn>
                <a:cxn ang="0">
                  <a:pos x="218" y="399"/>
                </a:cxn>
                <a:cxn ang="0">
                  <a:pos x="197" y="379"/>
                </a:cxn>
                <a:cxn ang="0">
                  <a:pos x="218" y="360"/>
                </a:cxn>
                <a:cxn ang="0">
                  <a:pos x="351" y="1059"/>
                </a:cxn>
                <a:cxn ang="0">
                  <a:pos x="415" y="1307"/>
                </a:cxn>
                <a:cxn ang="0">
                  <a:pos x="400" y="1327"/>
                </a:cxn>
                <a:cxn ang="0">
                  <a:pos x="91" y="1327"/>
                </a:cxn>
                <a:cxn ang="0">
                  <a:pos x="76" y="1307"/>
                </a:cxn>
                <a:cxn ang="0">
                  <a:pos x="140" y="1059"/>
                </a:cxn>
                <a:cxn ang="0">
                  <a:pos x="165" y="1038"/>
                </a:cxn>
                <a:cxn ang="0">
                  <a:pos x="326" y="1038"/>
                </a:cxn>
                <a:cxn ang="0">
                  <a:pos x="351" y="1059"/>
                </a:cxn>
                <a:cxn ang="0">
                  <a:pos x="315" y="980"/>
                </a:cxn>
                <a:cxn ang="0">
                  <a:pos x="176" y="980"/>
                </a:cxn>
                <a:cxn ang="0">
                  <a:pos x="159" y="959"/>
                </a:cxn>
                <a:cxn ang="0">
                  <a:pos x="217" y="430"/>
                </a:cxn>
                <a:cxn ang="0">
                  <a:pos x="239" y="410"/>
                </a:cxn>
                <a:cxn ang="0">
                  <a:pos x="252" y="410"/>
                </a:cxn>
                <a:cxn ang="0">
                  <a:pos x="274" y="430"/>
                </a:cxn>
                <a:cxn ang="0">
                  <a:pos x="332" y="959"/>
                </a:cxn>
                <a:cxn ang="0">
                  <a:pos x="315" y="980"/>
                </a:cxn>
              </a:cxnLst>
              <a:rect l="0" t="0" r="r" b="b"/>
              <a:pathLst>
                <a:path w="1695" h="1694">
                  <a:moveTo>
                    <a:pt x="0" y="313"/>
                  </a:moveTo>
                  <a:cubicBezTo>
                    <a:pt x="0" y="1526"/>
                    <a:pt x="0" y="1526"/>
                    <a:pt x="0" y="1526"/>
                  </a:cubicBezTo>
                  <a:cubicBezTo>
                    <a:pt x="18" y="1483"/>
                    <a:pt x="34" y="1438"/>
                    <a:pt x="49" y="1392"/>
                  </a:cubicBezTo>
                  <a:cubicBezTo>
                    <a:pt x="53" y="1381"/>
                    <a:pt x="65" y="1373"/>
                    <a:pt x="77" y="1373"/>
                  </a:cubicBezTo>
                  <a:cubicBezTo>
                    <a:pt x="414" y="1373"/>
                    <a:pt x="414" y="1373"/>
                    <a:pt x="414" y="1373"/>
                  </a:cubicBezTo>
                  <a:cubicBezTo>
                    <a:pt x="426" y="1373"/>
                    <a:pt x="438" y="1381"/>
                    <a:pt x="441" y="1392"/>
                  </a:cubicBezTo>
                  <a:cubicBezTo>
                    <a:pt x="478" y="1501"/>
                    <a:pt x="520" y="1603"/>
                    <a:pt x="566" y="1694"/>
                  </a:cubicBezTo>
                  <a:cubicBezTo>
                    <a:pt x="1382" y="1694"/>
                    <a:pt x="1382" y="1694"/>
                    <a:pt x="1382" y="1694"/>
                  </a:cubicBezTo>
                  <a:cubicBezTo>
                    <a:pt x="1555" y="1694"/>
                    <a:pt x="1695" y="1554"/>
                    <a:pt x="1695" y="1381"/>
                  </a:cubicBezTo>
                  <a:cubicBezTo>
                    <a:pt x="1695" y="0"/>
                    <a:pt x="1695" y="0"/>
                    <a:pt x="1695" y="0"/>
                  </a:cubicBezTo>
                  <a:cubicBezTo>
                    <a:pt x="314" y="0"/>
                    <a:pt x="314" y="0"/>
                    <a:pt x="314" y="0"/>
                  </a:cubicBezTo>
                  <a:cubicBezTo>
                    <a:pt x="141" y="0"/>
                    <a:pt x="0" y="140"/>
                    <a:pt x="0" y="313"/>
                  </a:cubicBezTo>
                  <a:close/>
                  <a:moveTo>
                    <a:pt x="205" y="332"/>
                  </a:moveTo>
                  <a:cubicBezTo>
                    <a:pt x="210" y="319"/>
                    <a:pt x="218" y="310"/>
                    <a:pt x="228" y="304"/>
                  </a:cubicBezTo>
                  <a:cubicBezTo>
                    <a:pt x="227" y="302"/>
                    <a:pt x="227" y="299"/>
                    <a:pt x="227" y="297"/>
                  </a:cubicBezTo>
                  <a:cubicBezTo>
                    <a:pt x="244" y="104"/>
                    <a:pt x="244" y="104"/>
                    <a:pt x="244" y="104"/>
                  </a:cubicBezTo>
                  <a:cubicBezTo>
                    <a:pt x="245" y="93"/>
                    <a:pt x="246" y="93"/>
                    <a:pt x="247" y="104"/>
                  </a:cubicBezTo>
                  <a:cubicBezTo>
                    <a:pt x="264" y="297"/>
                    <a:pt x="264" y="297"/>
                    <a:pt x="264" y="297"/>
                  </a:cubicBezTo>
                  <a:cubicBezTo>
                    <a:pt x="264" y="299"/>
                    <a:pt x="264" y="302"/>
                    <a:pt x="263" y="304"/>
                  </a:cubicBezTo>
                  <a:cubicBezTo>
                    <a:pt x="273" y="310"/>
                    <a:pt x="281" y="319"/>
                    <a:pt x="286" y="332"/>
                  </a:cubicBezTo>
                  <a:cubicBezTo>
                    <a:pt x="290" y="343"/>
                    <a:pt x="282" y="352"/>
                    <a:pt x="270" y="352"/>
                  </a:cubicBezTo>
                  <a:cubicBezTo>
                    <a:pt x="221" y="352"/>
                    <a:pt x="221" y="352"/>
                    <a:pt x="221" y="352"/>
                  </a:cubicBezTo>
                  <a:cubicBezTo>
                    <a:pt x="209" y="352"/>
                    <a:pt x="201" y="343"/>
                    <a:pt x="205" y="332"/>
                  </a:cubicBezTo>
                  <a:close/>
                  <a:moveTo>
                    <a:pt x="218" y="360"/>
                  </a:moveTo>
                  <a:cubicBezTo>
                    <a:pt x="273" y="360"/>
                    <a:pt x="273" y="360"/>
                    <a:pt x="273" y="360"/>
                  </a:cubicBezTo>
                  <a:cubicBezTo>
                    <a:pt x="284" y="360"/>
                    <a:pt x="293" y="368"/>
                    <a:pt x="293" y="379"/>
                  </a:cubicBezTo>
                  <a:cubicBezTo>
                    <a:pt x="293" y="390"/>
                    <a:pt x="284" y="399"/>
                    <a:pt x="273" y="399"/>
                  </a:cubicBezTo>
                  <a:cubicBezTo>
                    <a:pt x="218" y="399"/>
                    <a:pt x="218" y="399"/>
                    <a:pt x="218" y="399"/>
                  </a:cubicBezTo>
                  <a:cubicBezTo>
                    <a:pt x="207" y="399"/>
                    <a:pt x="197" y="390"/>
                    <a:pt x="197" y="379"/>
                  </a:cubicBezTo>
                  <a:cubicBezTo>
                    <a:pt x="197" y="368"/>
                    <a:pt x="207" y="360"/>
                    <a:pt x="218" y="360"/>
                  </a:cubicBezTo>
                  <a:close/>
                  <a:moveTo>
                    <a:pt x="351" y="1059"/>
                  </a:moveTo>
                  <a:cubicBezTo>
                    <a:pt x="369" y="1145"/>
                    <a:pt x="391" y="1228"/>
                    <a:pt x="415" y="1307"/>
                  </a:cubicBezTo>
                  <a:cubicBezTo>
                    <a:pt x="418" y="1318"/>
                    <a:pt x="411" y="1327"/>
                    <a:pt x="400" y="1327"/>
                  </a:cubicBezTo>
                  <a:cubicBezTo>
                    <a:pt x="91" y="1327"/>
                    <a:pt x="91" y="1327"/>
                    <a:pt x="91" y="1327"/>
                  </a:cubicBezTo>
                  <a:cubicBezTo>
                    <a:pt x="79" y="1327"/>
                    <a:pt x="73" y="1318"/>
                    <a:pt x="76" y="1307"/>
                  </a:cubicBezTo>
                  <a:cubicBezTo>
                    <a:pt x="100" y="1228"/>
                    <a:pt x="121" y="1145"/>
                    <a:pt x="140" y="1059"/>
                  </a:cubicBezTo>
                  <a:cubicBezTo>
                    <a:pt x="142" y="1047"/>
                    <a:pt x="153" y="1038"/>
                    <a:pt x="165" y="1038"/>
                  </a:cubicBezTo>
                  <a:cubicBezTo>
                    <a:pt x="326" y="1038"/>
                    <a:pt x="326" y="1038"/>
                    <a:pt x="326" y="1038"/>
                  </a:cubicBezTo>
                  <a:cubicBezTo>
                    <a:pt x="337" y="1038"/>
                    <a:pt x="349" y="1047"/>
                    <a:pt x="351" y="1059"/>
                  </a:cubicBezTo>
                  <a:close/>
                  <a:moveTo>
                    <a:pt x="315" y="980"/>
                  </a:moveTo>
                  <a:cubicBezTo>
                    <a:pt x="176" y="980"/>
                    <a:pt x="176" y="980"/>
                    <a:pt x="176" y="980"/>
                  </a:cubicBezTo>
                  <a:cubicBezTo>
                    <a:pt x="165" y="980"/>
                    <a:pt x="157" y="971"/>
                    <a:pt x="159" y="959"/>
                  </a:cubicBezTo>
                  <a:cubicBezTo>
                    <a:pt x="190" y="792"/>
                    <a:pt x="209" y="615"/>
                    <a:pt x="217" y="430"/>
                  </a:cubicBezTo>
                  <a:cubicBezTo>
                    <a:pt x="218" y="419"/>
                    <a:pt x="227" y="410"/>
                    <a:pt x="239" y="410"/>
                  </a:cubicBezTo>
                  <a:cubicBezTo>
                    <a:pt x="252" y="410"/>
                    <a:pt x="252" y="410"/>
                    <a:pt x="252" y="410"/>
                  </a:cubicBezTo>
                  <a:cubicBezTo>
                    <a:pt x="263" y="410"/>
                    <a:pt x="273" y="419"/>
                    <a:pt x="274" y="430"/>
                  </a:cubicBezTo>
                  <a:cubicBezTo>
                    <a:pt x="281" y="615"/>
                    <a:pt x="301" y="792"/>
                    <a:pt x="332" y="959"/>
                  </a:cubicBezTo>
                  <a:cubicBezTo>
                    <a:pt x="334" y="971"/>
                    <a:pt x="326" y="980"/>
                    <a:pt x="315" y="98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12"/>
            <p:cNvSpPr>
              <a:spLocks/>
            </p:cNvSpPr>
            <p:nvPr/>
          </p:nvSpPr>
          <p:spPr bwMode="auto">
            <a:xfrm>
              <a:off x="4950885" y="4231219"/>
              <a:ext cx="632883" cy="192617"/>
            </a:xfrm>
            <a:custGeom>
              <a:avLst/>
              <a:gdLst/>
              <a:ahLst/>
              <a:cxnLst>
                <a:cxn ang="0">
                  <a:pos x="197" y="0"/>
                </a:cxn>
                <a:cxn ang="0">
                  <a:pos x="0" y="120"/>
                </a:cxn>
                <a:cxn ang="0">
                  <a:pos x="395" y="120"/>
                </a:cxn>
                <a:cxn ang="0">
                  <a:pos x="197" y="0"/>
                </a:cxn>
              </a:cxnLst>
              <a:rect l="0" t="0" r="r" b="b"/>
              <a:pathLst>
                <a:path w="395" h="120">
                  <a:moveTo>
                    <a:pt x="197" y="0"/>
                  </a:moveTo>
                  <a:cubicBezTo>
                    <a:pt x="114" y="0"/>
                    <a:pt x="42" y="48"/>
                    <a:pt x="0" y="120"/>
                  </a:cubicBezTo>
                  <a:cubicBezTo>
                    <a:pt x="395" y="120"/>
                    <a:pt x="395" y="120"/>
                    <a:pt x="395" y="120"/>
                  </a:cubicBezTo>
                  <a:cubicBezTo>
                    <a:pt x="353" y="48"/>
                    <a:pt x="280" y="0"/>
                    <a:pt x="19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cxnSp>
        <p:nvCxnSpPr>
          <p:cNvPr id="60" name="Straight Connector 59"/>
          <p:cNvCxnSpPr/>
          <p:nvPr/>
        </p:nvCxnSpPr>
        <p:spPr>
          <a:xfrm flipH="1">
            <a:off x="4063523" y="3666279"/>
            <a:ext cx="7200000" cy="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3948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wipe(left)">
                                      <p:cBhvr>
                                        <p:cTn id="59" dur="750"/>
                                        <p:tgtEl>
                                          <p:spTgt spid="60"/>
                                        </p:tgtEl>
                                      </p:cBhvr>
                                    </p:animEffect>
                                  </p:childTnLst>
                                </p:cTn>
                              </p:par>
                            </p:childTnLst>
                          </p:cTn>
                        </p:par>
                        <p:par>
                          <p:cTn id="60" fill="hold">
                            <p:stCondLst>
                              <p:cond delay="6250"/>
                            </p:stCondLst>
                            <p:childTnLst>
                              <p:par>
                                <p:cTn id="61" presetID="21" presetClass="entr" presetSubtype="1"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heel(1)">
                                      <p:cBhvr>
                                        <p:cTn id="63" dur="2000"/>
                                        <p:tgtEl>
                                          <p:spTgt spid="57"/>
                                        </p:tgtEl>
                                      </p:cBhvr>
                                    </p:animEffect>
                                  </p:childTnLst>
                                </p:cTn>
                              </p:par>
                            </p:childTnLst>
                          </p:cTn>
                        </p:par>
                        <p:par>
                          <p:cTn id="64" fill="hold">
                            <p:stCondLst>
                              <p:cond delay="8250"/>
                            </p:stCondLst>
                            <p:childTnLst>
                              <p:par>
                                <p:cTn id="65" presetID="22" presetClass="entr" presetSubtype="8"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750"/>
                                        <p:tgtEl>
                                          <p:spTgt spid="42"/>
                                        </p:tgtEl>
                                      </p:cBhvr>
                                    </p:animEffect>
                                  </p:childTnLst>
                                </p:cTn>
                              </p:par>
                            </p:childTnLst>
                          </p:cTn>
                        </p:par>
                        <p:par>
                          <p:cTn id="68" fill="hold">
                            <p:stCondLst>
                              <p:cond delay="9000"/>
                            </p:stCondLst>
                            <p:childTnLst>
                              <p:par>
                                <p:cTn id="69" presetID="22" presetClass="entr" presetSubtype="8"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left)">
                                      <p:cBhvr>
                                        <p:cTn id="71" dur="750"/>
                                        <p:tgtEl>
                                          <p:spTgt spid="43"/>
                                        </p:tgtEl>
                                      </p:cBhvr>
                                    </p:animEffect>
                                  </p:childTnLst>
                                </p:cTn>
                              </p:par>
                            </p:childTnLst>
                          </p:cTn>
                        </p:par>
                        <p:par>
                          <p:cTn id="72" fill="hold">
                            <p:stCondLst>
                              <p:cond delay="975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750"/>
                                        <p:tgtEl>
                                          <p:spTgt spid="44"/>
                                        </p:tgtEl>
                                      </p:cBhvr>
                                    </p:animEffect>
                                  </p:childTnLst>
                                </p:cTn>
                              </p:par>
                            </p:childTnLst>
                          </p:cTn>
                        </p:par>
                        <p:par>
                          <p:cTn id="76" fill="hold">
                            <p:stCondLst>
                              <p:cond delay="10500"/>
                            </p:stCondLst>
                            <p:childTnLst>
                              <p:par>
                                <p:cTn id="77" presetID="22" presetClass="entr" presetSubtype="8"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750"/>
                                        <p:tgtEl>
                                          <p:spTgt spid="45"/>
                                        </p:tgtEl>
                                      </p:cBhvr>
                                    </p:animEffect>
                                  </p:childTnLst>
                                </p:cTn>
                              </p:par>
                            </p:childTnLst>
                          </p:cTn>
                        </p:par>
                        <p:par>
                          <p:cTn id="80" fill="hold">
                            <p:stCondLst>
                              <p:cond delay="11250"/>
                            </p:stCondLst>
                            <p:childTnLst>
                              <p:par>
                                <p:cTn id="81" presetID="22" presetClass="entr" presetSubtype="8" fill="hold"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left)">
                                      <p:cBhvr>
                                        <p:cTn id="83" dur="750"/>
                                        <p:tgtEl>
                                          <p:spTgt spid="46"/>
                                        </p:tgtEl>
                                      </p:cBhvr>
                                    </p:animEffect>
                                  </p:childTnLst>
                                </p:cTn>
                              </p:par>
                            </p:childTnLst>
                          </p:cTn>
                        </p:par>
                        <p:par>
                          <p:cTn id="84" fill="hold">
                            <p:stCondLst>
                              <p:cond delay="12000"/>
                            </p:stCondLst>
                            <p:childTnLst>
                              <p:par>
                                <p:cTn id="85" presetID="22" presetClass="entr" presetSubtype="8"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750"/>
                                        <p:tgtEl>
                                          <p:spTgt spid="47"/>
                                        </p:tgtEl>
                                      </p:cBhvr>
                                    </p:animEffect>
                                  </p:childTnLst>
                                </p:cTn>
                              </p:par>
                            </p:childTnLst>
                          </p:cTn>
                        </p:par>
                        <p:par>
                          <p:cTn id="88" fill="hold">
                            <p:stCondLst>
                              <p:cond delay="12750"/>
                            </p:stCondLst>
                            <p:childTnLst>
                              <p:par>
                                <p:cTn id="89" presetID="22" presetClass="entr" presetSubtype="8"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left)">
                                      <p:cBhvr>
                                        <p:cTn id="91" dur="750"/>
                                        <p:tgtEl>
                                          <p:spTgt spid="48"/>
                                        </p:tgtEl>
                                      </p:cBhvr>
                                    </p:animEffect>
                                  </p:childTnLst>
                                </p:cTn>
                              </p:par>
                            </p:childTnLst>
                          </p:cTn>
                        </p:par>
                        <p:par>
                          <p:cTn id="92" fill="hold">
                            <p:stCondLst>
                              <p:cond delay="135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14000"/>
                            </p:stCondLst>
                            <p:childTnLst>
                              <p:par>
                                <p:cTn id="97" presetID="22" presetClass="entr" presetSubtype="8"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left)">
                                      <p:cBhvr>
                                        <p:cTn id="99" dur="500"/>
                                        <p:tgtEl>
                                          <p:spTgt spid="50"/>
                                        </p:tgtEl>
                                      </p:cBhvr>
                                    </p:animEffect>
                                  </p:childTnLst>
                                </p:cTn>
                              </p:par>
                            </p:childTnLst>
                          </p:cTn>
                        </p:par>
                        <p:par>
                          <p:cTn id="100" fill="hold">
                            <p:stCondLst>
                              <p:cond delay="14500"/>
                            </p:stCondLst>
                            <p:childTnLst>
                              <p:par>
                                <p:cTn id="101" presetID="22" presetClass="entr" presetSubtype="8" fill="hold" grpId="0" nodeType="after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wipe(left)">
                                      <p:cBhvr>
                                        <p:cTn id="103" dur="500"/>
                                        <p:tgtEl>
                                          <p:spTgt spid="51"/>
                                        </p:tgtEl>
                                      </p:cBhvr>
                                    </p:animEffect>
                                  </p:childTnLst>
                                </p:cTn>
                              </p:par>
                            </p:childTnLst>
                          </p:cTn>
                        </p:par>
                        <p:par>
                          <p:cTn id="104" fill="hold">
                            <p:stCondLst>
                              <p:cond delay="15000"/>
                            </p:stCondLst>
                            <p:childTnLst>
                              <p:par>
                                <p:cTn id="105" presetID="22" presetClass="entr" presetSubtype="8" fill="hold" grpId="0" nodeType="after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childTnLst>
                          </p:cTn>
                        </p:par>
                        <p:par>
                          <p:cTn id="108" fill="hold">
                            <p:stCondLst>
                              <p:cond delay="15500"/>
                            </p:stCondLst>
                            <p:childTnLst>
                              <p:par>
                                <p:cTn id="109" presetID="22" presetClass="entr" presetSubtype="8" fill="hold" grpId="0" nodeType="after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left)">
                                      <p:cBhvr>
                                        <p:cTn id="111" dur="500"/>
                                        <p:tgtEl>
                                          <p:spTgt spid="53"/>
                                        </p:tgtEl>
                                      </p:cBhvr>
                                    </p:animEffect>
                                  </p:childTnLst>
                                </p:cTn>
                              </p:par>
                            </p:childTnLst>
                          </p:cTn>
                        </p:par>
                        <p:par>
                          <p:cTn id="112" fill="hold">
                            <p:stCondLst>
                              <p:cond delay="16000"/>
                            </p:stCondLst>
                            <p:childTnLst>
                              <p:par>
                                <p:cTn id="113" presetID="22" presetClass="entr" presetSubtype="8" fill="hold" grpId="0" nodeType="after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wipe(left)">
                                      <p:cBhvr>
                                        <p:cTn id="115" dur="500"/>
                                        <p:tgtEl>
                                          <p:spTgt spid="54"/>
                                        </p:tgtEl>
                                      </p:cBhvr>
                                    </p:animEffect>
                                  </p:childTnLst>
                                </p:cTn>
                              </p:par>
                            </p:childTnLst>
                          </p:cTn>
                        </p:par>
                        <p:par>
                          <p:cTn id="116" fill="hold">
                            <p:stCondLst>
                              <p:cond delay="16500"/>
                            </p:stCondLst>
                            <p:childTnLst>
                              <p:par>
                                <p:cTn id="117" presetID="22" presetClass="entr" presetSubtype="8" fill="hold" grpId="0" nodeType="after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wipe(left)">
                                      <p:cBhvr>
                                        <p:cTn id="1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3" grpId="0" animBg="1"/>
      <p:bldP spid="37" grpId="0" animBg="1"/>
      <p:bldP spid="49" grpId="0"/>
      <p:bldP spid="50" grpId="0"/>
      <p:bldP spid="51" grpId="0"/>
      <p:bldP spid="52" grpId="0"/>
      <p:bldP spid="53" grpId="0"/>
      <p:bldP spid="54" grpId="0"/>
      <p:bldP spid="55" grpId="0"/>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37</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Curve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6" name="Group 4"/>
          <p:cNvGrpSpPr>
            <a:grpSpLocks noChangeAspect="1"/>
          </p:cNvGrpSpPr>
          <p:nvPr/>
        </p:nvGrpSpPr>
        <p:grpSpPr bwMode="auto">
          <a:xfrm>
            <a:off x="2224314" y="2028370"/>
            <a:ext cx="10315576" cy="3432177"/>
            <a:chOff x="432" y="1168"/>
            <a:chExt cx="6498" cy="2162"/>
          </a:xfrm>
        </p:grpSpPr>
        <p:sp>
          <p:nvSpPr>
            <p:cNvPr id="7" name="Freeform 6"/>
            <p:cNvSpPr>
              <a:spLocks/>
            </p:cNvSpPr>
            <p:nvPr/>
          </p:nvSpPr>
          <p:spPr bwMode="auto">
            <a:xfrm>
              <a:off x="633" y="2365"/>
              <a:ext cx="6085" cy="965"/>
            </a:xfrm>
            <a:custGeom>
              <a:avLst/>
              <a:gdLst>
                <a:gd name="T0" fmla="*/ 0 w 5960"/>
                <a:gd name="T1" fmla="*/ 0 h 965"/>
                <a:gd name="T2" fmla="*/ 0 w 5960"/>
                <a:gd name="T3" fmla="*/ 126 h 965"/>
                <a:gd name="T4" fmla="*/ 256 w 5960"/>
                <a:gd name="T5" fmla="*/ 196 h 965"/>
                <a:gd name="T6" fmla="*/ 515 w 5960"/>
                <a:gd name="T7" fmla="*/ 336 h 965"/>
                <a:gd name="T8" fmla="*/ 748 w 5960"/>
                <a:gd name="T9" fmla="*/ 368 h 965"/>
                <a:gd name="T10" fmla="*/ 1008 w 5960"/>
                <a:gd name="T11" fmla="*/ 294 h 965"/>
                <a:gd name="T12" fmla="*/ 1240 w 5960"/>
                <a:gd name="T13" fmla="*/ 326 h 965"/>
                <a:gd name="T14" fmla="*/ 1481 w 5960"/>
                <a:gd name="T15" fmla="*/ 303 h 965"/>
                <a:gd name="T16" fmla="*/ 2005 w 5960"/>
                <a:gd name="T17" fmla="*/ 597 h 965"/>
                <a:gd name="T18" fmla="*/ 2247 w 5960"/>
                <a:gd name="T19" fmla="*/ 438 h 965"/>
                <a:gd name="T20" fmla="*/ 2739 w 5960"/>
                <a:gd name="T21" fmla="*/ 648 h 965"/>
                <a:gd name="T22" fmla="*/ 2985 w 5960"/>
                <a:gd name="T23" fmla="*/ 462 h 965"/>
                <a:gd name="T24" fmla="*/ 3235 w 5960"/>
                <a:gd name="T25" fmla="*/ 345 h 965"/>
                <a:gd name="T26" fmla="*/ 3486 w 5960"/>
                <a:gd name="T27" fmla="*/ 275 h 965"/>
                <a:gd name="T28" fmla="*/ 3732 w 5960"/>
                <a:gd name="T29" fmla="*/ 373 h 965"/>
                <a:gd name="T30" fmla="*/ 3983 w 5960"/>
                <a:gd name="T31" fmla="*/ 429 h 965"/>
                <a:gd name="T32" fmla="*/ 4233 w 5960"/>
                <a:gd name="T33" fmla="*/ 858 h 965"/>
                <a:gd name="T34" fmla="*/ 4470 w 5960"/>
                <a:gd name="T35" fmla="*/ 592 h 965"/>
                <a:gd name="T36" fmla="*/ 4725 w 5960"/>
                <a:gd name="T37" fmla="*/ 765 h 965"/>
                <a:gd name="T38" fmla="*/ 4958 w 5960"/>
                <a:gd name="T39" fmla="*/ 807 h 965"/>
                <a:gd name="T40" fmla="*/ 5217 w 5960"/>
                <a:gd name="T41" fmla="*/ 965 h 965"/>
                <a:gd name="T42" fmla="*/ 5459 w 5960"/>
                <a:gd name="T43" fmla="*/ 760 h 965"/>
                <a:gd name="T44" fmla="*/ 5709 w 5960"/>
                <a:gd name="T45" fmla="*/ 919 h 965"/>
                <a:gd name="T46" fmla="*/ 5960 w 5960"/>
                <a:gd name="T47" fmla="*/ 886 h 965"/>
                <a:gd name="T48" fmla="*/ 5960 w 5960"/>
                <a:gd name="T49" fmla="*/ 5 h 965"/>
                <a:gd name="T50" fmla="*/ 3584 w 5960"/>
                <a:gd name="T51" fmla="*/ 5 h 965"/>
                <a:gd name="T52" fmla="*/ 3584 w 5960"/>
                <a:gd name="T53" fmla="*/ 242 h 965"/>
                <a:gd name="T54" fmla="*/ 3472 w 5960"/>
                <a:gd name="T55" fmla="*/ 219 h 965"/>
                <a:gd name="T56" fmla="*/ 3240 w 5960"/>
                <a:gd name="T57" fmla="*/ 131 h 965"/>
                <a:gd name="T58" fmla="*/ 3008 w 5960"/>
                <a:gd name="T59" fmla="*/ 191 h 965"/>
                <a:gd name="T60" fmla="*/ 2776 w 5960"/>
                <a:gd name="T61" fmla="*/ 294 h 965"/>
                <a:gd name="T62" fmla="*/ 2544 w 5960"/>
                <a:gd name="T63" fmla="*/ 466 h 965"/>
                <a:gd name="T64" fmla="*/ 2089 w 5960"/>
                <a:gd name="T65" fmla="*/ 275 h 965"/>
                <a:gd name="T66" fmla="*/ 1862 w 5960"/>
                <a:gd name="T67" fmla="*/ 415 h 965"/>
                <a:gd name="T68" fmla="*/ 1379 w 5960"/>
                <a:gd name="T69" fmla="*/ 154 h 965"/>
                <a:gd name="T70" fmla="*/ 1151 w 5960"/>
                <a:gd name="T71" fmla="*/ 177 h 965"/>
                <a:gd name="T72" fmla="*/ 933 w 5960"/>
                <a:gd name="T73" fmla="*/ 145 h 965"/>
                <a:gd name="T74" fmla="*/ 697 w 5960"/>
                <a:gd name="T75" fmla="*/ 210 h 965"/>
                <a:gd name="T76" fmla="*/ 478 w 5960"/>
                <a:gd name="T77" fmla="*/ 182 h 965"/>
                <a:gd name="T78" fmla="*/ 237 w 5960"/>
                <a:gd name="T79" fmla="*/ 56 h 965"/>
                <a:gd name="T80" fmla="*/ 28 w 5960"/>
                <a:gd name="T81" fmla="*/ 0 h 965"/>
                <a:gd name="T82" fmla="*/ 0 w 5960"/>
                <a:gd name="T83"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60" h="965">
                  <a:moveTo>
                    <a:pt x="0" y="0"/>
                  </a:moveTo>
                  <a:lnTo>
                    <a:pt x="0" y="126"/>
                  </a:lnTo>
                  <a:lnTo>
                    <a:pt x="256" y="196"/>
                  </a:lnTo>
                  <a:lnTo>
                    <a:pt x="515" y="336"/>
                  </a:lnTo>
                  <a:lnTo>
                    <a:pt x="748" y="368"/>
                  </a:lnTo>
                  <a:lnTo>
                    <a:pt x="1008" y="294"/>
                  </a:lnTo>
                  <a:lnTo>
                    <a:pt x="1240" y="326"/>
                  </a:lnTo>
                  <a:lnTo>
                    <a:pt x="1481" y="303"/>
                  </a:lnTo>
                  <a:lnTo>
                    <a:pt x="2005" y="597"/>
                  </a:lnTo>
                  <a:lnTo>
                    <a:pt x="2247" y="438"/>
                  </a:lnTo>
                  <a:lnTo>
                    <a:pt x="2739" y="648"/>
                  </a:lnTo>
                  <a:lnTo>
                    <a:pt x="2985" y="462"/>
                  </a:lnTo>
                  <a:lnTo>
                    <a:pt x="3235" y="345"/>
                  </a:lnTo>
                  <a:lnTo>
                    <a:pt x="3486" y="275"/>
                  </a:lnTo>
                  <a:lnTo>
                    <a:pt x="3732" y="373"/>
                  </a:lnTo>
                  <a:lnTo>
                    <a:pt x="3983" y="429"/>
                  </a:lnTo>
                  <a:lnTo>
                    <a:pt x="4233" y="858"/>
                  </a:lnTo>
                  <a:lnTo>
                    <a:pt x="4470" y="592"/>
                  </a:lnTo>
                  <a:lnTo>
                    <a:pt x="4725" y="765"/>
                  </a:lnTo>
                  <a:lnTo>
                    <a:pt x="4958" y="807"/>
                  </a:lnTo>
                  <a:lnTo>
                    <a:pt x="5217" y="965"/>
                  </a:lnTo>
                  <a:lnTo>
                    <a:pt x="5459" y="760"/>
                  </a:lnTo>
                  <a:lnTo>
                    <a:pt x="5709" y="919"/>
                  </a:lnTo>
                  <a:lnTo>
                    <a:pt x="5960" y="886"/>
                  </a:lnTo>
                  <a:lnTo>
                    <a:pt x="5960" y="5"/>
                  </a:lnTo>
                  <a:lnTo>
                    <a:pt x="3584" y="5"/>
                  </a:lnTo>
                  <a:lnTo>
                    <a:pt x="3584" y="242"/>
                  </a:lnTo>
                  <a:lnTo>
                    <a:pt x="3472" y="219"/>
                  </a:lnTo>
                  <a:lnTo>
                    <a:pt x="3240" y="131"/>
                  </a:lnTo>
                  <a:lnTo>
                    <a:pt x="3008" y="191"/>
                  </a:lnTo>
                  <a:lnTo>
                    <a:pt x="2776" y="294"/>
                  </a:lnTo>
                  <a:lnTo>
                    <a:pt x="2544" y="466"/>
                  </a:lnTo>
                  <a:lnTo>
                    <a:pt x="2089" y="275"/>
                  </a:lnTo>
                  <a:lnTo>
                    <a:pt x="1862" y="415"/>
                  </a:lnTo>
                  <a:lnTo>
                    <a:pt x="1379" y="154"/>
                  </a:lnTo>
                  <a:lnTo>
                    <a:pt x="1151" y="177"/>
                  </a:lnTo>
                  <a:lnTo>
                    <a:pt x="933" y="145"/>
                  </a:lnTo>
                  <a:lnTo>
                    <a:pt x="697" y="210"/>
                  </a:lnTo>
                  <a:lnTo>
                    <a:pt x="478" y="182"/>
                  </a:lnTo>
                  <a:lnTo>
                    <a:pt x="237" y="56"/>
                  </a:lnTo>
                  <a:lnTo>
                    <a:pt x="28" y="0"/>
                  </a:lnTo>
                  <a:lnTo>
                    <a:pt x="0" y="0"/>
                  </a:ln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33" y="2356"/>
              <a:ext cx="5960" cy="965"/>
            </a:xfrm>
            <a:custGeom>
              <a:avLst/>
              <a:gdLst>
                <a:gd name="T0" fmla="*/ 0 w 5960"/>
                <a:gd name="T1" fmla="*/ 0 h 965"/>
                <a:gd name="T2" fmla="*/ 0 w 5960"/>
                <a:gd name="T3" fmla="*/ 126 h 965"/>
                <a:gd name="T4" fmla="*/ 256 w 5960"/>
                <a:gd name="T5" fmla="*/ 196 h 965"/>
                <a:gd name="T6" fmla="*/ 515 w 5960"/>
                <a:gd name="T7" fmla="*/ 336 h 965"/>
                <a:gd name="T8" fmla="*/ 748 w 5960"/>
                <a:gd name="T9" fmla="*/ 368 h 965"/>
                <a:gd name="T10" fmla="*/ 1008 w 5960"/>
                <a:gd name="T11" fmla="*/ 294 h 965"/>
                <a:gd name="T12" fmla="*/ 1240 w 5960"/>
                <a:gd name="T13" fmla="*/ 326 h 965"/>
                <a:gd name="T14" fmla="*/ 1481 w 5960"/>
                <a:gd name="T15" fmla="*/ 303 h 965"/>
                <a:gd name="T16" fmla="*/ 2005 w 5960"/>
                <a:gd name="T17" fmla="*/ 597 h 965"/>
                <a:gd name="T18" fmla="*/ 2247 w 5960"/>
                <a:gd name="T19" fmla="*/ 438 h 965"/>
                <a:gd name="T20" fmla="*/ 2739 w 5960"/>
                <a:gd name="T21" fmla="*/ 648 h 965"/>
                <a:gd name="T22" fmla="*/ 2985 w 5960"/>
                <a:gd name="T23" fmla="*/ 462 h 965"/>
                <a:gd name="T24" fmla="*/ 3235 w 5960"/>
                <a:gd name="T25" fmla="*/ 345 h 965"/>
                <a:gd name="T26" fmla="*/ 3486 w 5960"/>
                <a:gd name="T27" fmla="*/ 275 h 965"/>
                <a:gd name="T28" fmla="*/ 3732 w 5960"/>
                <a:gd name="T29" fmla="*/ 373 h 965"/>
                <a:gd name="T30" fmla="*/ 3983 w 5960"/>
                <a:gd name="T31" fmla="*/ 429 h 965"/>
                <a:gd name="T32" fmla="*/ 4233 w 5960"/>
                <a:gd name="T33" fmla="*/ 858 h 965"/>
                <a:gd name="T34" fmla="*/ 4470 w 5960"/>
                <a:gd name="T35" fmla="*/ 592 h 965"/>
                <a:gd name="T36" fmla="*/ 4725 w 5960"/>
                <a:gd name="T37" fmla="*/ 765 h 965"/>
                <a:gd name="T38" fmla="*/ 4958 w 5960"/>
                <a:gd name="T39" fmla="*/ 807 h 965"/>
                <a:gd name="T40" fmla="*/ 5217 w 5960"/>
                <a:gd name="T41" fmla="*/ 965 h 965"/>
                <a:gd name="T42" fmla="*/ 5459 w 5960"/>
                <a:gd name="T43" fmla="*/ 760 h 965"/>
                <a:gd name="T44" fmla="*/ 5709 w 5960"/>
                <a:gd name="T45" fmla="*/ 919 h 965"/>
                <a:gd name="T46" fmla="*/ 5960 w 5960"/>
                <a:gd name="T47" fmla="*/ 886 h 965"/>
                <a:gd name="T48" fmla="*/ 5960 w 5960"/>
                <a:gd name="T49" fmla="*/ 5 h 965"/>
                <a:gd name="T50" fmla="*/ 3584 w 5960"/>
                <a:gd name="T51" fmla="*/ 5 h 965"/>
                <a:gd name="T52" fmla="*/ 3584 w 5960"/>
                <a:gd name="T53" fmla="*/ 242 h 965"/>
                <a:gd name="T54" fmla="*/ 3472 w 5960"/>
                <a:gd name="T55" fmla="*/ 219 h 965"/>
                <a:gd name="T56" fmla="*/ 3240 w 5960"/>
                <a:gd name="T57" fmla="*/ 131 h 965"/>
                <a:gd name="T58" fmla="*/ 3008 w 5960"/>
                <a:gd name="T59" fmla="*/ 191 h 965"/>
                <a:gd name="T60" fmla="*/ 2776 w 5960"/>
                <a:gd name="T61" fmla="*/ 294 h 965"/>
                <a:gd name="T62" fmla="*/ 2544 w 5960"/>
                <a:gd name="T63" fmla="*/ 466 h 965"/>
                <a:gd name="T64" fmla="*/ 2089 w 5960"/>
                <a:gd name="T65" fmla="*/ 275 h 965"/>
                <a:gd name="T66" fmla="*/ 1862 w 5960"/>
                <a:gd name="T67" fmla="*/ 415 h 965"/>
                <a:gd name="T68" fmla="*/ 1379 w 5960"/>
                <a:gd name="T69" fmla="*/ 154 h 965"/>
                <a:gd name="T70" fmla="*/ 1151 w 5960"/>
                <a:gd name="T71" fmla="*/ 177 h 965"/>
                <a:gd name="T72" fmla="*/ 933 w 5960"/>
                <a:gd name="T73" fmla="*/ 145 h 965"/>
                <a:gd name="T74" fmla="*/ 697 w 5960"/>
                <a:gd name="T75" fmla="*/ 210 h 965"/>
                <a:gd name="T76" fmla="*/ 478 w 5960"/>
                <a:gd name="T77" fmla="*/ 182 h 965"/>
                <a:gd name="T78" fmla="*/ 237 w 5960"/>
                <a:gd name="T79" fmla="*/ 56 h 965"/>
                <a:gd name="T80" fmla="*/ 28 w 5960"/>
                <a:gd name="T81" fmla="*/ 0 h 965"/>
                <a:gd name="T82" fmla="*/ 0 w 5960"/>
                <a:gd name="T83"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60" h="965">
                  <a:moveTo>
                    <a:pt x="0" y="0"/>
                  </a:moveTo>
                  <a:lnTo>
                    <a:pt x="0" y="126"/>
                  </a:lnTo>
                  <a:lnTo>
                    <a:pt x="256" y="196"/>
                  </a:lnTo>
                  <a:lnTo>
                    <a:pt x="515" y="336"/>
                  </a:lnTo>
                  <a:lnTo>
                    <a:pt x="748" y="368"/>
                  </a:lnTo>
                  <a:lnTo>
                    <a:pt x="1008" y="294"/>
                  </a:lnTo>
                  <a:lnTo>
                    <a:pt x="1240" y="326"/>
                  </a:lnTo>
                  <a:lnTo>
                    <a:pt x="1481" y="303"/>
                  </a:lnTo>
                  <a:lnTo>
                    <a:pt x="2005" y="597"/>
                  </a:lnTo>
                  <a:lnTo>
                    <a:pt x="2247" y="438"/>
                  </a:lnTo>
                  <a:lnTo>
                    <a:pt x="2739" y="648"/>
                  </a:lnTo>
                  <a:lnTo>
                    <a:pt x="2985" y="462"/>
                  </a:lnTo>
                  <a:lnTo>
                    <a:pt x="3235" y="345"/>
                  </a:lnTo>
                  <a:lnTo>
                    <a:pt x="3486" y="275"/>
                  </a:lnTo>
                  <a:lnTo>
                    <a:pt x="3732" y="373"/>
                  </a:lnTo>
                  <a:lnTo>
                    <a:pt x="3983" y="429"/>
                  </a:lnTo>
                  <a:lnTo>
                    <a:pt x="4233" y="858"/>
                  </a:lnTo>
                  <a:lnTo>
                    <a:pt x="4470" y="592"/>
                  </a:lnTo>
                  <a:lnTo>
                    <a:pt x="4725" y="765"/>
                  </a:lnTo>
                  <a:lnTo>
                    <a:pt x="4958" y="807"/>
                  </a:lnTo>
                  <a:lnTo>
                    <a:pt x="5217" y="965"/>
                  </a:lnTo>
                  <a:lnTo>
                    <a:pt x="5459" y="760"/>
                  </a:lnTo>
                  <a:lnTo>
                    <a:pt x="5709" y="919"/>
                  </a:lnTo>
                  <a:lnTo>
                    <a:pt x="5960" y="886"/>
                  </a:lnTo>
                  <a:lnTo>
                    <a:pt x="5960" y="5"/>
                  </a:lnTo>
                  <a:lnTo>
                    <a:pt x="3584" y="5"/>
                  </a:lnTo>
                  <a:lnTo>
                    <a:pt x="3584" y="242"/>
                  </a:lnTo>
                  <a:lnTo>
                    <a:pt x="3472" y="219"/>
                  </a:lnTo>
                  <a:lnTo>
                    <a:pt x="3240" y="131"/>
                  </a:lnTo>
                  <a:lnTo>
                    <a:pt x="3008" y="191"/>
                  </a:lnTo>
                  <a:lnTo>
                    <a:pt x="2776" y="294"/>
                  </a:lnTo>
                  <a:lnTo>
                    <a:pt x="2544" y="466"/>
                  </a:lnTo>
                  <a:lnTo>
                    <a:pt x="2089" y="275"/>
                  </a:lnTo>
                  <a:lnTo>
                    <a:pt x="1862" y="415"/>
                  </a:lnTo>
                  <a:lnTo>
                    <a:pt x="1379" y="154"/>
                  </a:lnTo>
                  <a:lnTo>
                    <a:pt x="1151" y="177"/>
                  </a:lnTo>
                  <a:lnTo>
                    <a:pt x="933" y="145"/>
                  </a:lnTo>
                  <a:lnTo>
                    <a:pt x="697" y="210"/>
                  </a:lnTo>
                  <a:lnTo>
                    <a:pt x="478" y="182"/>
                  </a:lnTo>
                  <a:lnTo>
                    <a:pt x="237" y="56"/>
                  </a:lnTo>
                  <a:lnTo>
                    <a:pt x="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3" y="2248"/>
              <a:ext cx="3664" cy="583"/>
            </a:xfrm>
            <a:custGeom>
              <a:avLst/>
              <a:gdLst>
                <a:gd name="T0" fmla="*/ 0 w 3584"/>
                <a:gd name="T1" fmla="*/ 0 h 583"/>
                <a:gd name="T2" fmla="*/ 0 w 3584"/>
                <a:gd name="T3" fmla="*/ 112 h 583"/>
                <a:gd name="T4" fmla="*/ 28 w 3584"/>
                <a:gd name="T5" fmla="*/ 117 h 583"/>
                <a:gd name="T6" fmla="*/ 237 w 3584"/>
                <a:gd name="T7" fmla="*/ 173 h 583"/>
                <a:gd name="T8" fmla="*/ 478 w 3584"/>
                <a:gd name="T9" fmla="*/ 299 h 583"/>
                <a:gd name="T10" fmla="*/ 697 w 3584"/>
                <a:gd name="T11" fmla="*/ 327 h 583"/>
                <a:gd name="T12" fmla="*/ 933 w 3584"/>
                <a:gd name="T13" fmla="*/ 262 h 583"/>
                <a:gd name="T14" fmla="*/ 1151 w 3584"/>
                <a:gd name="T15" fmla="*/ 294 h 583"/>
                <a:gd name="T16" fmla="*/ 1379 w 3584"/>
                <a:gd name="T17" fmla="*/ 271 h 583"/>
                <a:gd name="T18" fmla="*/ 1862 w 3584"/>
                <a:gd name="T19" fmla="*/ 532 h 583"/>
                <a:gd name="T20" fmla="*/ 2089 w 3584"/>
                <a:gd name="T21" fmla="*/ 392 h 583"/>
                <a:gd name="T22" fmla="*/ 2544 w 3584"/>
                <a:gd name="T23" fmla="*/ 583 h 583"/>
                <a:gd name="T24" fmla="*/ 2776 w 3584"/>
                <a:gd name="T25" fmla="*/ 411 h 583"/>
                <a:gd name="T26" fmla="*/ 3008 w 3584"/>
                <a:gd name="T27" fmla="*/ 308 h 583"/>
                <a:gd name="T28" fmla="*/ 3240 w 3584"/>
                <a:gd name="T29" fmla="*/ 248 h 583"/>
                <a:gd name="T30" fmla="*/ 3472 w 3584"/>
                <a:gd name="T31" fmla="*/ 336 h 583"/>
                <a:gd name="T32" fmla="*/ 3584 w 3584"/>
                <a:gd name="T33" fmla="*/ 359 h 583"/>
                <a:gd name="T34" fmla="*/ 3584 w 3584"/>
                <a:gd name="T35" fmla="*/ 122 h 583"/>
                <a:gd name="T36" fmla="*/ 3584 w 3584"/>
                <a:gd name="T37" fmla="*/ 0 h 583"/>
                <a:gd name="T38" fmla="*/ 0 w 3584"/>
                <a:gd name="T39"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84" h="583">
                  <a:moveTo>
                    <a:pt x="0" y="0"/>
                  </a:moveTo>
                  <a:lnTo>
                    <a:pt x="0" y="112"/>
                  </a:lnTo>
                  <a:lnTo>
                    <a:pt x="28" y="117"/>
                  </a:lnTo>
                  <a:lnTo>
                    <a:pt x="237" y="173"/>
                  </a:lnTo>
                  <a:lnTo>
                    <a:pt x="478" y="299"/>
                  </a:lnTo>
                  <a:lnTo>
                    <a:pt x="697" y="327"/>
                  </a:lnTo>
                  <a:lnTo>
                    <a:pt x="933" y="262"/>
                  </a:lnTo>
                  <a:lnTo>
                    <a:pt x="1151" y="294"/>
                  </a:lnTo>
                  <a:lnTo>
                    <a:pt x="1379" y="271"/>
                  </a:lnTo>
                  <a:lnTo>
                    <a:pt x="1862" y="532"/>
                  </a:lnTo>
                  <a:lnTo>
                    <a:pt x="2089" y="392"/>
                  </a:lnTo>
                  <a:lnTo>
                    <a:pt x="2544" y="583"/>
                  </a:lnTo>
                  <a:lnTo>
                    <a:pt x="2776" y="411"/>
                  </a:lnTo>
                  <a:lnTo>
                    <a:pt x="3008" y="308"/>
                  </a:lnTo>
                  <a:lnTo>
                    <a:pt x="3240" y="248"/>
                  </a:lnTo>
                  <a:lnTo>
                    <a:pt x="3472" y="336"/>
                  </a:lnTo>
                  <a:lnTo>
                    <a:pt x="3584" y="359"/>
                  </a:lnTo>
                  <a:lnTo>
                    <a:pt x="3584" y="122"/>
                  </a:lnTo>
                  <a:lnTo>
                    <a:pt x="3584" y="0"/>
                  </a:lnTo>
                  <a:lnTo>
                    <a:pt x="0" y="0"/>
                  </a:lnTo>
                  <a:close/>
                </a:path>
              </a:pathLst>
            </a:custGeom>
            <a:solidFill>
              <a:schemeClr val="bg1">
                <a:lumMod val="85000"/>
              </a:schemeClr>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33" y="2239"/>
              <a:ext cx="3584" cy="583"/>
            </a:xfrm>
            <a:custGeom>
              <a:avLst/>
              <a:gdLst>
                <a:gd name="T0" fmla="*/ 0 w 3584"/>
                <a:gd name="T1" fmla="*/ 0 h 583"/>
                <a:gd name="T2" fmla="*/ 0 w 3584"/>
                <a:gd name="T3" fmla="*/ 112 h 583"/>
                <a:gd name="T4" fmla="*/ 28 w 3584"/>
                <a:gd name="T5" fmla="*/ 117 h 583"/>
                <a:gd name="T6" fmla="*/ 237 w 3584"/>
                <a:gd name="T7" fmla="*/ 173 h 583"/>
                <a:gd name="T8" fmla="*/ 478 w 3584"/>
                <a:gd name="T9" fmla="*/ 299 h 583"/>
                <a:gd name="T10" fmla="*/ 697 w 3584"/>
                <a:gd name="T11" fmla="*/ 327 h 583"/>
                <a:gd name="T12" fmla="*/ 933 w 3584"/>
                <a:gd name="T13" fmla="*/ 262 h 583"/>
                <a:gd name="T14" fmla="*/ 1151 w 3584"/>
                <a:gd name="T15" fmla="*/ 294 h 583"/>
                <a:gd name="T16" fmla="*/ 1379 w 3584"/>
                <a:gd name="T17" fmla="*/ 271 h 583"/>
                <a:gd name="T18" fmla="*/ 1862 w 3584"/>
                <a:gd name="T19" fmla="*/ 532 h 583"/>
                <a:gd name="T20" fmla="*/ 2089 w 3584"/>
                <a:gd name="T21" fmla="*/ 392 h 583"/>
                <a:gd name="T22" fmla="*/ 2544 w 3584"/>
                <a:gd name="T23" fmla="*/ 583 h 583"/>
                <a:gd name="T24" fmla="*/ 2776 w 3584"/>
                <a:gd name="T25" fmla="*/ 411 h 583"/>
                <a:gd name="T26" fmla="*/ 3008 w 3584"/>
                <a:gd name="T27" fmla="*/ 308 h 583"/>
                <a:gd name="T28" fmla="*/ 3240 w 3584"/>
                <a:gd name="T29" fmla="*/ 248 h 583"/>
                <a:gd name="T30" fmla="*/ 3472 w 3584"/>
                <a:gd name="T31" fmla="*/ 336 h 583"/>
                <a:gd name="T32" fmla="*/ 3584 w 3584"/>
                <a:gd name="T33" fmla="*/ 359 h 583"/>
                <a:gd name="T34" fmla="*/ 3584 w 3584"/>
                <a:gd name="T35" fmla="*/ 122 h 583"/>
                <a:gd name="T36" fmla="*/ 3584 w 3584"/>
                <a:gd name="T37" fmla="*/ 0 h 583"/>
                <a:gd name="T38" fmla="*/ 0 w 3584"/>
                <a:gd name="T39"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84" h="583">
                  <a:moveTo>
                    <a:pt x="0" y="0"/>
                  </a:moveTo>
                  <a:lnTo>
                    <a:pt x="0" y="112"/>
                  </a:lnTo>
                  <a:lnTo>
                    <a:pt x="28" y="117"/>
                  </a:lnTo>
                  <a:lnTo>
                    <a:pt x="237" y="173"/>
                  </a:lnTo>
                  <a:lnTo>
                    <a:pt x="478" y="299"/>
                  </a:lnTo>
                  <a:lnTo>
                    <a:pt x="697" y="327"/>
                  </a:lnTo>
                  <a:lnTo>
                    <a:pt x="933" y="262"/>
                  </a:lnTo>
                  <a:lnTo>
                    <a:pt x="1151" y="294"/>
                  </a:lnTo>
                  <a:lnTo>
                    <a:pt x="1379" y="271"/>
                  </a:lnTo>
                  <a:lnTo>
                    <a:pt x="1862" y="532"/>
                  </a:lnTo>
                  <a:lnTo>
                    <a:pt x="2089" y="392"/>
                  </a:lnTo>
                  <a:lnTo>
                    <a:pt x="2544" y="583"/>
                  </a:lnTo>
                  <a:lnTo>
                    <a:pt x="2776" y="411"/>
                  </a:lnTo>
                  <a:lnTo>
                    <a:pt x="3008" y="308"/>
                  </a:lnTo>
                  <a:lnTo>
                    <a:pt x="3240" y="248"/>
                  </a:lnTo>
                  <a:lnTo>
                    <a:pt x="3472" y="336"/>
                  </a:lnTo>
                  <a:lnTo>
                    <a:pt x="3584" y="359"/>
                  </a:lnTo>
                  <a:lnTo>
                    <a:pt x="3584" y="122"/>
                  </a:lnTo>
                  <a:lnTo>
                    <a:pt x="358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4156" y="1550"/>
              <a:ext cx="1156" cy="676"/>
            </a:xfrm>
            <a:custGeom>
              <a:avLst/>
              <a:gdLst>
                <a:gd name="T0" fmla="*/ 1156 w 1156"/>
                <a:gd name="T1" fmla="*/ 378 h 676"/>
                <a:gd name="T2" fmla="*/ 1012 w 1156"/>
                <a:gd name="T3" fmla="*/ 317 h 676"/>
                <a:gd name="T4" fmla="*/ 836 w 1156"/>
                <a:gd name="T5" fmla="*/ 196 h 676"/>
                <a:gd name="T6" fmla="*/ 659 w 1156"/>
                <a:gd name="T7" fmla="*/ 0 h 676"/>
                <a:gd name="T8" fmla="*/ 311 w 1156"/>
                <a:gd name="T9" fmla="*/ 224 h 676"/>
                <a:gd name="T10" fmla="*/ 144 w 1156"/>
                <a:gd name="T11" fmla="*/ 140 h 676"/>
                <a:gd name="T12" fmla="*/ 0 w 1156"/>
                <a:gd name="T13" fmla="*/ 178 h 676"/>
                <a:gd name="T14" fmla="*/ 0 w 1156"/>
                <a:gd name="T15" fmla="*/ 676 h 676"/>
                <a:gd name="T16" fmla="*/ 1156 w 1156"/>
                <a:gd name="T17" fmla="*/ 672 h 676"/>
                <a:gd name="T18" fmla="*/ 1156 w 1156"/>
                <a:gd name="T19" fmla="*/ 378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6" h="676">
                  <a:moveTo>
                    <a:pt x="1156" y="378"/>
                  </a:moveTo>
                  <a:lnTo>
                    <a:pt x="1012" y="317"/>
                  </a:lnTo>
                  <a:lnTo>
                    <a:pt x="836" y="196"/>
                  </a:lnTo>
                  <a:lnTo>
                    <a:pt x="659" y="0"/>
                  </a:lnTo>
                  <a:lnTo>
                    <a:pt x="311" y="224"/>
                  </a:lnTo>
                  <a:lnTo>
                    <a:pt x="144" y="140"/>
                  </a:lnTo>
                  <a:lnTo>
                    <a:pt x="0" y="178"/>
                  </a:lnTo>
                  <a:lnTo>
                    <a:pt x="0" y="676"/>
                  </a:lnTo>
                  <a:lnTo>
                    <a:pt x="1156" y="672"/>
                  </a:lnTo>
                  <a:lnTo>
                    <a:pt x="1156" y="378"/>
                  </a:lnTo>
                  <a:close/>
                </a:path>
              </a:pathLst>
            </a:custGeom>
            <a:solidFill>
              <a:schemeClr val="bg1"/>
            </a:solid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5312" y="1168"/>
              <a:ext cx="1406" cy="1054"/>
            </a:xfrm>
            <a:custGeom>
              <a:avLst/>
              <a:gdLst>
                <a:gd name="T0" fmla="*/ 1406 w 1406"/>
                <a:gd name="T1" fmla="*/ 257 h 1054"/>
                <a:gd name="T2" fmla="*/ 1249 w 1406"/>
                <a:gd name="T3" fmla="*/ 51 h 1054"/>
                <a:gd name="T4" fmla="*/ 1068 w 1406"/>
                <a:gd name="T5" fmla="*/ 215 h 1054"/>
                <a:gd name="T6" fmla="*/ 900 w 1406"/>
                <a:gd name="T7" fmla="*/ 401 h 1054"/>
                <a:gd name="T8" fmla="*/ 719 w 1406"/>
                <a:gd name="T9" fmla="*/ 0 h 1054"/>
                <a:gd name="T10" fmla="*/ 552 w 1406"/>
                <a:gd name="T11" fmla="*/ 317 h 1054"/>
                <a:gd name="T12" fmla="*/ 376 w 1406"/>
                <a:gd name="T13" fmla="*/ 611 h 1054"/>
                <a:gd name="T14" fmla="*/ 200 w 1406"/>
                <a:gd name="T15" fmla="*/ 672 h 1054"/>
                <a:gd name="T16" fmla="*/ 23 w 1406"/>
                <a:gd name="T17" fmla="*/ 769 h 1054"/>
                <a:gd name="T18" fmla="*/ 0 w 1406"/>
                <a:gd name="T19" fmla="*/ 760 h 1054"/>
                <a:gd name="T20" fmla="*/ 0 w 1406"/>
                <a:gd name="T21" fmla="*/ 1054 h 1054"/>
                <a:gd name="T22" fmla="*/ 1406 w 1406"/>
                <a:gd name="T23" fmla="*/ 1054 h 1054"/>
                <a:gd name="T24" fmla="*/ 1406 w 1406"/>
                <a:gd name="T25" fmla="*/ 25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6" h="1054">
                  <a:moveTo>
                    <a:pt x="1406" y="257"/>
                  </a:moveTo>
                  <a:lnTo>
                    <a:pt x="1249" y="51"/>
                  </a:lnTo>
                  <a:lnTo>
                    <a:pt x="1068" y="215"/>
                  </a:lnTo>
                  <a:lnTo>
                    <a:pt x="900" y="401"/>
                  </a:lnTo>
                  <a:lnTo>
                    <a:pt x="719" y="0"/>
                  </a:lnTo>
                  <a:lnTo>
                    <a:pt x="552" y="317"/>
                  </a:lnTo>
                  <a:lnTo>
                    <a:pt x="376" y="611"/>
                  </a:lnTo>
                  <a:lnTo>
                    <a:pt x="200" y="672"/>
                  </a:lnTo>
                  <a:lnTo>
                    <a:pt x="23" y="769"/>
                  </a:lnTo>
                  <a:lnTo>
                    <a:pt x="0" y="760"/>
                  </a:lnTo>
                  <a:lnTo>
                    <a:pt x="0" y="1054"/>
                  </a:lnTo>
                  <a:lnTo>
                    <a:pt x="1406" y="1054"/>
                  </a:lnTo>
                  <a:lnTo>
                    <a:pt x="1406" y="257"/>
                  </a:lnTo>
                  <a:close/>
                </a:path>
              </a:pathLst>
            </a:custGeom>
            <a:solidFill>
              <a:schemeClr val="bg1"/>
            </a:solidFill>
            <a:ln w="952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576" y="1518"/>
              <a:ext cx="590" cy="704"/>
            </a:xfrm>
            <a:custGeom>
              <a:avLst/>
              <a:gdLst>
                <a:gd name="T0" fmla="*/ 0 w 590"/>
                <a:gd name="T1" fmla="*/ 704 h 704"/>
                <a:gd name="T2" fmla="*/ 590 w 590"/>
                <a:gd name="T3" fmla="*/ 704 h 704"/>
                <a:gd name="T4" fmla="*/ 580 w 590"/>
                <a:gd name="T5" fmla="*/ 210 h 704"/>
                <a:gd name="T6" fmla="*/ 436 w 590"/>
                <a:gd name="T7" fmla="*/ 84 h 704"/>
                <a:gd name="T8" fmla="*/ 288 w 590"/>
                <a:gd name="T9" fmla="*/ 28 h 704"/>
                <a:gd name="T10" fmla="*/ 121 w 590"/>
                <a:gd name="T11" fmla="*/ 0 h 704"/>
                <a:gd name="T12" fmla="*/ 0 w 590"/>
                <a:gd name="T13" fmla="*/ 102 h 704"/>
                <a:gd name="T14" fmla="*/ 0 w 590"/>
                <a:gd name="T15" fmla="*/ 70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704">
                  <a:moveTo>
                    <a:pt x="0" y="704"/>
                  </a:moveTo>
                  <a:lnTo>
                    <a:pt x="590" y="704"/>
                  </a:lnTo>
                  <a:lnTo>
                    <a:pt x="580" y="210"/>
                  </a:lnTo>
                  <a:lnTo>
                    <a:pt x="436" y="84"/>
                  </a:lnTo>
                  <a:lnTo>
                    <a:pt x="288" y="28"/>
                  </a:lnTo>
                  <a:lnTo>
                    <a:pt x="121" y="0"/>
                  </a:lnTo>
                  <a:lnTo>
                    <a:pt x="0" y="102"/>
                  </a:lnTo>
                  <a:lnTo>
                    <a:pt x="0" y="704"/>
                  </a:lnTo>
                  <a:close/>
                </a:path>
              </a:pathLst>
            </a:custGeom>
            <a:solidFill>
              <a:schemeClr val="bg1"/>
            </a:solidFill>
            <a:ln w="9525">
              <a:solidFill>
                <a:schemeClr val="accent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430" y="1481"/>
              <a:ext cx="1146" cy="745"/>
            </a:xfrm>
            <a:custGeom>
              <a:avLst/>
              <a:gdLst>
                <a:gd name="T0" fmla="*/ 1146 w 1146"/>
                <a:gd name="T1" fmla="*/ 139 h 745"/>
                <a:gd name="T2" fmla="*/ 1123 w 1146"/>
                <a:gd name="T3" fmla="*/ 158 h 745"/>
                <a:gd name="T4" fmla="*/ 993 w 1146"/>
                <a:gd name="T5" fmla="*/ 0 h 745"/>
                <a:gd name="T6" fmla="*/ 854 w 1146"/>
                <a:gd name="T7" fmla="*/ 121 h 745"/>
                <a:gd name="T8" fmla="*/ 728 w 1146"/>
                <a:gd name="T9" fmla="*/ 158 h 745"/>
                <a:gd name="T10" fmla="*/ 589 w 1146"/>
                <a:gd name="T11" fmla="*/ 289 h 745"/>
                <a:gd name="T12" fmla="*/ 464 w 1146"/>
                <a:gd name="T13" fmla="*/ 298 h 745"/>
                <a:gd name="T14" fmla="*/ 329 w 1146"/>
                <a:gd name="T15" fmla="*/ 414 h 745"/>
                <a:gd name="T16" fmla="*/ 190 w 1146"/>
                <a:gd name="T17" fmla="*/ 303 h 745"/>
                <a:gd name="T18" fmla="*/ 55 w 1146"/>
                <a:gd name="T19" fmla="*/ 531 h 745"/>
                <a:gd name="T20" fmla="*/ 0 w 1146"/>
                <a:gd name="T21" fmla="*/ 475 h 745"/>
                <a:gd name="T22" fmla="*/ 0 w 1146"/>
                <a:gd name="T23" fmla="*/ 745 h 745"/>
                <a:gd name="T24" fmla="*/ 1146 w 1146"/>
                <a:gd name="T25" fmla="*/ 741 h 745"/>
                <a:gd name="T26" fmla="*/ 1146 w 1146"/>
                <a:gd name="T27" fmla="*/ 13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6" h="745">
                  <a:moveTo>
                    <a:pt x="1146" y="139"/>
                  </a:moveTo>
                  <a:lnTo>
                    <a:pt x="1123" y="158"/>
                  </a:lnTo>
                  <a:lnTo>
                    <a:pt x="993" y="0"/>
                  </a:lnTo>
                  <a:lnTo>
                    <a:pt x="854" y="121"/>
                  </a:lnTo>
                  <a:lnTo>
                    <a:pt x="728" y="158"/>
                  </a:lnTo>
                  <a:lnTo>
                    <a:pt x="589" y="289"/>
                  </a:lnTo>
                  <a:lnTo>
                    <a:pt x="464" y="298"/>
                  </a:lnTo>
                  <a:lnTo>
                    <a:pt x="329" y="414"/>
                  </a:lnTo>
                  <a:lnTo>
                    <a:pt x="190" y="303"/>
                  </a:lnTo>
                  <a:lnTo>
                    <a:pt x="55" y="531"/>
                  </a:lnTo>
                  <a:lnTo>
                    <a:pt x="0" y="475"/>
                  </a:lnTo>
                  <a:lnTo>
                    <a:pt x="0" y="745"/>
                  </a:lnTo>
                  <a:lnTo>
                    <a:pt x="1146" y="741"/>
                  </a:lnTo>
                  <a:lnTo>
                    <a:pt x="1146" y="139"/>
                  </a:lnTo>
                  <a:close/>
                </a:path>
              </a:pathLst>
            </a:custGeom>
            <a:solidFill>
              <a:schemeClr val="bg1"/>
            </a:solidFill>
            <a:ln w="9525">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619" y="1728"/>
              <a:ext cx="1820" cy="498"/>
            </a:xfrm>
            <a:custGeom>
              <a:avLst/>
              <a:gdLst>
                <a:gd name="T0" fmla="*/ 1820 w 1820"/>
                <a:gd name="T1" fmla="*/ 228 h 498"/>
                <a:gd name="T2" fmla="*/ 1750 w 1820"/>
                <a:gd name="T3" fmla="*/ 233 h 498"/>
                <a:gd name="T4" fmla="*/ 1616 w 1820"/>
                <a:gd name="T5" fmla="*/ 144 h 498"/>
                <a:gd name="T6" fmla="*/ 1481 w 1820"/>
                <a:gd name="T7" fmla="*/ 0 h 498"/>
                <a:gd name="T8" fmla="*/ 1216 w 1820"/>
                <a:gd name="T9" fmla="*/ 163 h 498"/>
                <a:gd name="T10" fmla="*/ 1082 w 1820"/>
                <a:gd name="T11" fmla="*/ 42 h 498"/>
                <a:gd name="T12" fmla="*/ 803 w 1820"/>
                <a:gd name="T13" fmla="*/ 265 h 498"/>
                <a:gd name="T14" fmla="*/ 673 w 1820"/>
                <a:gd name="T15" fmla="*/ 247 h 498"/>
                <a:gd name="T16" fmla="*/ 543 w 1820"/>
                <a:gd name="T17" fmla="*/ 275 h 498"/>
                <a:gd name="T18" fmla="*/ 404 w 1820"/>
                <a:gd name="T19" fmla="*/ 219 h 498"/>
                <a:gd name="T20" fmla="*/ 279 w 1820"/>
                <a:gd name="T21" fmla="*/ 242 h 498"/>
                <a:gd name="T22" fmla="*/ 140 w 1820"/>
                <a:gd name="T23" fmla="*/ 349 h 498"/>
                <a:gd name="T24" fmla="*/ 0 w 1820"/>
                <a:gd name="T25" fmla="*/ 401 h 498"/>
                <a:gd name="T26" fmla="*/ 0 w 1820"/>
                <a:gd name="T27" fmla="*/ 498 h 498"/>
                <a:gd name="T28" fmla="*/ 1820 w 1820"/>
                <a:gd name="T29" fmla="*/ 498 h 498"/>
                <a:gd name="T30" fmla="*/ 1820 w 1820"/>
                <a:gd name="T31" fmla="*/ 22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0" h="498">
                  <a:moveTo>
                    <a:pt x="1820" y="228"/>
                  </a:moveTo>
                  <a:lnTo>
                    <a:pt x="1750" y="233"/>
                  </a:lnTo>
                  <a:lnTo>
                    <a:pt x="1616" y="144"/>
                  </a:lnTo>
                  <a:lnTo>
                    <a:pt x="1481" y="0"/>
                  </a:lnTo>
                  <a:lnTo>
                    <a:pt x="1216" y="163"/>
                  </a:lnTo>
                  <a:lnTo>
                    <a:pt x="1082" y="42"/>
                  </a:lnTo>
                  <a:lnTo>
                    <a:pt x="803" y="265"/>
                  </a:lnTo>
                  <a:lnTo>
                    <a:pt x="673" y="247"/>
                  </a:lnTo>
                  <a:lnTo>
                    <a:pt x="543" y="275"/>
                  </a:lnTo>
                  <a:lnTo>
                    <a:pt x="404" y="219"/>
                  </a:lnTo>
                  <a:lnTo>
                    <a:pt x="279" y="242"/>
                  </a:lnTo>
                  <a:lnTo>
                    <a:pt x="140" y="349"/>
                  </a:lnTo>
                  <a:lnTo>
                    <a:pt x="0" y="401"/>
                  </a:lnTo>
                  <a:lnTo>
                    <a:pt x="0" y="498"/>
                  </a:lnTo>
                  <a:lnTo>
                    <a:pt x="1820" y="498"/>
                  </a:lnTo>
                  <a:lnTo>
                    <a:pt x="1820" y="228"/>
                  </a:lnTo>
                  <a:close/>
                </a:path>
              </a:pathLst>
            </a:custGeom>
            <a:solidFill>
              <a:schemeClr val="bg1"/>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432" y="2235"/>
              <a:ext cx="6498"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Content Placeholder 2"/>
          <p:cNvSpPr txBox="1">
            <a:spLocks/>
          </p:cNvSpPr>
          <p:nvPr/>
        </p:nvSpPr>
        <p:spPr>
          <a:xfrm>
            <a:off x="893273" y="3644821"/>
            <a:ext cx="1605031" cy="35250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600" b="1" dirty="0" smtClean="0">
                <a:solidFill>
                  <a:schemeClr val="tx1">
                    <a:lumMod val="85000"/>
                    <a:lumOff val="15000"/>
                  </a:schemeClr>
                </a:solidFill>
                <a:ea typeface="Roboto" panose="02000000000000000000" pitchFamily="2" charset="0"/>
                <a:cs typeface="Arial" panose="020B0604020202020204" pitchFamily="34" charset="0"/>
              </a:rPr>
              <a:t>PROCESS</a:t>
            </a:r>
            <a:endParaRPr lang="en-US" sz="1200" b="1" dirty="0">
              <a:solidFill>
                <a:schemeClr val="tx1">
                  <a:lumMod val="85000"/>
                  <a:lumOff val="15000"/>
                </a:schemeClr>
              </a:solidFill>
              <a:ea typeface="Roboto" panose="02000000000000000000" pitchFamily="2" charset="0"/>
              <a:cs typeface="Arial" panose="020B0604020202020204" pitchFamily="34" charset="0"/>
            </a:endParaRPr>
          </a:p>
        </p:txBody>
      </p:sp>
      <p:sp>
        <p:nvSpPr>
          <p:cNvPr id="18" name="Right Arrow 17"/>
          <p:cNvSpPr/>
          <p:nvPr/>
        </p:nvSpPr>
        <p:spPr>
          <a:xfrm>
            <a:off x="702169" y="3623609"/>
            <a:ext cx="802515" cy="42105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p:cNvSpPr txBox="1"/>
          <p:nvPr/>
        </p:nvSpPr>
        <p:spPr>
          <a:xfrm>
            <a:off x="4315799" y="3691929"/>
            <a:ext cx="668901" cy="276999"/>
          </a:xfrm>
          <a:prstGeom prst="rect">
            <a:avLst/>
          </a:prstGeom>
          <a:noFill/>
        </p:spPr>
        <p:txBody>
          <a:bodyPr wrap="none" rtlCol="0">
            <a:spAutoFit/>
          </a:bodyPr>
          <a:lstStyle/>
          <a:p>
            <a:pPr algn="ctr"/>
            <a:r>
              <a:rPr lang="id-ID" sz="1200" b="1" dirty="0" smtClean="0">
                <a:solidFill>
                  <a:schemeClr val="accent1">
                    <a:lumMod val="60000"/>
                    <a:lumOff val="40000"/>
                  </a:schemeClr>
                </a:solidFill>
              </a:rPr>
              <a:t>DESIGN</a:t>
            </a:r>
            <a:endParaRPr lang="id-ID" sz="1200" b="1" dirty="0">
              <a:solidFill>
                <a:schemeClr val="accent1">
                  <a:lumMod val="60000"/>
                  <a:lumOff val="40000"/>
                </a:schemeClr>
              </a:solidFill>
            </a:endParaRPr>
          </a:p>
        </p:txBody>
      </p:sp>
      <p:sp>
        <p:nvSpPr>
          <p:cNvPr id="20" name="Freeform 13"/>
          <p:cNvSpPr>
            <a:spLocks noChangeAspect="1" noEditPoints="1"/>
          </p:cNvSpPr>
          <p:nvPr/>
        </p:nvSpPr>
        <p:spPr bwMode="auto">
          <a:xfrm>
            <a:off x="4497408" y="3257773"/>
            <a:ext cx="349801" cy="340200"/>
          </a:xfrm>
          <a:custGeom>
            <a:avLst/>
            <a:gdLst>
              <a:gd name="T0" fmla="*/ 580 w 814"/>
              <a:gd name="T1" fmla="*/ 0 h 792"/>
              <a:gd name="T2" fmla="*/ 344 w 814"/>
              <a:gd name="T3" fmla="*/ 168 h 792"/>
              <a:gd name="T4" fmla="*/ 343 w 814"/>
              <a:gd name="T5" fmla="*/ 169 h 792"/>
              <a:gd name="T6" fmla="*/ 87 w 814"/>
              <a:gd name="T7" fmla="*/ 427 h 792"/>
              <a:gd name="T8" fmla="*/ 4 w 814"/>
              <a:gd name="T9" fmla="*/ 680 h 792"/>
              <a:gd name="T10" fmla="*/ 87 w 814"/>
              <a:gd name="T11" fmla="*/ 792 h 792"/>
              <a:gd name="T12" fmla="*/ 325 w 814"/>
              <a:gd name="T13" fmla="*/ 732 h 792"/>
              <a:gd name="T14" fmla="*/ 745 w 814"/>
              <a:gd name="T15" fmla="*/ 326 h 792"/>
              <a:gd name="T16" fmla="*/ 396 w 814"/>
              <a:gd name="T17" fmla="*/ 589 h 792"/>
              <a:gd name="T18" fmla="*/ 613 w 814"/>
              <a:gd name="T19" fmla="*/ 290 h 792"/>
              <a:gd name="T20" fmla="*/ 588 w 814"/>
              <a:gd name="T21" fmla="*/ 414 h 792"/>
              <a:gd name="T22" fmla="*/ 397 w 814"/>
              <a:gd name="T23" fmla="*/ 607 h 792"/>
              <a:gd name="T24" fmla="*/ 366 w 814"/>
              <a:gd name="T25" fmla="*/ 501 h 792"/>
              <a:gd name="T26" fmla="*/ 283 w 814"/>
              <a:gd name="T27" fmla="*/ 422 h 792"/>
              <a:gd name="T28" fmla="*/ 571 w 814"/>
              <a:gd name="T29" fmla="*/ 221 h 792"/>
              <a:gd name="T30" fmla="*/ 366 w 814"/>
              <a:gd name="T31" fmla="*/ 501 h 792"/>
              <a:gd name="T32" fmla="*/ 189 w 814"/>
              <a:gd name="T33" fmla="*/ 395 h 792"/>
              <a:gd name="T34" fmla="*/ 493 w 814"/>
              <a:gd name="T35" fmla="*/ 177 h 792"/>
              <a:gd name="T36" fmla="*/ 103 w 814"/>
              <a:gd name="T37" fmla="*/ 739 h 792"/>
              <a:gd name="T38" fmla="*/ 50 w 814"/>
              <a:gd name="T39" fmla="*/ 705 h 792"/>
              <a:gd name="T40" fmla="*/ 78 w 814"/>
              <a:gd name="T41" fmla="*/ 597 h 792"/>
              <a:gd name="T42" fmla="*/ 195 w 814"/>
              <a:gd name="T43" fmla="*/ 715 h 792"/>
              <a:gd name="T44" fmla="*/ 220 w 814"/>
              <a:gd name="T45" fmla="*/ 709 h 792"/>
              <a:gd name="T46" fmla="*/ 85 w 814"/>
              <a:gd name="T47" fmla="*/ 572 h 792"/>
              <a:gd name="T48" fmla="*/ 119 w 814"/>
              <a:gd name="T49" fmla="*/ 466 h 792"/>
              <a:gd name="T50" fmla="*/ 320 w 814"/>
              <a:gd name="T51" fmla="*/ 681 h 792"/>
              <a:gd name="T52" fmla="*/ 220 w 814"/>
              <a:gd name="T53" fmla="*/ 709 h 792"/>
              <a:gd name="T54" fmla="*/ 668 w 814"/>
              <a:gd name="T55" fmla="*/ 333 h 792"/>
              <a:gd name="T56" fmla="*/ 606 w 814"/>
              <a:gd name="T57" fmla="*/ 186 h 792"/>
              <a:gd name="T58" fmla="*/ 500 w 814"/>
              <a:gd name="T59" fmla="*/ 81 h 792"/>
              <a:gd name="T60" fmla="*/ 693 w 814"/>
              <a:gd name="T61" fmla="*/ 99 h 792"/>
              <a:gd name="T62" fmla="*/ 710 w 814"/>
              <a:gd name="T63" fmla="*/ 29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4" h="792">
                <a:moveTo>
                  <a:pt x="728" y="64"/>
                </a:moveTo>
                <a:cubicBezTo>
                  <a:pt x="687" y="23"/>
                  <a:pt x="633" y="0"/>
                  <a:pt x="580" y="0"/>
                </a:cubicBezTo>
                <a:cubicBezTo>
                  <a:pt x="536" y="0"/>
                  <a:pt x="495" y="17"/>
                  <a:pt x="465" y="46"/>
                </a:cubicBezTo>
                <a:cubicBezTo>
                  <a:pt x="344" y="168"/>
                  <a:pt x="344" y="168"/>
                  <a:pt x="344" y="168"/>
                </a:cubicBezTo>
                <a:cubicBezTo>
                  <a:pt x="344" y="168"/>
                  <a:pt x="344" y="168"/>
                  <a:pt x="343" y="169"/>
                </a:cubicBezTo>
                <a:cubicBezTo>
                  <a:pt x="343" y="169"/>
                  <a:pt x="343" y="169"/>
                  <a:pt x="343" y="169"/>
                </a:cubicBezTo>
                <a:cubicBezTo>
                  <a:pt x="343" y="169"/>
                  <a:pt x="343" y="169"/>
                  <a:pt x="343" y="169"/>
                </a:cubicBezTo>
                <a:cubicBezTo>
                  <a:pt x="87" y="427"/>
                  <a:pt x="87" y="427"/>
                  <a:pt x="87" y="427"/>
                </a:cubicBezTo>
                <a:cubicBezTo>
                  <a:pt x="75" y="439"/>
                  <a:pt x="67" y="453"/>
                  <a:pt x="62" y="469"/>
                </a:cubicBezTo>
                <a:cubicBezTo>
                  <a:pt x="4" y="680"/>
                  <a:pt x="4" y="680"/>
                  <a:pt x="4" y="680"/>
                </a:cubicBezTo>
                <a:cubicBezTo>
                  <a:pt x="4" y="680"/>
                  <a:pt x="0" y="697"/>
                  <a:pt x="0" y="705"/>
                </a:cubicBezTo>
                <a:cubicBezTo>
                  <a:pt x="0" y="753"/>
                  <a:pt x="39" y="792"/>
                  <a:pt x="87" y="792"/>
                </a:cubicBezTo>
                <a:cubicBezTo>
                  <a:pt x="96" y="792"/>
                  <a:pt x="115" y="787"/>
                  <a:pt x="115" y="787"/>
                </a:cubicBezTo>
                <a:cubicBezTo>
                  <a:pt x="325" y="732"/>
                  <a:pt x="325" y="732"/>
                  <a:pt x="325" y="732"/>
                </a:cubicBezTo>
                <a:cubicBezTo>
                  <a:pt x="341" y="727"/>
                  <a:pt x="356" y="719"/>
                  <a:pt x="367" y="707"/>
                </a:cubicBezTo>
                <a:cubicBezTo>
                  <a:pt x="745" y="326"/>
                  <a:pt x="745" y="326"/>
                  <a:pt x="745" y="326"/>
                </a:cubicBezTo>
                <a:cubicBezTo>
                  <a:pt x="814" y="258"/>
                  <a:pt x="806" y="142"/>
                  <a:pt x="728" y="64"/>
                </a:cubicBezTo>
                <a:close/>
                <a:moveTo>
                  <a:pt x="396" y="589"/>
                </a:moveTo>
                <a:cubicBezTo>
                  <a:pt x="394" y="567"/>
                  <a:pt x="388" y="545"/>
                  <a:pt x="379" y="524"/>
                </a:cubicBezTo>
                <a:cubicBezTo>
                  <a:pt x="613" y="290"/>
                  <a:pt x="613" y="290"/>
                  <a:pt x="613" y="290"/>
                </a:cubicBezTo>
                <a:cubicBezTo>
                  <a:pt x="627" y="335"/>
                  <a:pt x="620" y="382"/>
                  <a:pt x="588" y="414"/>
                </a:cubicBezTo>
                <a:cubicBezTo>
                  <a:pt x="588" y="414"/>
                  <a:pt x="588" y="414"/>
                  <a:pt x="588" y="414"/>
                </a:cubicBezTo>
                <a:cubicBezTo>
                  <a:pt x="588" y="415"/>
                  <a:pt x="588" y="415"/>
                  <a:pt x="588" y="415"/>
                </a:cubicBezTo>
                <a:cubicBezTo>
                  <a:pt x="397" y="607"/>
                  <a:pt x="397" y="607"/>
                  <a:pt x="397" y="607"/>
                </a:cubicBezTo>
                <a:cubicBezTo>
                  <a:pt x="397" y="601"/>
                  <a:pt x="397" y="595"/>
                  <a:pt x="396" y="589"/>
                </a:cubicBezTo>
                <a:close/>
                <a:moveTo>
                  <a:pt x="366" y="501"/>
                </a:moveTo>
                <a:cubicBezTo>
                  <a:pt x="357" y="486"/>
                  <a:pt x="346" y="472"/>
                  <a:pt x="333" y="459"/>
                </a:cubicBezTo>
                <a:cubicBezTo>
                  <a:pt x="318" y="443"/>
                  <a:pt x="301" y="432"/>
                  <a:pt x="283" y="422"/>
                </a:cubicBezTo>
                <a:cubicBezTo>
                  <a:pt x="519" y="186"/>
                  <a:pt x="519" y="186"/>
                  <a:pt x="519" y="186"/>
                </a:cubicBezTo>
                <a:cubicBezTo>
                  <a:pt x="537" y="194"/>
                  <a:pt x="555" y="206"/>
                  <a:pt x="571" y="221"/>
                </a:cubicBezTo>
                <a:cubicBezTo>
                  <a:pt x="584" y="235"/>
                  <a:pt x="594" y="250"/>
                  <a:pt x="602" y="265"/>
                </a:cubicBezTo>
                <a:lnTo>
                  <a:pt x="366" y="501"/>
                </a:lnTo>
                <a:close/>
                <a:moveTo>
                  <a:pt x="260" y="410"/>
                </a:moveTo>
                <a:cubicBezTo>
                  <a:pt x="237" y="401"/>
                  <a:pt x="213" y="395"/>
                  <a:pt x="189" y="395"/>
                </a:cubicBezTo>
                <a:cubicBezTo>
                  <a:pt x="379" y="203"/>
                  <a:pt x="379" y="203"/>
                  <a:pt x="379" y="203"/>
                </a:cubicBezTo>
                <a:cubicBezTo>
                  <a:pt x="408" y="175"/>
                  <a:pt x="451" y="166"/>
                  <a:pt x="493" y="177"/>
                </a:cubicBezTo>
                <a:lnTo>
                  <a:pt x="260" y="410"/>
                </a:lnTo>
                <a:close/>
                <a:moveTo>
                  <a:pt x="103" y="739"/>
                </a:moveTo>
                <a:cubicBezTo>
                  <a:pt x="100" y="740"/>
                  <a:pt x="92" y="742"/>
                  <a:pt x="86" y="743"/>
                </a:cubicBezTo>
                <a:cubicBezTo>
                  <a:pt x="66" y="742"/>
                  <a:pt x="50" y="726"/>
                  <a:pt x="50" y="705"/>
                </a:cubicBezTo>
                <a:cubicBezTo>
                  <a:pt x="50" y="701"/>
                  <a:pt x="51" y="694"/>
                  <a:pt x="52" y="691"/>
                </a:cubicBezTo>
                <a:cubicBezTo>
                  <a:pt x="78" y="597"/>
                  <a:pt x="78" y="597"/>
                  <a:pt x="78" y="597"/>
                </a:cubicBezTo>
                <a:cubicBezTo>
                  <a:pt x="106" y="596"/>
                  <a:pt x="137" y="607"/>
                  <a:pt x="161" y="631"/>
                </a:cubicBezTo>
                <a:cubicBezTo>
                  <a:pt x="185" y="656"/>
                  <a:pt x="196" y="687"/>
                  <a:pt x="195" y="715"/>
                </a:cubicBezTo>
                <a:lnTo>
                  <a:pt x="103" y="739"/>
                </a:lnTo>
                <a:close/>
                <a:moveTo>
                  <a:pt x="220" y="709"/>
                </a:moveTo>
                <a:cubicBezTo>
                  <a:pt x="219" y="676"/>
                  <a:pt x="206" y="641"/>
                  <a:pt x="178" y="614"/>
                </a:cubicBezTo>
                <a:cubicBezTo>
                  <a:pt x="152" y="588"/>
                  <a:pt x="119" y="573"/>
                  <a:pt x="85" y="572"/>
                </a:cubicBezTo>
                <a:cubicBezTo>
                  <a:pt x="110" y="482"/>
                  <a:pt x="110" y="482"/>
                  <a:pt x="110" y="482"/>
                </a:cubicBezTo>
                <a:cubicBezTo>
                  <a:pt x="111" y="477"/>
                  <a:pt x="115" y="471"/>
                  <a:pt x="119" y="466"/>
                </a:cubicBezTo>
                <a:cubicBezTo>
                  <a:pt x="169" y="430"/>
                  <a:pt x="245" y="440"/>
                  <a:pt x="298" y="494"/>
                </a:cubicBezTo>
                <a:cubicBezTo>
                  <a:pt x="355" y="550"/>
                  <a:pt x="363" y="632"/>
                  <a:pt x="320" y="681"/>
                </a:cubicBezTo>
                <a:cubicBezTo>
                  <a:pt x="317" y="682"/>
                  <a:pt x="314" y="684"/>
                  <a:pt x="311" y="685"/>
                </a:cubicBezTo>
                <a:lnTo>
                  <a:pt x="220" y="709"/>
                </a:lnTo>
                <a:close/>
                <a:moveTo>
                  <a:pt x="710" y="291"/>
                </a:moveTo>
                <a:cubicBezTo>
                  <a:pt x="668" y="333"/>
                  <a:pt x="668" y="333"/>
                  <a:pt x="668" y="333"/>
                </a:cubicBezTo>
                <a:cubicBezTo>
                  <a:pt x="668" y="328"/>
                  <a:pt x="669" y="322"/>
                  <a:pt x="669" y="317"/>
                </a:cubicBezTo>
                <a:cubicBezTo>
                  <a:pt x="664" y="269"/>
                  <a:pt x="642" y="223"/>
                  <a:pt x="606" y="186"/>
                </a:cubicBezTo>
                <a:cubicBezTo>
                  <a:pt x="565" y="146"/>
                  <a:pt x="512" y="123"/>
                  <a:pt x="459" y="123"/>
                </a:cubicBezTo>
                <a:cubicBezTo>
                  <a:pt x="500" y="81"/>
                  <a:pt x="500" y="81"/>
                  <a:pt x="500" y="81"/>
                </a:cubicBezTo>
                <a:cubicBezTo>
                  <a:pt x="520" y="61"/>
                  <a:pt x="549" y="50"/>
                  <a:pt x="580" y="50"/>
                </a:cubicBezTo>
                <a:cubicBezTo>
                  <a:pt x="620" y="50"/>
                  <a:pt x="661" y="68"/>
                  <a:pt x="693" y="99"/>
                </a:cubicBezTo>
                <a:cubicBezTo>
                  <a:pt x="722" y="128"/>
                  <a:pt x="740" y="165"/>
                  <a:pt x="742" y="202"/>
                </a:cubicBezTo>
                <a:cubicBezTo>
                  <a:pt x="745" y="237"/>
                  <a:pt x="733" y="268"/>
                  <a:pt x="710" y="2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p:nvSpPr>
        <p:spPr>
          <a:xfrm>
            <a:off x="6130071" y="3705814"/>
            <a:ext cx="526106" cy="276999"/>
          </a:xfrm>
          <a:prstGeom prst="rect">
            <a:avLst/>
          </a:prstGeom>
          <a:noFill/>
        </p:spPr>
        <p:txBody>
          <a:bodyPr wrap="none" rtlCol="0">
            <a:spAutoFit/>
          </a:bodyPr>
          <a:lstStyle/>
          <a:p>
            <a:pPr algn="ctr"/>
            <a:r>
              <a:rPr lang="id-ID" sz="1200" b="1" dirty="0" smtClean="0">
                <a:solidFill>
                  <a:schemeClr val="accent2">
                    <a:lumMod val="60000"/>
                    <a:lumOff val="40000"/>
                  </a:schemeClr>
                </a:solidFill>
              </a:rPr>
              <a:t>PLAN</a:t>
            </a:r>
            <a:endParaRPr lang="id-ID" sz="1200" b="1" dirty="0">
              <a:solidFill>
                <a:schemeClr val="accent2">
                  <a:lumMod val="60000"/>
                  <a:lumOff val="40000"/>
                </a:schemeClr>
              </a:solidFill>
            </a:endParaRPr>
          </a:p>
        </p:txBody>
      </p:sp>
      <p:grpSp>
        <p:nvGrpSpPr>
          <p:cNvPr id="22" name="Group 21"/>
          <p:cNvGrpSpPr>
            <a:grpSpLocks noChangeAspect="1"/>
          </p:cNvGrpSpPr>
          <p:nvPr/>
        </p:nvGrpSpPr>
        <p:grpSpPr>
          <a:xfrm>
            <a:off x="6221262" y="3240988"/>
            <a:ext cx="355962" cy="355962"/>
            <a:chOff x="4763" y="6350"/>
            <a:chExt cx="2921000" cy="2921000"/>
          </a:xfrm>
          <a:solidFill>
            <a:schemeClr val="accent2"/>
          </a:solidFill>
        </p:grpSpPr>
        <p:sp>
          <p:nvSpPr>
            <p:cNvPr id="23" name="Freeform 17"/>
            <p:cNvSpPr>
              <a:spLocks noEditPoints="1"/>
            </p:cNvSpPr>
            <p:nvPr/>
          </p:nvSpPr>
          <p:spPr bwMode="auto">
            <a:xfrm>
              <a:off x="4763" y="6350"/>
              <a:ext cx="2921000" cy="2921000"/>
            </a:xfrm>
            <a:custGeom>
              <a:avLst/>
              <a:gdLst>
                <a:gd name="T0" fmla="*/ 703 w 776"/>
                <a:gd name="T1" fmla="*/ 0 h 776"/>
                <a:gd name="T2" fmla="*/ 170 w 776"/>
                <a:gd name="T3" fmla="*/ 0 h 776"/>
                <a:gd name="T4" fmla="*/ 97 w 776"/>
                <a:gd name="T5" fmla="*/ 73 h 776"/>
                <a:gd name="T6" fmla="*/ 97 w 776"/>
                <a:gd name="T7" fmla="*/ 121 h 776"/>
                <a:gd name="T8" fmla="*/ 73 w 776"/>
                <a:gd name="T9" fmla="*/ 121 h 776"/>
                <a:gd name="T10" fmla="*/ 0 w 776"/>
                <a:gd name="T11" fmla="*/ 194 h 776"/>
                <a:gd name="T12" fmla="*/ 0 w 776"/>
                <a:gd name="T13" fmla="*/ 679 h 776"/>
                <a:gd name="T14" fmla="*/ 97 w 776"/>
                <a:gd name="T15" fmla="*/ 776 h 776"/>
                <a:gd name="T16" fmla="*/ 679 w 776"/>
                <a:gd name="T17" fmla="*/ 776 h 776"/>
                <a:gd name="T18" fmla="*/ 776 w 776"/>
                <a:gd name="T19" fmla="*/ 679 h 776"/>
                <a:gd name="T20" fmla="*/ 776 w 776"/>
                <a:gd name="T21" fmla="*/ 73 h 776"/>
                <a:gd name="T22" fmla="*/ 703 w 776"/>
                <a:gd name="T23" fmla="*/ 0 h 776"/>
                <a:gd name="T24" fmla="*/ 728 w 776"/>
                <a:gd name="T25" fmla="*/ 679 h 776"/>
                <a:gd name="T26" fmla="*/ 679 w 776"/>
                <a:gd name="T27" fmla="*/ 728 h 776"/>
                <a:gd name="T28" fmla="*/ 97 w 776"/>
                <a:gd name="T29" fmla="*/ 728 h 776"/>
                <a:gd name="T30" fmla="*/ 49 w 776"/>
                <a:gd name="T31" fmla="*/ 679 h 776"/>
                <a:gd name="T32" fmla="*/ 49 w 776"/>
                <a:gd name="T33" fmla="*/ 194 h 776"/>
                <a:gd name="T34" fmla="*/ 73 w 776"/>
                <a:gd name="T35" fmla="*/ 170 h 776"/>
                <a:gd name="T36" fmla="*/ 97 w 776"/>
                <a:gd name="T37" fmla="*/ 170 h 776"/>
                <a:gd name="T38" fmla="*/ 97 w 776"/>
                <a:gd name="T39" fmla="*/ 655 h 776"/>
                <a:gd name="T40" fmla="*/ 121 w 776"/>
                <a:gd name="T41" fmla="*/ 679 h 776"/>
                <a:gd name="T42" fmla="*/ 146 w 776"/>
                <a:gd name="T43" fmla="*/ 655 h 776"/>
                <a:gd name="T44" fmla="*/ 146 w 776"/>
                <a:gd name="T45" fmla="*/ 73 h 776"/>
                <a:gd name="T46" fmla="*/ 170 w 776"/>
                <a:gd name="T47" fmla="*/ 48 h 776"/>
                <a:gd name="T48" fmla="*/ 703 w 776"/>
                <a:gd name="T49" fmla="*/ 48 h 776"/>
                <a:gd name="T50" fmla="*/ 728 w 776"/>
                <a:gd name="T51" fmla="*/ 73 h 776"/>
                <a:gd name="T52" fmla="*/ 728 w 776"/>
                <a:gd name="T53" fmla="*/ 679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6" h="776">
                  <a:moveTo>
                    <a:pt x="703" y="0"/>
                  </a:moveTo>
                  <a:cubicBezTo>
                    <a:pt x="170" y="0"/>
                    <a:pt x="170" y="0"/>
                    <a:pt x="170" y="0"/>
                  </a:cubicBezTo>
                  <a:cubicBezTo>
                    <a:pt x="130" y="0"/>
                    <a:pt x="97" y="33"/>
                    <a:pt x="97" y="73"/>
                  </a:cubicBezTo>
                  <a:cubicBezTo>
                    <a:pt x="97" y="121"/>
                    <a:pt x="97" y="121"/>
                    <a:pt x="97" y="121"/>
                  </a:cubicBezTo>
                  <a:cubicBezTo>
                    <a:pt x="73" y="121"/>
                    <a:pt x="73" y="121"/>
                    <a:pt x="73" y="121"/>
                  </a:cubicBezTo>
                  <a:cubicBezTo>
                    <a:pt x="33" y="121"/>
                    <a:pt x="0" y="154"/>
                    <a:pt x="0" y="194"/>
                  </a:cubicBezTo>
                  <a:cubicBezTo>
                    <a:pt x="0" y="679"/>
                    <a:pt x="0" y="679"/>
                    <a:pt x="0" y="679"/>
                  </a:cubicBezTo>
                  <a:cubicBezTo>
                    <a:pt x="0" y="733"/>
                    <a:pt x="43" y="776"/>
                    <a:pt x="97" y="776"/>
                  </a:cubicBezTo>
                  <a:cubicBezTo>
                    <a:pt x="679" y="776"/>
                    <a:pt x="679" y="776"/>
                    <a:pt x="679" y="776"/>
                  </a:cubicBezTo>
                  <a:cubicBezTo>
                    <a:pt x="733" y="776"/>
                    <a:pt x="776" y="733"/>
                    <a:pt x="776" y="679"/>
                  </a:cubicBezTo>
                  <a:cubicBezTo>
                    <a:pt x="776" y="73"/>
                    <a:pt x="776" y="73"/>
                    <a:pt x="776" y="73"/>
                  </a:cubicBezTo>
                  <a:cubicBezTo>
                    <a:pt x="776" y="33"/>
                    <a:pt x="743" y="0"/>
                    <a:pt x="703" y="0"/>
                  </a:cubicBezTo>
                  <a:close/>
                  <a:moveTo>
                    <a:pt x="728" y="679"/>
                  </a:moveTo>
                  <a:cubicBezTo>
                    <a:pt x="728" y="706"/>
                    <a:pt x="706" y="728"/>
                    <a:pt x="679" y="728"/>
                  </a:cubicBezTo>
                  <a:cubicBezTo>
                    <a:pt x="97" y="728"/>
                    <a:pt x="97" y="728"/>
                    <a:pt x="97" y="728"/>
                  </a:cubicBezTo>
                  <a:cubicBezTo>
                    <a:pt x="70" y="728"/>
                    <a:pt x="49" y="706"/>
                    <a:pt x="49" y="679"/>
                  </a:cubicBezTo>
                  <a:cubicBezTo>
                    <a:pt x="49" y="194"/>
                    <a:pt x="49" y="194"/>
                    <a:pt x="49" y="194"/>
                  </a:cubicBezTo>
                  <a:cubicBezTo>
                    <a:pt x="49" y="181"/>
                    <a:pt x="59" y="170"/>
                    <a:pt x="73" y="170"/>
                  </a:cubicBezTo>
                  <a:cubicBezTo>
                    <a:pt x="97" y="170"/>
                    <a:pt x="97" y="170"/>
                    <a:pt x="97" y="170"/>
                  </a:cubicBezTo>
                  <a:cubicBezTo>
                    <a:pt x="97" y="655"/>
                    <a:pt x="97" y="655"/>
                    <a:pt x="97" y="655"/>
                  </a:cubicBezTo>
                  <a:cubicBezTo>
                    <a:pt x="97" y="668"/>
                    <a:pt x="108" y="679"/>
                    <a:pt x="121" y="679"/>
                  </a:cubicBezTo>
                  <a:cubicBezTo>
                    <a:pt x="135" y="679"/>
                    <a:pt x="146" y="668"/>
                    <a:pt x="146" y="655"/>
                  </a:cubicBezTo>
                  <a:cubicBezTo>
                    <a:pt x="146" y="73"/>
                    <a:pt x="146" y="73"/>
                    <a:pt x="146" y="73"/>
                  </a:cubicBezTo>
                  <a:cubicBezTo>
                    <a:pt x="146" y="59"/>
                    <a:pt x="156" y="48"/>
                    <a:pt x="170" y="48"/>
                  </a:cubicBezTo>
                  <a:cubicBezTo>
                    <a:pt x="703" y="48"/>
                    <a:pt x="703" y="48"/>
                    <a:pt x="703" y="48"/>
                  </a:cubicBezTo>
                  <a:cubicBezTo>
                    <a:pt x="717" y="48"/>
                    <a:pt x="728" y="59"/>
                    <a:pt x="728" y="73"/>
                  </a:cubicBezTo>
                  <a:lnTo>
                    <a:pt x="728" y="6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8"/>
            <p:cNvSpPr>
              <a:spLocks/>
            </p:cNvSpPr>
            <p:nvPr/>
          </p:nvSpPr>
          <p:spPr bwMode="auto">
            <a:xfrm>
              <a:off x="1739901" y="1101725"/>
              <a:ext cx="820738" cy="90488"/>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9"/>
                    <a:pt x="218" y="12"/>
                  </a:cubicBezTo>
                  <a:cubicBezTo>
                    <a:pt x="218" y="6"/>
                    <a:pt x="213" y="0"/>
                    <a:pt x="206"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1739901" y="827088"/>
              <a:ext cx="820738" cy="93663"/>
            </a:xfrm>
            <a:custGeom>
              <a:avLst/>
              <a:gdLst>
                <a:gd name="T0" fmla="*/ 12 w 218"/>
                <a:gd name="T1" fmla="*/ 25 h 25"/>
                <a:gd name="T2" fmla="*/ 206 w 218"/>
                <a:gd name="T3" fmla="*/ 25 h 25"/>
                <a:gd name="T4" fmla="*/ 218 w 218"/>
                <a:gd name="T5" fmla="*/ 13 h 25"/>
                <a:gd name="T6" fmla="*/ 206 w 218"/>
                <a:gd name="T7" fmla="*/ 0 h 25"/>
                <a:gd name="T8" fmla="*/ 12 w 218"/>
                <a:gd name="T9" fmla="*/ 0 h 25"/>
                <a:gd name="T10" fmla="*/ 0 w 218"/>
                <a:gd name="T11" fmla="*/ 13 h 25"/>
                <a:gd name="T12" fmla="*/ 12 w 21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12" y="25"/>
                  </a:moveTo>
                  <a:cubicBezTo>
                    <a:pt x="206" y="25"/>
                    <a:pt x="206" y="25"/>
                    <a:pt x="206" y="25"/>
                  </a:cubicBezTo>
                  <a:cubicBezTo>
                    <a:pt x="213" y="25"/>
                    <a:pt x="218" y="19"/>
                    <a:pt x="218" y="13"/>
                  </a:cubicBezTo>
                  <a:cubicBezTo>
                    <a:pt x="218" y="6"/>
                    <a:pt x="213" y="0"/>
                    <a:pt x="206"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0"/>
            <p:cNvSpPr>
              <a:spLocks/>
            </p:cNvSpPr>
            <p:nvPr/>
          </p:nvSpPr>
          <p:spPr bwMode="auto">
            <a:xfrm>
              <a:off x="1739901" y="557213"/>
              <a:ext cx="820738" cy="88900"/>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8"/>
                    <a:pt x="218" y="12"/>
                  </a:cubicBezTo>
                  <a:cubicBezTo>
                    <a:pt x="218" y="5"/>
                    <a:pt x="213" y="0"/>
                    <a:pt x="206"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
            <p:cNvSpPr>
              <a:spLocks/>
            </p:cNvSpPr>
            <p:nvPr/>
          </p:nvSpPr>
          <p:spPr bwMode="auto">
            <a:xfrm>
              <a:off x="735013"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2"/>
            <p:cNvSpPr>
              <a:spLocks/>
            </p:cNvSpPr>
            <p:nvPr/>
          </p:nvSpPr>
          <p:spPr bwMode="auto">
            <a:xfrm>
              <a:off x="735013"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3"/>
            <p:cNvSpPr>
              <a:spLocks/>
            </p:cNvSpPr>
            <p:nvPr/>
          </p:nvSpPr>
          <p:spPr bwMode="auto">
            <a:xfrm>
              <a:off x="735013"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4"/>
            <p:cNvSpPr>
              <a:spLocks/>
            </p:cNvSpPr>
            <p:nvPr/>
          </p:nvSpPr>
          <p:spPr bwMode="auto">
            <a:xfrm>
              <a:off x="1739901"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5"/>
            <p:cNvSpPr>
              <a:spLocks/>
            </p:cNvSpPr>
            <p:nvPr/>
          </p:nvSpPr>
          <p:spPr bwMode="auto">
            <a:xfrm>
              <a:off x="1739901"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26"/>
            <p:cNvSpPr>
              <a:spLocks/>
            </p:cNvSpPr>
            <p:nvPr/>
          </p:nvSpPr>
          <p:spPr bwMode="auto">
            <a:xfrm>
              <a:off x="1739901"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7"/>
            <p:cNvSpPr>
              <a:spLocks/>
            </p:cNvSpPr>
            <p:nvPr/>
          </p:nvSpPr>
          <p:spPr bwMode="auto">
            <a:xfrm>
              <a:off x="735013" y="1376363"/>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9"/>
                    <a:pt x="5" y="24"/>
                    <a:pt x="12" y="24"/>
                  </a:cubicBezTo>
                  <a:cubicBezTo>
                    <a:pt x="473" y="24"/>
                    <a:pt x="473" y="24"/>
                    <a:pt x="473" y="24"/>
                  </a:cubicBezTo>
                  <a:cubicBezTo>
                    <a:pt x="480" y="24"/>
                    <a:pt x="485" y="19"/>
                    <a:pt x="485" y="12"/>
                  </a:cubicBezTo>
                  <a:cubicBezTo>
                    <a:pt x="485" y="5"/>
                    <a:pt x="480" y="0"/>
                    <a:pt x="4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8"/>
            <p:cNvSpPr>
              <a:spLocks/>
            </p:cNvSpPr>
            <p:nvPr/>
          </p:nvSpPr>
          <p:spPr bwMode="auto">
            <a:xfrm>
              <a:off x="735013" y="1651000"/>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8"/>
                    <a:pt x="5" y="24"/>
                    <a:pt x="12" y="24"/>
                  </a:cubicBezTo>
                  <a:cubicBezTo>
                    <a:pt x="473" y="24"/>
                    <a:pt x="473" y="24"/>
                    <a:pt x="473" y="24"/>
                  </a:cubicBezTo>
                  <a:cubicBezTo>
                    <a:pt x="480" y="24"/>
                    <a:pt x="485" y="18"/>
                    <a:pt x="485" y="12"/>
                  </a:cubicBezTo>
                  <a:cubicBezTo>
                    <a:pt x="485" y="5"/>
                    <a:pt x="480" y="0"/>
                    <a:pt x="4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9"/>
            <p:cNvSpPr>
              <a:spLocks noEditPoints="1"/>
            </p:cNvSpPr>
            <p:nvPr/>
          </p:nvSpPr>
          <p:spPr bwMode="auto">
            <a:xfrm>
              <a:off x="735013" y="371475"/>
              <a:ext cx="820738" cy="820738"/>
            </a:xfrm>
            <a:custGeom>
              <a:avLst/>
              <a:gdLst>
                <a:gd name="T0" fmla="*/ 24 w 218"/>
                <a:gd name="T1" fmla="*/ 218 h 218"/>
                <a:gd name="T2" fmla="*/ 194 w 218"/>
                <a:gd name="T3" fmla="*/ 218 h 218"/>
                <a:gd name="T4" fmla="*/ 218 w 218"/>
                <a:gd name="T5" fmla="*/ 194 h 218"/>
                <a:gd name="T6" fmla="*/ 218 w 218"/>
                <a:gd name="T7" fmla="*/ 24 h 218"/>
                <a:gd name="T8" fmla="*/ 194 w 218"/>
                <a:gd name="T9" fmla="*/ 0 h 218"/>
                <a:gd name="T10" fmla="*/ 24 w 218"/>
                <a:gd name="T11" fmla="*/ 0 h 218"/>
                <a:gd name="T12" fmla="*/ 0 w 218"/>
                <a:gd name="T13" fmla="*/ 24 h 218"/>
                <a:gd name="T14" fmla="*/ 0 w 218"/>
                <a:gd name="T15" fmla="*/ 194 h 218"/>
                <a:gd name="T16" fmla="*/ 24 w 218"/>
                <a:gd name="T17" fmla="*/ 218 h 218"/>
                <a:gd name="T18" fmla="*/ 49 w 218"/>
                <a:gd name="T19" fmla="*/ 48 h 218"/>
                <a:gd name="T20" fmla="*/ 170 w 218"/>
                <a:gd name="T21" fmla="*/ 48 h 218"/>
                <a:gd name="T22" fmla="*/ 170 w 218"/>
                <a:gd name="T23" fmla="*/ 170 h 218"/>
                <a:gd name="T24" fmla="*/ 49 w 218"/>
                <a:gd name="T25" fmla="*/ 170 h 218"/>
                <a:gd name="T26" fmla="*/ 49 w 218"/>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218">
                  <a:moveTo>
                    <a:pt x="24" y="218"/>
                  </a:moveTo>
                  <a:cubicBezTo>
                    <a:pt x="194" y="218"/>
                    <a:pt x="194" y="218"/>
                    <a:pt x="194" y="218"/>
                  </a:cubicBezTo>
                  <a:cubicBezTo>
                    <a:pt x="207" y="218"/>
                    <a:pt x="218" y="207"/>
                    <a:pt x="218" y="194"/>
                  </a:cubicBezTo>
                  <a:cubicBezTo>
                    <a:pt x="218" y="24"/>
                    <a:pt x="218" y="24"/>
                    <a:pt x="218" y="24"/>
                  </a:cubicBezTo>
                  <a:cubicBezTo>
                    <a:pt x="218" y="11"/>
                    <a:pt x="207" y="0"/>
                    <a:pt x="194" y="0"/>
                  </a:cubicBezTo>
                  <a:cubicBezTo>
                    <a:pt x="24" y="0"/>
                    <a:pt x="24" y="0"/>
                    <a:pt x="24" y="0"/>
                  </a:cubicBezTo>
                  <a:cubicBezTo>
                    <a:pt x="11" y="0"/>
                    <a:pt x="0" y="11"/>
                    <a:pt x="0" y="24"/>
                  </a:cubicBezTo>
                  <a:cubicBezTo>
                    <a:pt x="0" y="194"/>
                    <a:pt x="0" y="194"/>
                    <a:pt x="0" y="194"/>
                  </a:cubicBezTo>
                  <a:cubicBezTo>
                    <a:pt x="0" y="207"/>
                    <a:pt x="11" y="218"/>
                    <a:pt x="24" y="218"/>
                  </a:cubicBezTo>
                  <a:close/>
                  <a:moveTo>
                    <a:pt x="49" y="48"/>
                  </a:moveTo>
                  <a:cubicBezTo>
                    <a:pt x="170" y="48"/>
                    <a:pt x="170" y="48"/>
                    <a:pt x="170" y="48"/>
                  </a:cubicBezTo>
                  <a:cubicBezTo>
                    <a:pt x="170" y="170"/>
                    <a:pt x="170" y="170"/>
                    <a:pt x="170" y="170"/>
                  </a:cubicBezTo>
                  <a:cubicBezTo>
                    <a:pt x="49" y="170"/>
                    <a:pt x="49" y="170"/>
                    <a:pt x="49" y="170"/>
                  </a:cubicBezTo>
                  <a:lnTo>
                    <a:pt x="49"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6" name="TextBox 35"/>
          <p:cNvSpPr txBox="1"/>
          <p:nvPr/>
        </p:nvSpPr>
        <p:spPr>
          <a:xfrm>
            <a:off x="7383888" y="3686393"/>
            <a:ext cx="577402" cy="276999"/>
          </a:xfrm>
          <a:prstGeom prst="rect">
            <a:avLst/>
          </a:prstGeom>
          <a:noFill/>
        </p:spPr>
        <p:txBody>
          <a:bodyPr wrap="none" rtlCol="0">
            <a:spAutoFit/>
          </a:bodyPr>
          <a:lstStyle/>
          <a:p>
            <a:pPr algn="ctr"/>
            <a:r>
              <a:rPr lang="id-ID" sz="1200" b="1" dirty="0" smtClean="0">
                <a:solidFill>
                  <a:schemeClr val="accent3">
                    <a:lumMod val="60000"/>
                    <a:lumOff val="40000"/>
                  </a:schemeClr>
                </a:solidFill>
              </a:rPr>
              <a:t>BUILD</a:t>
            </a:r>
            <a:endParaRPr lang="id-ID" sz="1200" b="1" dirty="0">
              <a:solidFill>
                <a:schemeClr val="accent3">
                  <a:lumMod val="60000"/>
                  <a:lumOff val="40000"/>
                </a:schemeClr>
              </a:solidFill>
            </a:endParaRPr>
          </a:p>
        </p:txBody>
      </p:sp>
      <p:grpSp>
        <p:nvGrpSpPr>
          <p:cNvPr id="37" name="Group 36"/>
          <p:cNvGrpSpPr/>
          <p:nvPr/>
        </p:nvGrpSpPr>
        <p:grpSpPr>
          <a:xfrm>
            <a:off x="7438834" y="3135008"/>
            <a:ext cx="467510" cy="467510"/>
            <a:chOff x="9525" y="4763"/>
            <a:chExt cx="3641725" cy="3641725"/>
          </a:xfrm>
          <a:solidFill>
            <a:schemeClr val="accent3"/>
          </a:solidFill>
        </p:grpSpPr>
        <p:sp>
          <p:nvSpPr>
            <p:cNvPr id="38" name="Freeform 33"/>
            <p:cNvSpPr>
              <a:spLocks noEditPoints="1"/>
            </p:cNvSpPr>
            <p:nvPr/>
          </p:nvSpPr>
          <p:spPr bwMode="auto">
            <a:xfrm>
              <a:off x="9525" y="4763"/>
              <a:ext cx="3641725" cy="3641725"/>
            </a:xfrm>
            <a:custGeom>
              <a:avLst/>
              <a:gdLst>
                <a:gd name="T0" fmla="*/ 827 w 968"/>
                <a:gd name="T1" fmla="*/ 365 h 968"/>
                <a:gd name="T2" fmla="*/ 863 w 968"/>
                <a:gd name="T3" fmla="*/ 247 h 968"/>
                <a:gd name="T4" fmla="*/ 797 w 968"/>
                <a:gd name="T5" fmla="*/ 113 h 968"/>
                <a:gd name="T6" fmla="*/ 721 w 968"/>
                <a:gd name="T7" fmla="*/ 105 h 968"/>
                <a:gd name="T8" fmla="*/ 603 w 968"/>
                <a:gd name="T9" fmla="*/ 141 h 968"/>
                <a:gd name="T10" fmla="*/ 525 w 968"/>
                <a:gd name="T11" fmla="*/ 0 h 968"/>
                <a:gd name="T12" fmla="*/ 384 w 968"/>
                <a:gd name="T13" fmla="*/ 49 h 968"/>
                <a:gd name="T14" fmla="*/ 326 w 968"/>
                <a:gd name="T15" fmla="*/ 158 h 968"/>
                <a:gd name="T16" fmla="*/ 214 w 968"/>
                <a:gd name="T17" fmla="*/ 95 h 968"/>
                <a:gd name="T18" fmla="*/ 113 w 968"/>
                <a:gd name="T19" fmla="*/ 171 h 968"/>
                <a:gd name="T20" fmla="*/ 158 w 968"/>
                <a:gd name="T21" fmla="*/ 326 h 968"/>
                <a:gd name="T22" fmla="*/ 49 w 968"/>
                <a:gd name="T23" fmla="*/ 384 h 968"/>
                <a:gd name="T24" fmla="*/ 0 w 968"/>
                <a:gd name="T25" fmla="*/ 525 h 968"/>
                <a:gd name="T26" fmla="*/ 141 w 968"/>
                <a:gd name="T27" fmla="*/ 603 h 968"/>
                <a:gd name="T28" fmla="*/ 105 w 968"/>
                <a:gd name="T29" fmla="*/ 721 h 968"/>
                <a:gd name="T30" fmla="*/ 171 w 968"/>
                <a:gd name="T31" fmla="*/ 855 h 968"/>
                <a:gd name="T32" fmla="*/ 247 w 968"/>
                <a:gd name="T33" fmla="*/ 863 h 968"/>
                <a:gd name="T34" fmla="*/ 365 w 968"/>
                <a:gd name="T35" fmla="*/ 827 h 968"/>
                <a:gd name="T36" fmla="*/ 443 w 968"/>
                <a:gd name="T37" fmla="*/ 968 h 968"/>
                <a:gd name="T38" fmla="*/ 584 w 968"/>
                <a:gd name="T39" fmla="*/ 919 h 968"/>
                <a:gd name="T40" fmla="*/ 642 w 968"/>
                <a:gd name="T41" fmla="*/ 810 h 968"/>
                <a:gd name="T42" fmla="*/ 754 w 968"/>
                <a:gd name="T43" fmla="*/ 873 h 968"/>
                <a:gd name="T44" fmla="*/ 855 w 968"/>
                <a:gd name="T45" fmla="*/ 797 h 968"/>
                <a:gd name="T46" fmla="*/ 810 w 968"/>
                <a:gd name="T47" fmla="*/ 642 h 968"/>
                <a:gd name="T48" fmla="*/ 919 w 968"/>
                <a:gd name="T49" fmla="*/ 584 h 968"/>
                <a:gd name="T50" fmla="*/ 968 w 968"/>
                <a:gd name="T51" fmla="*/ 443 h 968"/>
                <a:gd name="T52" fmla="*/ 815 w 968"/>
                <a:gd name="T53" fmla="*/ 544 h 968"/>
                <a:gd name="T54" fmla="*/ 756 w 968"/>
                <a:gd name="T55" fmla="*/ 616 h 968"/>
                <a:gd name="T56" fmla="*/ 813 w 968"/>
                <a:gd name="T57" fmla="*/ 754 h 968"/>
                <a:gd name="T58" fmla="*/ 676 w 968"/>
                <a:gd name="T59" fmla="*/ 760 h 968"/>
                <a:gd name="T60" fmla="*/ 616 w 968"/>
                <a:gd name="T61" fmla="*/ 756 h 968"/>
                <a:gd name="T62" fmla="*/ 544 w 968"/>
                <a:gd name="T63" fmla="*/ 815 h 968"/>
                <a:gd name="T64" fmla="*/ 443 w 968"/>
                <a:gd name="T65" fmla="*/ 908 h 968"/>
                <a:gd name="T66" fmla="*/ 385 w 968"/>
                <a:gd name="T67" fmla="*/ 769 h 968"/>
                <a:gd name="T68" fmla="*/ 326 w 968"/>
                <a:gd name="T69" fmla="*/ 750 h 968"/>
                <a:gd name="T70" fmla="*/ 214 w 968"/>
                <a:gd name="T71" fmla="*/ 813 h 968"/>
                <a:gd name="T72" fmla="*/ 208 w 968"/>
                <a:gd name="T73" fmla="*/ 676 h 968"/>
                <a:gd name="T74" fmla="*/ 199 w 968"/>
                <a:gd name="T75" fmla="*/ 583 h 968"/>
                <a:gd name="T76" fmla="*/ 61 w 968"/>
                <a:gd name="T77" fmla="*/ 525 h 968"/>
                <a:gd name="T78" fmla="*/ 153 w 968"/>
                <a:gd name="T79" fmla="*/ 424 h 968"/>
                <a:gd name="T80" fmla="*/ 212 w 968"/>
                <a:gd name="T81" fmla="*/ 352 h 968"/>
                <a:gd name="T82" fmla="*/ 155 w 968"/>
                <a:gd name="T83" fmla="*/ 214 h 968"/>
                <a:gd name="T84" fmla="*/ 292 w 968"/>
                <a:gd name="T85" fmla="*/ 208 h 968"/>
                <a:gd name="T86" fmla="*/ 352 w 968"/>
                <a:gd name="T87" fmla="*/ 212 h 968"/>
                <a:gd name="T88" fmla="*/ 424 w 968"/>
                <a:gd name="T89" fmla="*/ 153 h 968"/>
                <a:gd name="T90" fmla="*/ 525 w 968"/>
                <a:gd name="T91" fmla="*/ 61 h 968"/>
                <a:gd name="T92" fmla="*/ 583 w 968"/>
                <a:gd name="T93" fmla="*/ 199 h 968"/>
                <a:gd name="T94" fmla="*/ 642 w 968"/>
                <a:gd name="T95" fmla="*/ 218 h 968"/>
                <a:gd name="T96" fmla="*/ 754 w 968"/>
                <a:gd name="T97" fmla="*/ 155 h 968"/>
                <a:gd name="T98" fmla="*/ 760 w 968"/>
                <a:gd name="T99" fmla="*/ 292 h 968"/>
                <a:gd name="T100" fmla="*/ 770 w 968"/>
                <a:gd name="T101" fmla="*/ 385 h 968"/>
                <a:gd name="T102" fmla="*/ 907 w 968"/>
                <a:gd name="T103" fmla="*/ 443 h 968"/>
                <a:gd name="T104" fmla="*/ 815 w 968"/>
                <a:gd name="T105" fmla="*/ 54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968">
                  <a:moveTo>
                    <a:pt x="919" y="384"/>
                  </a:moveTo>
                  <a:cubicBezTo>
                    <a:pt x="827" y="365"/>
                    <a:pt x="827" y="365"/>
                    <a:pt x="827" y="365"/>
                  </a:cubicBezTo>
                  <a:cubicBezTo>
                    <a:pt x="822" y="352"/>
                    <a:pt x="816" y="339"/>
                    <a:pt x="810" y="326"/>
                  </a:cubicBezTo>
                  <a:cubicBezTo>
                    <a:pt x="863" y="247"/>
                    <a:pt x="863" y="247"/>
                    <a:pt x="863" y="247"/>
                  </a:cubicBezTo>
                  <a:cubicBezTo>
                    <a:pt x="879" y="223"/>
                    <a:pt x="876" y="191"/>
                    <a:pt x="855" y="171"/>
                  </a:cubicBezTo>
                  <a:cubicBezTo>
                    <a:pt x="797" y="113"/>
                    <a:pt x="797" y="113"/>
                    <a:pt x="797" y="113"/>
                  </a:cubicBezTo>
                  <a:cubicBezTo>
                    <a:pt x="785" y="101"/>
                    <a:pt x="770" y="95"/>
                    <a:pt x="754" y="95"/>
                  </a:cubicBezTo>
                  <a:cubicBezTo>
                    <a:pt x="743" y="95"/>
                    <a:pt x="731" y="98"/>
                    <a:pt x="721" y="105"/>
                  </a:cubicBezTo>
                  <a:cubicBezTo>
                    <a:pt x="642" y="158"/>
                    <a:pt x="642" y="158"/>
                    <a:pt x="642" y="158"/>
                  </a:cubicBezTo>
                  <a:cubicBezTo>
                    <a:pt x="629" y="151"/>
                    <a:pt x="616" y="146"/>
                    <a:pt x="603" y="141"/>
                  </a:cubicBezTo>
                  <a:cubicBezTo>
                    <a:pt x="584" y="49"/>
                    <a:pt x="584" y="49"/>
                    <a:pt x="584" y="49"/>
                  </a:cubicBezTo>
                  <a:cubicBezTo>
                    <a:pt x="579" y="20"/>
                    <a:pt x="554" y="0"/>
                    <a:pt x="525" y="0"/>
                  </a:cubicBezTo>
                  <a:cubicBezTo>
                    <a:pt x="443" y="0"/>
                    <a:pt x="443" y="0"/>
                    <a:pt x="443" y="0"/>
                  </a:cubicBezTo>
                  <a:cubicBezTo>
                    <a:pt x="414" y="0"/>
                    <a:pt x="389" y="20"/>
                    <a:pt x="384" y="49"/>
                  </a:cubicBezTo>
                  <a:cubicBezTo>
                    <a:pt x="365" y="141"/>
                    <a:pt x="365" y="141"/>
                    <a:pt x="365" y="141"/>
                  </a:cubicBezTo>
                  <a:cubicBezTo>
                    <a:pt x="352" y="146"/>
                    <a:pt x="339" y="152"/>
                    <a:pt x="326" y="158"/>
                  </a:cubicBezTo>
                  <a:cubicBezTo>
                    <a:pt x="247" y="105"/>
                    <a:pt x="247" y="105"/>
                    <a:pt x="247" y="105"/>
                  </a:cubicBezTo>
                  <a:cubicBezTo>
                    <a:pt x="237" y="98"/>
                    <a:pt x="225" y="95"/>
                    <a:pt x="214" y="95"/>
                  </a:cubicBezTo>
                  <a:cubicBezTo>
                    <a:pt x="198" y="95"/>
                    <a:pt x="183" y="101"/>
                    <a:pt x="171" y="113"/>
                  </a:cubicBezTo>
                  <a:cubicBezTo>
                    <a:pt x="113" y="171"/>
                    <a:pt x="113" y="171"/>
                    <a:pt x="113" y="171"/>
                  </a:cubicBezTo>
                  <a:cubicBezTo>
                    <a:pt x="92" y="191"/>
                    <a:pt x="89" y="223"/>
                    <a:pt x="105" y="247"/>
                  </a:cubicBezTo>
                  <a:cubicBezTo>
                    <a:pt x="158" y="326"/>
                    <a:pt x="158" y="326"/>
                    <a:pt x="158" y="326"/>
                  </a:cubicBezTo>
                  <a:cubicBezTo>
                    <a:pt x="151" y="339"/>
                    <a:pt x="146" y="352"/>
                    <a:pt x="141" y="365"/>
                  </a:cubicBezTo>
                  <a:cubicBezTo>
                    <a:pt x="49" y="384"/>
                    <a:pt x="49" y="384"/>
                    <a:pt x="49" y="384"/>
                  </a:cubicBezTo>
                  <a:cubicBezTo>
                    <a:pt x="20" y="389"/>
                    <a:pt x="0" y="414"/>
                    <a:pt x="0" y="443"/>
                  </a:cubicBezTo>
                  <a:cubicBezTo>
                    <a:pt x="0" y="525"/>
                    <a:pt x="0" y="525"/>
                    <a:pt x="0" y="525"/>
                  </a:cubicBezTo>
                  <a:cubicBezTo>
                    <a:pt x="0" y="554"/>
                    <a:pt x="20" y="579"/>
                    <a:pt x="49" y="584"/>
                  </a:cubicBezTo>
                  <a:cubicBezTo>
                    <a:pt x="141" y="603"/>
                    <a:pt x="141" y="603"/>
                    <a:pt x="141" y="603"/>
                  </a:cubicBezTo>
                  <a:cubicBezTo>
                    <a:pt x="146" y="616"/>
                    <a:pt x="152" y="629"/>
                    <a:pt x="158" y="642"/>
                  </a:cubicBezTo>
                  <a:cubicBezTo>
                    <a:pt x="105" y="721"/>
                    <a:pt x="105" y="721"/>
                    <a:pt x="105" y="721"/>
                  </a:cubicBezTo>
                  <a:cubicBezTo>
                    <a:pt x="89" y="745"/>
                    <a:pt x="92" y="777"/>
                    <a:pt x="113" y="797"/>
                  </a:cubicBezTo>
                  <a:cubicBezTo>
                    <a:pt x="171" y="855"/>
                    <a:pt x="171" y="855"/>
                    <a:pt x="171" y="855"/>
                  </a:cubicBezTo>
                  <a:cubicBezTo>
                    <a:pt x="183" y="867"/>
                    <a:pt x="198" y="873"/>
                    <a:pt x="214" y="873"/>
                  </a:cubicBezTo>
                  <a:cubicBezTo>
                    <a:pt x="225" y="873"/>
                    <a:pt x="237" y="870"/>
                    <a:pt x="247" y="863"/>
                  </a:cubicBezTo>
                  <a:cubicBezTo>
                    <a:pt x="326" y="810"/>
                    <a:pt x="326" y="810"/>
                    <a:pt x="326" y="810"/>
                  </a:cubicBezTo>
                  <a:cubicBezTo>
                    <a:pt x="339" y="817"/>
                    <a:pt x="352" y="822"/>
                    <a:pt x="365" y="827"/>
                  </a:cubicBezTo>
                  <a:cubicBezTo>
                    <a:pt x="384" y="919"/>
                    <a:pt x="384" y="919"/>
                    <a:pt x="384" y="919"/>
                  </a:cubicBezTo>
                  <a:cubicBezTo>
                    <a:pt x="389" y="948"/>
                    <a:pt x="414" y="968"/>
                    <a:pt x="443" y="968"/>
                  </a:cubicBezTo>
                  <a:cubicBezTo>
                    <a:pt x="525" y="968"/>
                    <a:pt x="525" y="968"/>
                    <a:pt x="525" y="968"/>
                  </a:cubicBezTo>
                  <a:cubicBezTo>
                    <a:pt x="554" y="968"/>
                    <a:pt x="579" y="948"/>
                    <a:pt x="584" y="919"/>
                  </a:cubicBezTo>
                  <a:cubicBezTo>
                    <a:pt x="603" y="827"/>
                    <a:pt x="603" y="827"/>
                    <a:pt x="603" y="827"/>
                  </a:cubicBezTo>
                  <a:cubicBezTo>
                    <a:pt x="616" y="822"/>
                    <a:pt x="629" y="816"/>
                    <a:pt x="642" y="810"/>
                  </a:cubicBezTo>
                  <a:cubicBezTo>
                    <a:pt x="721" y="863"/>
                    <a:pt x="721" y="863"/>
                    <a:pt x="721" y="863"/>
                  </a:cubicBezTo>
                  <a:cubicBezTo>
                    <a:pt x="731" y="870"/>
                    <a:pt x="743" y="873"/>
                    <a:pt x="754" y="873"/>
                  </a:cubicBezTo>
                  <a:cubicBezTo>
                    <a:pt x="770" y="873"/>
                    <a:pt x="785" y="867"/>
                    <a:pt x="797" y="855"/>
                  </a:cubicBezTo>
                  <a:cubicBezTo>
                    <a:pt x="855" y="797"/>
                    <a:pt x="855" y="797"/>
                    <a:pt x="855" y="797"/>
                  </a:cubicBezTo>
                  <a:cubicBezTo>
                    <a:pt x="876" y="777"/>
                    <a:pt x="879" y="745"/>
                    <a:pt x="863" y="721"/>
                  </a:cubicBezTo>
                  <a:cubicBezTo>
                    <a:pt x="810" y="642"/>
                    <a:pt x="810" y="642"/>
                    <a:pt x="810" y="642"/>
                  </a:cubicBezTo>
                  <a:cubicBezTo>
                    <a:pt x="817" y="629"/>
                    <a:pt x="822" y="616"/>
                    <a:pt x="827" y="603"/>
                  </a:cubicBezTo>
                  <a:cubicBezTo>
                    <a:pt x="919" y="584"/>
                    <a:pt x="919" y="584"/>
                    <a:pt x="919" y="584"/>
                  </a:cubicBezTo>
                  <a:cubicBezTo>
                    <a:pt x="948" y="579"/>
                    <a:pt x="968" y="554"/>
                    <a:pt x="968" y="525"/>
                  </a:cubicBezTo>
                  <a:cubicBezTo>
                    <a:pt x="968" y="443"/>
                    <a:pt x="968" y="443"/>
                    <a:pt x="968" y="443"/>
                  </a:cubicBezTo>
                  <a:cubicBezTo>
                    <a:pt x="968" y="414"/>
                    <a:pt x="948" y="389"/>
                    <a:pt x="919" y="384"/>
                  </a:cubicBezTo>
                  <a:close/>
                  <a:moveTo>
                    <a:pt x="815" y="544"/>
                  </a:moveTo>
                  <a:cubicBezTo>
                    <a:pt x="794" y="548"/>
                    <a:pt x="777" y="563"/>
                    <a:pt x="770" y="583"/>
                  </a:cubicBezTo>
                  <a:cubicBezTo>
                    <a:pt x="766" y="594"/>
                    <a:pt x="761" y="605"/>
                    <a:pt x="756" y="616"/>
                  </a:cubicBezTo>
                  <a:cubicBezTo>
                    <a:pt x="747" y="635"/>
                    <a:pt x="748" y="658"/>
                    <a:pt x="760" y="676"/>
                  </a:cubicBezTo>
                  <a:cubicBezTo>
                    <a:pt x="813" y="754"/>
                    <a:pt x="813" y="754"/>
                    <a:pt x="813" y="754"/>
                  </a:cubicBezTo>
                  <a:cubicBezTo>
                    <a:pt x="754" y="813"/>
                    <a:pt x="754" y="813"/>
                    <a:pt x="754" y="813"/>
                  </a:cubicBezTo>
                  <a:cubicBezTo>
                    <a:pt x="676" y="760"/>
                    <a:pt x="676" y="760"/>
                    <a:pt x="676" y="760"/>
                  </a:cubicBezTo>
                  <a:cubicBezTo>
                    <a:pt x="666" y="753"/>
                    <a:pt x="654" y="750"/>
                    <a:pt x="642" y="750"/>
                  </a:cubicBezTo>
                  <a:cubicBezTo>
                    <a:pt x="633" y="750"/>
                    <a:pt x="624" y="752"/>
                    <a:pt x="616" y="756"/>
                  </a:cubicBezTo>
                  <a:cubicBezTo>
                    <a:pt x="605" y="761"/>
                    <a:pt x="594" y="766"/>
                    <a:pt x="583" y="769"/>
                  </a:cubicBezTo>
                  <a:cubicBezTo>
                    <a:pt x="563" y="777"/>
                    <a:pt x="548" y="794"/>
                    <a:pt x="544" y="815"/>
                  </a:cubicBezTo>
                  <a:cubicBezTo>
                    <a:pt x="525" y="908"/>
                    <a:pt x="525" y="908"/>
                    <a:pt x="525" y="908"/>
                  </a:cubicBezTo>
                  <a:cubicBezTo>
                    <a:pt x="443" y="908"/>
                    <a:pt x="443" y="908"/>
                    <a:pt x="443" y="908"/>
                  </a:cubicBezTo>
                  <a:cubicBezTo>
                    <a:pt x="424" y="815"/>
                    <a:pt x="424" y="815"/>
                    <a:pt x="424" y="815"/>
                  </a:cubicBezTo>
                  <a:cubicBezTo>
                    <a:pt x="420" y="794"/>
                    <a:pt x="405" y="777"/>
                    <a:pt x="385" y="769"/>
                  </a:cubicBezTo>
                  <a:cubicBezTo>
                    <a:pt x="374" y="766"/>
                    <a:pt x="363" y="761"/>
                    <a:pt x="352" y="756"/>
                  </a:cubicBezTo>
                  <a:cubicBezTo>
                    <a:pt x="344" y="752"/>
                    <a:pt x="335" y="750"/>
                    <a:pt x="326" y="750"/>
                  </a:cubicBezTo>
                  <a:cubicBezTo>
                    <a:pt x="314" y="750"/>
                    <a:pt x="303" y="753"/>
                    <a:pt x="292" y="760"/>
                  </a:cubicBezTo>
                  <a:cubicBezTo>
                    <a:pt x="214" y="813"/>
                    <a:pt x="214" y="813"/>
                    <a:pt x="214" y="813"/>
                  </a:cubicBezTo>
                  <a:cubicBezTo>
                    <a:pt x="155" y="754"/>
                    <a:pt x="155" y="754"/>
                    <a:pt x="155" y="754"/>
                  </a:cubicBezTo>
                  <a:cubicBezTo>
                    <a:pt x="208" y="676"/>
                    <a:pt x="208" y="676"/>
                    <a:pt x="208" y="676"/>
                  </a:cubicBezTo>
                  <a:cubicBezTo>
                    <a:pt x="220" y="658"/>
                    <a:pt x="221" y="635"/>
                    <a:pt x="212" y="616"/>
                  </a:cubicBezTo>
                  <a:cubicBezTo>
                    <a:pt x="207" y="605"/>
                    <a:pt x="202" y="594"/>
                    <a:pt x="199" y="583"/>
                  </a:cubicBezTo>
                  <a:cubicBezTo>
                    <a:pt x="191" y="563"/>
                    <a:pt x="174" y="548"/>
                    <a:pt x="153" y="544"/>
                  </a:cubicBezTo>
                  <a:cubicBezTo>
                    <a:pt x="61" y="525"/>
                    <a:pt x="61" y="525"/>
                    <a:pt x="61" y="525"/>
                  </a:cubicBezTo>
                  <a:cubicBezTo>
                    <a:pt x="61" y="443"/>
                    <a:pt x="61" y="443"/>
                    <a:pt x="61" y="443"/>
                  </a:cubicBezTo>
                  <a:cubicBezTo>
                    <a:pt x="153" y="424"/>
                    <a:pt x="153" y="424"/>
                    <a:pt x="153" y="424"/>
                  </a:cubicBezTo>
                  <a:cubicBezTo>
                    <a:pt x="174" y="420"/>
                    <a:pt x="191" y="405"/>
                    <a:pt x="199" y="385"/>
                  </a:cubicBezTo>
                  <a:cubicBezTo>
                    <a:pt x="202" y="374"/>
                    <a:pt x="207" y="363"/>
                    <a:pt x="212" y="352"/>
                  </a:cubicBezTo>
                  <a:cubicBezTo>
                    <a:pt x="221" y="333"/>
                    <a:pt x="220" y="310"/>
                    <a:pt x="208" y="292"/>
                  </a:cubicBezTo>
                  <a:cubicBezTo>
                    <a:pt x="155" y="214"/>
                    <a:pt x="155" y="214"/>
                    <a:pt x="155" y="214"/>
                  </a:cubicBezTo>
                  <a:cubicBezTo>
                    <a:pt x="214" y="155"/>
                    <a:pt x="214" y="155"/>
                    <a:pt x="214" y="155"/>
                  </a:cubicBezTo>
                  <a:cubicBezTo>
                    <a:pt x="292" y="208"/>
                    <a:pt x="292" y="208"/>
                    <a:pt x="292" y="208"/>
                  </a:cubicBezTo>
                  <a:cubicBezTo>
                    <a:pt x="303" y="215"/>
                    <a:pt x="314" y="218"/>
                    <a:pt x="326" y="218"/>
                  </a:cubicBezTo>
                  <a:cubicBezTo>
                    <a:pt x="335" y="218"/>
                    <a:pt x="344" y="216"/>
                    <a:pt x="352" y="212"/>
                  </a:cubicBezTo>
                  <a:cubicBezTo>
                    <a:pt x="363" y="207"/>
                    <a:pt x="374" y="202"/>
                    <a:pt x="385" y="199"/>
                  </a:cubicBezTo>
                  <a:cubicBezTo>
                    <a:pt x="405" y="191"/>
                    <a:pt x="420" y="174"/>
                    <a:pt x="424" y="153"/>
                  </a:cubicBezTo>
                  <a:cubicBezTo>
                    <a:pt x="443" y="61"/>
                    <a:pt x="443" y="61"/>
                    <a:pt x="443" y="61"/>
                  </a:cubicBezTo>
                  <a:cubicBezTo>
                    <a:pt x="525" y="61"/>
                    <a:pt x="525" y="61"/>
                    <a:pt x="525" y="61"/>
                  </a:cubicBezTo>
                  <a:cubicBezTo>
                    <a:pt x="544" y="153"/>
                    <a:pt x="544" y="153"/>
                    <a:pt x="544" y="153"/>
                  </a:cubicBezTo>
                  <a:cubicBezTo>
                    <a:pt x="548" y="174"/>
                    <a:pt x="563" y="191"/>
                    <a:pt x="583" y="199"/>
                  </a:cubicBezTo>
                  <a:cubicBezTo>
                    <a:pt x="594" y="202"/>
                    <a:pt x="605" y="207"/>
                    <a:pt x="616" y="212"/>
                  </a:cubicBezTo>
                  <a:cubicBezTo>
                    <a:pt x="624" y="216"/>
                    <a:pt x="633" y="218"/>
                    <a:pt x="642" y="218"/>
                  </a:cubicBezTo>
                  <a:cubicBezTo>
                    <a:pt x="654" y="218"/>
                    <a:pt x="666" y="215"/>
                    <a:pt x="676" y="208"/>
                  </a:cubicBezTo>
                  <a:cubicBezTo>
                    <a:pt x="754" y="155"/>
                    <a:pt x="754" y="155"/>
                    <a:pt x="754" y="155"/>
                  </a:cubicBezTo>
                  <a:cubicBezTo>
                    <a:pt x="813" y="214"/>
                    <a:pt x="813" y="214"/>
                    <a:pt x="813" y="214"/>
                  </a:cubicBezTo>
                  <a:cubicBezTo>
                    <a:pt x="760" y="292"/>
                    <a:pt x="760" y="292"/>
                    <a:pt x="760" y="292"/>
                  </a:cubicBezTo>
                  <a:cubicBezTo>
                    <a:pt x="748" y="310"/>
                    <a:pt x="747" y="333"/>
                    <a:pt x="756" y="352"/>
                  </a:cubicBezTo>
                  <a:cubicBezTo>
                    <a:pt x="761" y="363"/>
                    <a:pt x="766" y="374"/>
                    <a:pt x="770" y="385"/>
                  </a:cubicBezTo>
                  <a:cubicBezTo>
                    <a:pt x="777" y="405"/>
                    <a:pt x="794" y="420"/>
                    <a:pt x="815" y="424"/>
                  </a:cubicBezTo>
                  <a:cubicBezTo>
                    <a:pt x="907" y="443"/>
                    <a:pt x="907" y="443"/>
                    <a:pt x="907" y="443"/>
                  </a:cubicBezTo>
                  <a:cubicBezTo>
                    <a:pt x="908" y="525"/>
                    <a:pt x="908" y="525"/>
                    <a:pt x="908" y="525"/>
                  </a:cubicBezTo>
                  <a:lnTo>
                    <a:pt x="815" y="5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4"/>
            <p:cNvSpPr>
              <a:spLocks noEditPoints="1"/>
            </p:cNvSpPr>
            <p:nvPr/>
          </p:nvSpPr>
          <p:spPr bwMode="auto">
            <a:xfrm>
              <a:off x="1033463" y="1028701"/>
              <a:ext cx="1595438" cy="1595438"/>
            </a:xfrm>
            <a:custGeom>
              <a:avLst/>
              <a:gdLst>
                <a:gd name="T0" fmla="*/ 212 w 424"/>
                <a:gd name="T1" fmla="*/ 0 h 424"/>
                <a:gd name="T2" fmla="*/ 0 w 424"/>
                <a:gd name="T3" fmla="*/ 212 h 424"/>
                <a:gd name="T4" fmla="*/ 212 w 424"/>
                <a:gd name="T5" fmla="*/ 424 h 424"/>
                <a:gd name="T6" fmla="*/ 424 w 424"/>
                <a:gd name="T7" fmla="*/ 212 h 424"/>
                <a:gd name="T8" fmla="*/ 212 w 424"/>
                <a:gd name="T9" fmla="*/ 0 h 424"/>
                <a:gd name="T10" fmla="*/ 212 w 424"/>
                <a:gd name="T11" fmla="*/ 397 h 424"/>
                <a:gd name="T12" fmla="*/ 27 w 424"/>
                <a:gd name="T13" fmla="*/ 212 h 424"/>
                <a:gd name="T14" fmla="*/ 212 w 424"/>
                <a:gd name="T15" fmla="*/ 27 h 424"/>
                <a:gd name="T16" fmla="*/ 397 w 424"/>
                <a:gd name="T17" fmla="*/ 212 h 424"/>
                <a:gd name="T18" fmla="*/ 212 w 424"/>
                <a:gd name="T19" fmla="*/ 3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0"/>
                  </a:moveTo>
                  <a:cubicBezTo>
                    <a:pt x="95" y="0"/>
                    <a:pt x="0" y="95"/>
                    <a:pt x="0" y="212"/>
                  </a:cubicBezTo>
                  <a:cubicBezTo>
                    <a:pt x="0" y="329"/>
                    <a:pt x="95" y="424"/>
                    <a:pt x="212" y="424"/>
                  </a:cubicBezTo>
                  <a:cubicBezTo>
                    <a:pt x="329" y="424"/>
                    <a:pt x="424" y="329"/>
                    <a:pt x="424" y="212"/>
                  </a:cubicBezTo>
                  <a:cubicBezTo>
                    <a:pt x="424" y="95"/>
                    <a:pt x="329" y="0"/>
                    <a:pt x="212" y="0"/>
                  </a:cubicBezTo>
                  <a:close/>
                  <a:moveTo>
                    <a:pt x="212" y="397"/>
                  </a:moveTo>
                  <a:cubicBezTo>
                    <a:pt x="110" y="397"/>
                    <a:pt x="27" y="314"/>
                    <a:pt x="27" y="212"/>
                  </a:cubicBezTo>
                  <a:cubicBezTo>
                    <a:pt x="27" y="110"/>
                    <a:pt x="110" y="27"/>
                    <a:pt x="212" y="27"/>
                  </a:cubicBezTo>
                  <a:cubicBezTo>
                    <a:pt x="314" y="27"/>
                    <a:pt x="397" y="110"/>
                    <a:pt x="397" y="212"/>
                  </a:cubicBezTo>
                  <a:cubicBezTo>
                    <a:pt x="397" y="314"/>
                    <a:pt x="314" y="397"/>
                    <a:pt x="212" y="3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5"/>
            <p:cNvSpPr>
              <a:spLocks noEditPoints="1"/>
            </p:cNvSpPr>
            <p:nvPr/>
          </p:nvSpPr>
          <p:spPr bwMode="auto">
            <a:xfrm>
              <a:off x="1376363" y="1371601"/>
              <a:ext cx="909638" cy="90963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1" name="TextBox 40"/>
          <p:cNvSpPr txBox="1"/>
          <p:nvPr/>
        </p:nvSpPr>
        <p:spPr>
          <a:xfrm>
            <a:off x="8819195" y="3687208"/>
            <a:ext cx="478722" cy="276999"/>
          </a:xfrm>
          <a:prstGeom prst="rect">
            <a:avLst/>
          </a:prstGeom>
          <a:noFill/>
        </p:spPr>
        <p:txBody>
          <a:bodyPr wrap="none" rtlCol="0">
            <a:spAutoFit/>
          </a:bodyPr>
          <a:lstStyle/>
          <a:p>
            <a:pPr algn="ctr"/>
            <a:r>
              <a:rPr lang="id-ID" sz="1200" b="1" dirty="0" smtClean="0">
                <a:solidFill>
                  <a:schemeClr val="accent4">
                    <a:lumMod val="60000"/>
                    <a:lumOff val="40000"/>
                  </a:schemeClr>
                </a:solidFill>
              </a:rPr>
              <a:t>TEST</a:t>
            </a:r>
            <a:endParaRPr lang="id-ID" sz="1200" b="1" dirty="0">
              <a:solidFill>
                <a:schemeClr val="accent4">
                  <a:lumMod val="60000"/>
                  <a:lumOff val="40000"/>
                </a:schemeClr>
              </a:solidFill>
            </a:endParaRPr>
          </a:p>
        </p:txBody>
      </p:sp>
      <p:grpSp>
        <p:nvGrpSpPr>
          <p:cNvPr id="42" name="Group 41"/>
          <p:cNvGrpSpPr/>
          <p:nvPr/>
        </p:nvGrpSpPr>
        <p:grpSpPr>
          <a:xfrm>
            <a:off x="8844330" y="3232607"/>
            <a:ext cx="457478" cy="350382"/>
            <a:chOff x="-25399" y="4763"/>
            <a:chExt cx="2346324" cy="1797050"/>
          </a:xfrm>
          <a:solidFill>
            <a:schemeClr val="accent4"/>
          </a:solidFill>
        </p:grpSpPr>
        <p:sp>
          <p:nvSpPr>
            <p:cNvPr id="43" name="Freeform 39"/>
            <p:cNvSpPr>
              <a:spLocks noEditPoints="1"/>
            </p:cNvSpPr>
            <p:nvPr/>
          </p:nvSpPr>
          <p:spPr bwMode="auto">
            <a:xfrm>
              <a:off x="260350" y="277813"/>
              <a:ext cx="1484312" cy="1162050"/>
            </a:xfrm>
            <a:custGeom>
              <a:avLst/>
              <a:gdLst>
                <a:gd name="T0" fmla="*/ 353 w 394"/>
                <a:gd name="T1" fmla="*/ 16 h 308"/>
                <a:gd name="T2" fmla="*/ 197 w 394"/>
                <a:gd name="T3" fmla="*/ 0 h 308"/>
                <a:gd name="T4" fmla="*/ 42 w 394"/>
                <a:gd name="T5" fmla="*/ 16 h 308"/>
                <a:gd name="T6" fmla="*/ 28 w 394"/>
                <a:gd name="T7" fmla="*/ 29 h 308"/>
                <a:gd name="T8" fmla="*/ 28 w 394"/>
                <a:gd name="T9" fmla="*/ 280 h 308"/>
                <a:gd name="T10" fmla="*/ 42 w 394"/>
                <a:gd name="T11" fmla="*/ 293 h 308"/>
                <a:gd name="T12" fmla="*/ 197 w 394"/>
                <a:gd name="T13" fmla="*/ 308 h 308"/>
                <a:gd name="T14" fmla="*/ 353 w 394"/>
                <a:gd name="T15" fmla="*/ 293 h 308"/>
                <a:gd name="T16" fmla="*/ 367 w 394"/>
                <a:gd name="T17" fmla="*/ 280 h 308"/>
                <a:gd name="T18" fmla="*/ 367 w 394"/>
                <a:gd name="T19" fmla="*/ 29 h 308"/>
                <a:gd name="T20" fmla="*/ 353 w 394"/>
                <a:gd name="T21" fmla="*/ 16 h 308"/>
                <a:gd name="T22" fmla="*/ 349 w 394"/>
                <a:gd name="T23" fmla="*/ 274 h 308"/>
                <a:gd name="T24" fmla="*/ 46 w 394"/>
                <a:gd name="T25" fmla="*/ 274 h 308"/>
                <a:gd name="T26" fmla="*/ 46 w 394"/>
                <a:gd name="T27" fmla="*/ 35 h 308"/>
                <a:gd name="T28" fmla="*/ 349 w 394"/>
                <a:gd name="T29" fmla="*/ 35 h 308"/>
                <a:gd name="T30" fmla="*/ 349 w 394"/>
                <a:gd name="T31" fmla="*/ 27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4" h="308">
                  <a:moveTo>
                    <a:pt x="353" y="16"/>
                  </a:moveTo>
                  <a:cubicBezTo>
                    <a:pt x="301" y="5"/>
                    <a:pt x="249" y="0"/>
                    <a:pt x="197" y="0"/>
                  </a:cubicBezTo>
                  <a:cubicBezTo>
                    <a:pt x="146" y="0"/>
                    <a:pt x="93" y="5"/>
                    <a:pt x="42" y="16"/>
                  </a:cubicBezTo>
                  <a:cubicBezTo>
                    <a:pt x="35" y="17"/>
                    <a:pt x="30" y="22"/>
                    <a:pt x="28" y="29"/>
                  </a:cubicBezTo>
                  <a:cubicBezTo>
                    <a:pt x="0" y="112"/>
                    <a:pt x="0" y="197"/>
                    <a:pt x="28" y="280"/>
                  </a:cubicBezTo>
                  <a:cubicBezTo>
                    <a:pt x="30" y="286"/>
                    <a:pt x="35" y="291"/>
                    <a:pt x="42" y="293"/>
                  </a:cubicBezTo>
                  <a:cubicBezTo>
                    <a:pt x="93" y="303"/>
                    <a:pt x="146" y="308"/>
                    <a:pt x="197" y="308"/>
                  </a:cubicBezTo>
                  <a:cubicBezTo>
                    <a:pt x="249" y="308"/>
                    <a:pt x="301" y="303"/>
                    <a:pt x="353" y="293"/>
                  </a:cubicBezTo>
                  <a:cubicBezTo>
                    <a:pt x="359" y="291"/>
                    <a:pt x="365" y="286"/>
                    <a:pt x="367" y="280"/>
                  </a:cubicBezTo>
                  <a:cubicBezTo>
                    <a:pt x="394" y="197"/>
                    <a:pt x="394" y="112"/>
                    <a:pt x="367" y="29"/>
                  </a:cubicBezTo>
                  <a:cubicBezTo>
                    <a:pt x="365" y="22"/>
                    <a:pt x="359" y="17"/>
                    <a:pt x="353" y="16"/>
                  </a:cubicBezTo>
                  <a:close/>
                  <a:moveTo>
                    <a:pt x="349" y="274"/>
                  </a:moveTo>
                  <a:cubicBezTo>
                    <a:pt x="248" y="295"/>
                    <a:pt x="147" y="295"/>
                    <a:pt x="46" y="274"/>
                  </a:cubicBezTo>
                  <a:cubicBezTo>
                    <a:pt x="19" y="194"/>
                    <a:pt x="19" y="114"/>
                    <a:pt x="46" y="35"/>
                  </a:cubicBezTo>
                  <a:cubicBezTo>
                    <a:pt x="147" y="14"/>
                    <a:pt x="248" y="14"/>
                    <a:pt x="349" y="35"/>
                  </a:cubicBezTo>
                  <a:cubicBezTo>
                    <a:pt x="375" y="114"/>
                    <a:pt x="375" y="194"/>
                    <a:pt x="349" y="2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noEditPoints="1"/>
            </p:cNvSpPr>
            <p:nvPr/>
          </p:nvSpPr>
          <p:spPr bwMode="auto">
            <a:xfrm>
              <a:off x="-25399" y="4763"/>
              <a:ext cx="2346324" cy="1797050"/>
            </a:xfrm>
            <a:custGeom>
              <a:avLst/>
              <a:gdLst>
                <a:gd name="T0" fmla="*/ 594 w 623"/>
                <a:gd name="T1" fmla="*/ 44 h 476"/>
                <a:gd name="T2" fmla="*/ 561 w 623"/>
                <a:gd name="T3" fmla="*/ 15 h 476"/>
                <a:gd name="T4" fmla="*/ 311 w 623"/>
                <a:gd name="T5" fmla="*/ 0 h 476"/>
                <a:gd name="T6" fmla="*/ 61 w 623"/>
                <a:gd name="T7" fmla="*/ 15 h 476"/>
                <a:gd name="T8" fmla="*/ 29 w 623"/>
                <a:gd name="T9" fmla="*/ 44 h 476"/>
                <a:gd name="T10" fmla="*/ 29 w 623"/>
                <a:gd name="T11" fmla="*/ 412 h 476"/>
                <a:gd name="T12" fmla="*/ 61 w 623"/>
                <a:gd name="T13" fmla="*/ 441 h 476"/>
                <a:gd name="T14" fmla="*/ 182 w 623"/>
                <a:gd name="T15" fmla="*/ 452 h 476"/>
                <a:gd name="T16" fmla="*/ 178 w 623"/>
                <a:gd name="T17" fmla="*/ 457 h 476"/>
                <a:gd name="T18" fmla="*/ 311 w 623"/>
                <a:gd name="T19" fmla="*/ 476 h 476"/>
                <a:gd name="T20" fmla="*/ 444 w 623"/>
                <a:gd name="T21" fmla="*/ 457 h 476"/>
                <a:gd name="T22" fmla="*/ 441 w 623"/>
                <a:gd name="T23" fmla="*/ 452 h 476"/>
                <a:gd name="T24" fmla="*/ 561 w 623"/>
                <a:gd name="T25" fmla="*/ 441 h 476"/>
                <a:gd name="T26" fmla="*/ 594 w 623"/>
                <a:gd name="T27" fmla="*/ 412 h 476"/>
                <a:gd name="T28" fmla="*/ 594 w 623"/>
                <a:gd name="T29" fmla="*/ 44 h 476"/>
                <a:gd name="T30" fmla="*/ 557 w 623"/>
                <a:gd name="T31" fmla="*/ 404 h 476"/>
                <a:gd name="T32" fmla="*/ 66 w 623"/>
                <a:gd name="T33" fmla="*/ 404 h 476"/>
                <a:gd name="T34" fmla="*/ 66 w 623"/>
                <a:gd name="T35" fmla="*/ 53 h 476"/>
                <a:gd name="T36" fmla="*/ 557 w 623"/>
                <a:gd name="T37" fmla="*/ 53 h 476"/>
                <a:gd name="T38" fmla="*/ 557 w 623"/>
                <a:gd name="T39" fmla="*/ 40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3" h="476">
                  <a:moveTo>
                    <a:pt x="594" y="44"/>
                  </a:moveTo>
                  <a:cubicBezTo>
                    <a:pt x="590" y="29"/>
                    <a:pt x="577" y="17"/>
                    <a:pt x="561" y="15"/>
                  </a:cubicBezTo>
                  <a:cubicBezTo>
                    <a:pt x="478" y="5"/>
                    <a:pt x="394" y="0"/>
                    <a:pt x="311" y="0"/>
                  </a:cubicBezTo>
                  <a:cubicBezTo>
                    <a:pt x="228" y="0"/>
                    <a:pt x="144" y="5"/>
                    <a:pt x="61" y="15"/>
                  </a:cubicBezTo>
                  <a:cubicBezTo>
                    <a:pt x="45" y="17"/>
                    <a:pt x="33" y="29"/>
                    <a:pt x="29" y="44"/>
                  </a:cubicBezTo>
                  <a:cubicBezTo>
                    <a:pt x="0" y="166"/>
                    <a:pt x="0" y="290"/>
                    <a:pt x="29" y="412"/>
                  </a:cubicBezTo>
                  <a:cubicBezTo>
                    <a:pt x="33" y="428"/>
                    <a:pt x="45" y="440"/>
                    <a:pt x="61" y="441"/>
                  </a:cubicBezTo>
                  <a:cubicBezTo>
                    <a:pt x="101" y="446"/>
                    <a:pt x="141" y="450"/>
                    <a:pt x="182" y="452"/>
                  </a:cubicBezTo>
                  <a:cubicBezTo>
                    <a:pt x="180" y="454"/>
                    <a:pt x="178" y="455"/>
                    <a:pt x="178" y="457"/>
                  </a:cubicBezTo>
                  <a:cubicBezTo>
                    <a:pt x="178" y="467"/>
                    <a:pt x="238" y="476"/>
                    <a:pt x="311" y="476"/>
                  </a:cubicBezTo>
                  <a:cubicBezTo>
                    <a:pt x="385" y="476"/>
                    <a:pt x="444" y="467"/>
                    <a:pt x="444" y="457"/>
                  </a:cubicBezTo>
                  <a:cubicBezTo>
                    <a:pt x="444" y="455"/>
                    <a:pt x="443" y="454"/>
                    <a:pt x="441" y="452"/>
                  </a:cubicBezTo>
                  <a:cubicBezTo>
                    <a:pt x="481" y="450"/>
                    <a:pt x="521" y="446"/>
                    <a:pt x="561" y="441"/>
                  </a:cubicBezTo>
                  <a:cubicBezTo>
                    <a:pt x="577" y="440"/>
                    <a:pt x="590" y="428"/>
                    <a:pt x="594" y="412"/>
                  </a:cubicBezTo>
                  <a:cubicBezTo>
                    <a:pt x="623" y="290"/>
                    <a:pt x="623" y="166"/>
                    <a:pt x="594" y="44"/>
                  </a:cubicBezTo>
                  <a:close/>
                  <a:moveTo>
                    <a:pt x="557" y="404"/>
                  </a:moveTo>
                  <a:cubicBezTo>
                    <a:pt x="393" y="424"/>
                    <a:pt x="229" y="424"/>
                    <a:pt x="66" y="404"/>
                  </a:cubicBezTo>
                  <a:cubicBezTo>
                    <a:pt x="38" y="287"/>
                    <a:pt x="38" y="170"/>
                    <a:pt x="66" y="53"/>
                  </a:cubicBezTo>
                  <a:cubicBezTo>
                    <a:pt x="229" y="33"/>
                    <a:pt x="393" y="33"/>
                    <a:pt x="557" y="53"/>
                  </a:cubicBezTo>
                  <a:cubicBezTo>
                    <a:pt x="585" y="170"/>
                    <a:pt x="585" y="287"/>
                    <a:pt x="557"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noEditPoints="1"/>
            </p:cNvSpPr>
            <p:nvPr/>
          </p:nvSpPr>
          <p:spPr bwMode="auto">
            <a:xfrm>
              <a:off x="1793875" y="363538"/>
              <a:ext cx="214312" cy="215900"/>
            </a:xfrm>
            <a:custGeom>
              <a:avLst/>
              <a:gdLst>
                <a:gd name="T0" fmla="*/ 28 w 57"/>
                <a:gd name="T1" fmla="*/ 57 h 57"/>
                <a:gd name="T2" fmla="*/ 57 w 57"/>
                <a:gd name="T3" fmla="*/ 29 h 57"/>
                <a:gd name="T4" fmla="*/ 28 w 57"/>
                <a:gd name="T5" fmla="*/ 0 h 57"/>
                <a:gd name="T6" fmla="*/ 0 w 57"/>
                <a:gd name="T7" fmla="*/ 29 h 57"/>
                <a:gd name="T8" fmla="*/ 28 w 57"/>
                <a:gd name="T9" fmla="*/ 57 h 57"/>
                <a:gd name="T10" fmla="*/ 28 w 57"/>
                <a:gd name="T11" fmla="*/ 19 h 57"/>
                <a:gd name="T12" fmla="*/ 38 w 57"/>
                <a:gd name="T13" fmla="*/ 29 h 57"/>
                <a:gd name="T14" fmla="*/ 28 w 57"/>
                <a:gd name="T15" fmla="*/ 38 h 57"/>
                <a:gd name="T16" fmla="*/ 19 w 57"/>
                <a:gd name="T17" fmla="*/ 29 h 57"/>
                <a:gd name="T18" fmla="*/ 28 w 57"/>
                <a:gd name="T19"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44" y="57"/>
                    <a:pt x="57" y="44"/>
                    <a:pt x="57" y="29"/>
                  </a:cubicBezTo>
                  <a:cubicBezTo>
                    <a:pt x="57" y="13"/>
                    <a:pt x="44" y="0"/>
                    <a:pt x="28" y="0"/>
                  </a:cubicBezTo>
                  <a:cubicBezTo>
                    <a:pt x="12" y="0"/>
                    <a:pt x="0" y="13"/>
                    <a:pt x="0" y="29"/>
                  </a:cubicBezTo>
                  <a:cubicBezTo>
                    <a:pt x="0" y="44"/>
                    <a:pt x="12" y="57"/>
                    <a:pt x="28" y="57"/>
                  </a:cubicBezTo>
                  <a:close/>
                  <a:moveTo>
                    <a:pt x="28" y="19"/>
                  </a:moveTo>
                  <a:cubicBezTo>
                    <a:pt x="33" y="19"/>
                    <a:pt x="38" y="23"/>
                    <a:pt x="38" y="29"/>
                  </a:cubicBezTo>
                  <a:cubicBezTo>
                    <a:pt x="38" y="34"/>
                    <a:pt x="33" y="38"/>
                    <a:pt x="28" y="38"/>
                  </a:cubicBezTo>
                  <a:cubicBezTo>
                    <a:pt x="23" y="38"/>
                    <a:pt x="19" y="34"/>
                    <a:pt x="19" y="29"/>
                  </a:cubicBezTo>
                  <a:cubicBezTo>
                    <a:pt x="19" y="23"/>
                    <a:pt x="23" y="19"/>
                    <a:pt x="28"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a:off x="1717675" y="1295401"/>
              <a:ext cx="290512" cy="73025"/>
            </a:xfrm>
            <a:custGeom>
              <a:avLst/>
              <a:gdLst>
                <a:gd name="T0" fmla="*/ 67 w 77"/>
                <a:gd name="T1" fmla="*/ 0 h 19"/>
                <a:gd name="T2" fmla="*/ 10 w 77"/>
                <a:gd name="T3" fmla="*/ 0 h 19"/>
                <a:gd name="T4" fmla="*/ 0 w 77"/>
                <a:gd name="T5" fmla="*/ 10 h 19"/>
                <a:gd name="T6" fmla="*/ 10 w 77"/>
                <a:gd name="T7" fmla="*/ 19 h 19"/>
                <a:gd name="T8" fmla="*/ 67 w 77"/>
                <a:gd name="T9" fmla="*/ 19 h 19"/>
                <a:gd name="T10" fmla="*/ 77 w 77"/>
                <a:gd name="T11" fmla="*/ 10 h 19"/>
                <a:gd name="T12" fmla="*/ 67 w 7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7" h="19">
                  <a:moveTo>
                    <a:pt x="67" y="0"/>
                  </a:moveTo>
                  <a:cubicBezTo>
                    <a:pt x="10" y="0"/>
                    <a:pt x="10" y="0"/>
                    <a:pt x="10" y="0"/>
                  </a:cubicBezTo>
                  <a:cubicBezTo>
                    <a:pt x="5" y="0"/>
                    <a:pt x="0" y="5"/>
                    <a:pt x="0" y="10"/>
                  </a:cubicBezTo>
                  <a:cubicBezTo>
                    <a:pt x="0" y="15"/>
                    <a:pt x="5" y="19"/>
                    <a:pt x="10" y="19"/>
                  </a:cubicBezTo>
                  <a:cubicBezTo>
                    <a:pt x="67" y="19"/>
                    <a:pt x="67" y="19"/>
                    <a:pt x="67" y="19"/>
                  </a:cubicBezTo>
                  <a:cubicBezTo>
                    <a:pt x="72" y="19"/>
                    <a:pt x="77" y="15"/>
                    <a:pt x="77" y="10"/>
                  </a:cubicBezTo>
                  <a:cubicBezTo>
                    <a:pt x="77" y="5"/>
                    <a:pt x="72" y="0"/>
                    <a:pt x="6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a:off x="1793875" y="1081088"/>
              <a:ext cx="285750" cy="71438"/>
            </a:xfrm>
            <a:custGeom>
              <a:avLst/>
              <a:gdLst>
                <a:gd name="T0" fmla="*/ 66 w 76"/>
                <a:gd name="T1" fmla="*/ 0 h 19"/>
                <a:gd name="T2" fmla="*/ 9 w 76"/>
                <a:gd name="T3" fmla="*/ 0 h 19"/>
                <a:gd name="T4" fmla="*/ 0 w 76"/>
                <a:gd name="T5" fmla="*/ 10 h 19"/>
                <a:gd name="T6" fmla="*/ 9 w 76"/>
                <a:gd name="T7" fmla="*/ 19 h 19"/>
                <a:gd name="T8" fmla="*/ 66 w 76"/>
                <a:gd name="T9" fmla="*/ 19 h 19"/>
                <a:gd name="T10" fmla="*/ 76 w 76"/>
                <a:gd name="T11" fmla="*/ 10 h 19"/>
                <a:gd name="T12" fmla="*/ 66 w 7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6" h="19">
                  <a:moveTo>
                    <a:pt x="66" y="0"/>
                  </a:moveTo>
                  <a:cubicBezTo>
                    <a:pt x="9" y="0"/>
                    <a:pt x="9" y="0"/>
                    <a:pt x="9" y="0"/>
                  </a:cubicBezTo>
                  <a:cubicBezTo>
                    <a:pt x="4" y="0"/>
                    <a:pt x="0" y="5"/>
                    <a:pt x="0" y="10"/>
                  </a:cubicBezTo>
                  <a:cubicBezTo>
                    <a:pt x="0" y="15"/>
                    <a:pt x="4" y="19"/>
                    <a:pt x="9" y="19"/>
                  </a:cubicBezTo>
                  <a:cubicBezTo>
                    <a:pt x="66" y="19"/>
                    <a:pt x="66" y="19"/>
                    <a:pt x="66" y="19"/>
                  </a:cubicBezTo>
                  <a:cubicBezTo>
                    <a:pt x="71" y="19"/>
                    <a:pt x="76" y="15"/>
                    <a:pt x="76" y="10"/>
                  </a:cubicBezTo>
                  <a:cubicBezTo>
                    <a:pt x="76" y="5"/>
                    <a:pt x="71" y="0"/>
                    <a:pt x="6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a:off x="1793875" y="865188"/>
              <a:ext cx="285750" cy="73025"/>
            </a:xfrm>
            <a:custGeom>
              <a:avLst/>
              <a:gdLst>
                <a:gd name="T0" fmla="*/ 66 w 76"/>
                <a:gd name="T1" fmla="*/ 0 h 19"/>
                <a:gd name="T2" fmla="*/ 9 w 76"/>
                <a:gd name="T3" fmla="*/ 0 h 19"/>
                <a:gd name="T4" fmla="*/ 0 w 76"/>
                <a:gd name="T5" fmla="*/ 10 h 19"/>
                <a:gd name="T6" fmla="*/ 9 w 76"/>
                <a:gd name="T7" fmla="*/ 19 h 19"/>
                <a:gd name="T8" fmla="*/ 66 w 76"/>
                <a:gd name="T9" fmla="*/ 19 h 19"/>
                <a:gd name="T10" fmla="*/ 76 w 76"/>
                <a:gd name="T11" fmla="*/ 10 h 19"/>
                <a:gd name="T12" fmla="*/ 66 w 7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6" h="19">
                  <a:moveTo>
                    <a:pt x="66" y="0"/>
                  </a:moveTo>
                  <a:cubicBezTo>
                    <a:pt x="9" y="0"/>
                    <a:pt x="9" y="0"/>
                    <a:pt x="9" y="0"/>
                  </a:cubicBezTo>
                  <a:cubicBezTo>
                    <a:pt x="4" y="0"/>
                    <a:pt x="0" y="5"/>
                    <a:pt x="0" y="10"/>
                  </a:cubicBezTo>
                  <a:cubicBezTo>
                    <a:pt x="0" y="15"/>
                    <a:pt x="4" y="19"/>
                    <a:pt x="9" y="19"/>
                  </a:cubicBezTo>
                  <a:cubicBezTo>
                    <a:pt x="66" y="19"/>
                    <a:pt x="66" y="19"/>
                    <a:pt x="66" y="19"/>
                  </a:cubicBezTo>
                  <a:cubicBezTo>
                    <a:pt x="71" y="19"/>
                    <a:pt x="76" y="15"/>
                    <a:pt x="76" y="10"/>
                  </a:cubicBezTo>
                  <a:cubicBezTo>
                    <a:pt x="76" y="5"/>
                    <a:pt x="71" y="0"/>
                    <a:pt x="6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a:off x="573088" y="563563"/>
              <a:ext cx="430212" cy="301625"/>
            </a:xfrm>
            <a:custGeom>
              <a:avLst/>
              <a:gdLst>
                <a:gd name="T0" fmla="*/ 105 w 114"/>
                <a:gd name="T1" fmla="*/ 0 h 80"/>
                <a:gd name="T2" fmla="*/ 17 w 114"/>
                <a:gd name="T3" fmla="*/ 7 h 80"/>
                <a:gd name="T4" fmla="*/ 6 w 114"/>
                <a:gd name="T5" fmla="*/ 18 h 80"/>
                <a:gd name="T6" fmla="*/ 1 w 114"/>
                <a:gd name="T7" fmla="*/ 71 h 80"/>
                <a:gd name="T8" fmla="*/ 10 w 114"/>
                <a:gd name="T9" fmla="*/ 80 h 80"/>
                <a:gd name="T10" fmla="*/ 19 w 114"/>
                <a:gd name="T11" fmla="*/ 71 h 80"/>
                <a:gd name="T12" fmla="*/ 23 w 114"/>
                <a:gd name="T13" fmla="*/ 35 h 80"/>
                <a:gd name="T14" fmla="*/ 33 w 114"/>
                <a:gd name="T15" fmla="*/ 24 h 80"/>
                <a:gd name="T16" fmla="*/ 105 w 114"/>
                <a:gd name="T17" fmla="*/ 19 h 80"/>
                <a:gd name="T18" fmla="*/ 114 w 114"/>
                <a:gd name="T19" fmla="*/ 10 h 80"/>
                <a:gd name="T20" fmla="*/ 105 w 114"/>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80">
                  <a:moveTo>
                    <a:pt x="105" y="0"/>
                  </a:moveTo>
                  <a:cubicBezTo>
                    <a:pt x="17" y="7"/>
                    <a:pt x="17" y="7"/>
                    <a:pt x="17" y="7"/>
                  </a:cubicBezTo>
                  <a:cubicBezTo>
                    <a:pt x="12" y="8"/>
                    <a:pt x="7" y="13"/>
                    <a:pt x="6" y="18"/>
                  </a:cubicBezTo>
                  <a:cubicBezTo>
                    <a:pt x="1" y="71"/>
                    <a:pt x="1" y="71"/>
                    <a:pt x="1" y="71"/>
                  </a:cubicBezTo>
                  <a:cubicBezTo>
                    <a:pt x="0" y="76"/>
                    <a:pt x="4" y="80"/>
                    <a:pt x="10" y="80"/>
                  </a:cubicBezTo>
                  <a:cubicBezTo>
                    <a:pt x="15" y="80"/>
                    <a:pt x="19" y="76"/>
                    <a:pt x="19" y="71"/>
                  </a:cubicBezTo>
                  <a:cubicBezTo>
                    <a:pt x="23" y="35"/>
                    <a:pt x="23" y="35"/>
                    <a:pt x="23" y="35"/>
                  </a:cubicBezTo>
                  <a:cubicBezTo>
                    <a:pt x="23" y="30"/>
                    <a:pt x="28" y="25"/>
                    <a:pt x="33" y="24"/>
                  </a:cubicBezTo>
                  <a:cubicBezTo>
                    <a:pt x="105" y="19"/>
                    <a:pt x="105" y="19"/>
                    <a:pt x="105" y="19"/>
                  </a:cubicBezTo>
                  <a:cubicBezTo>
                    <a:pt x="110" y="19"/>
                    <a:pt x="114" y="15"/>
                    <a:pt x="114" y="10"/>
                  </a:cubicBezTo>
                  <a:cubicBezTo>
                    <a:pt x="114" y="4"/>
                    <a:pt x="110" y="0"/>
                    <a:pt x="1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0" name="TextBox 49"/>
          <p:cNvSpPr txBox="1"/>
          <p:nvPr/>
        </p:nvSpPr>
        <p:spPr>
          <a:xfrm>
            <a:off x="10929266" y="3681126"/>
            <a:ext cx="694421" cy="276999"/>
          </a:xfrm>
          <a:prstGeom prst="rect">
            <a:avLst/>
          </a:prstGeom>
          <a:noFill/>
        </p:spPr>
        <p:txBody>
          <a:bodyPr wrap="none" rtlCol="0">
            <a:spAutoFit/>
          </a:bodyPr>
          <a:lstStyle/>
          <a:p>
            <a:pPr algn="ctr"/>
            <a:r>
              <a:rPr lang="id-ID" sz="1200" b="1" dirty="0" smtClean="0">
                <a:solidFill>
                  <a:schemeClr val="accent5">
                    <a:lumMod val="60000"/>
                    <a:lumOff val="40000"/>
                  </a:schemeClr>
                </a:solidFill>
              </a:rPr>
              <a:t>REVIEW</a:t>
            </a:r>
            <a:endParaRPr lang="id-ID" sz="1200" b="1" dirty="0">
              <a:solidFill>
                <a:schemeClr val="accent5">
                  <a:lumMod val="60000"/>
                  <a:lumOff val="40000"/>
                </a:schemeClr>
              </a:solidFill>
            </a:endParaRPr>
          </a:p>
        </p:txBody>
      </p:sp>
      <p:grpSp>
        <p:nvGrpSpPr>
          <p:cNvPr id="51" name="Group 50"/>
          <p:cNvGrpSpPr/>
          <p:nvPr/>
        </p:nvGrpSpPr>
        <p:grpSpPr>
          <a:xfrm>
            <a:off x="11104418" y="3165069"/>
            <a:ext cx="394101" cy="394101"/>
            <a:chOff x="1588" y="-1587"/>
            <a:chExt cx="1825625" cy="1825625"/>
          </a:xfrm>
          <a:solidFill>
            <a:schemeClr val="accent5"/>
          </a:solidFill>
        </p:grpSpPr>
        <p:sp>
          <p:nvSpPr>
            <p:cNvPr id="52" name="Freeform 49"/>
            <p:cNvSpPr>
              <a:spLocks noEditPoints="1"/>
            </p:cNvSpPr>
            <p:nvPr/>
          </p:nvSpPr>
          <p:spPr bwMode="auto">
            <a:xfrm>
              <a:off x="1588" y="-1587"/>
              <a:ext cx="1825625" cy="1825625"/>
            </a:xfrm>
            <a:custGeom>
              <a:avLst/>
              <a:gdLst>
                <a:gd name="T0" fmla="*/ 313 w 484"/>
                <a:gd name="T1" fmla="*/ 152 h 484"/>
                <a:gd name="T2" fmla="*/ 242 w 484"/>
                <a:gd name="T3" fmla="*/ 0 h 484"/>
                <a:gd name="T4" fmla="*/ 136 w 484"/>
                <a:gd name="T5" fmla="*/ 155 h 484"/>
                <a:gd name="T6" fmla="*/ 121 w 484"/>
                <a:gd name="T7" fmla="*/ 163 h 484"/>
                <a:gd name="T8" fmla="*/ 45 w 484"/>
                <a:gd name="T9" fmla="*/ 151 h 484"/>
                <a:gd name="T10" fmla="*/ 0 w 484"/>
                <a:gd name="T11" fmla="*/ 439 h 484"/>
                <a:gd name="T12" fmla="*/ 91 w 484"/>
                <a:gd name="T13" fmla="*/ 484 h 484"/>
                <a:gd name="T14" fmla="*/ 132 w 484"/>
                <a:gd name="T15" fmla="*/ 458 h 484"/>
                <a:gd name="T16" fmla="*/ 136 w 484"/>
                <a:gd name="T17" fmla="*/ 459 h 484"/>
                <a:gd name="T18" fmla="*/ 288 w 484"/>
                <a:gd name="T19" fmla="*/ 484 h 484"/>
                <a:gd name="T20" fmla="*/ 425 w 484"/>
                <a:gd name="T21" fmla="*/ 455 h 484"/>
                <a:gd name="T22" fmla="*/ 431 w 484"/>
                <a:gd name="T23" fmla="*/ 412 h 484"/>
                <a:gd name="T24" fmla="*/ 456 w 484"/>
                <a:gd name="T25" fmla="*/ 332 h 484"/>
                <a:gd name="T26" fmla="*/ 471 w 484"/>
                <a:gd name="T27" fmla="*/ 254 h 484"/>
                <a:gd name="T28" fmla="*/ 484 w 484"/>
                <a:gd name="T29" fmla="*/ 218 h 484"/>
                <a:gd name="T30" fmla="*/ 441 w 484"/>
                <a:gd name="T31" fmla="*/ 158 h 484"/>
                <a:gd name="T32" fmla="*/ 91 w 484"/>
                <a:gd name="T33" fmla="*/ 454 h 484"/>
                <a:gd name="T34" fmla="*/ 30 w 484"/>
                <a:gd name="T35" fmla="*/ 439 h 484"/>
                <a:gd name="T36" fmla="*/ 45 w 484"/>
                <a:gd name="T37" fmla="*/ 182 h 484"/>
                <a:gd name="T38" fmla="*/ 106 w 484"/>
                <a:gd name="T39" fmla="*/ 197 h 484"/>
                <a:gd name="T40" fmla="*/ 453 w 484"/>
                <a:gd name="T41" fmla="*/ 220 h 484"/>
                <a:gd name="T42" fmla="*/ 393 w 484"/>
                <a:gd name="T43" fmla="*/ 242 h 484"/>
                <a:gd name="T44" fmla="*/ 393 w 484"/>
                <a:gd name="T45" fmla="*/ 257 h 484"/>
                <a:gd name="T46" fmla="*/ 447 w 484"/>
                <a:gd name="T47" fmla="*/ 285 h 484"/>
                <a:gd name="T48" fmla="*/ 378 w 484"/>
                <a:gd name="T49" fmla="*/ 318 h 484"/>
                <a:gd name="T50" fmla="*/ 378 w 484"/>
                <a:gd name="T51" fmla="*/ 333 h 484"/>
                <a:gd name="T52" fmla="*/ 428 w 484"/>
                <a:gd name="T53" fmla="*/ 364 h 484"/>
                <a:gd name="T54" fmla="*/ 363 w 484"/>
                <a:gd name="T55" fmla="*/ 393 h 484"/>
                <a:gd name="T56" fmla="*/ 363 w 484"/>
                <a:gd name="T57" fmla="*/ 408 h 484"/>
                <a:gd name="T58" fmla="*/ 402 w 484"/>
                <a:gd name="T59" fmla="*/ 430 h 484"/>
                <a:gd name="T60" fmla="*/ 370 w 484"/>
                <a:gd name="T61" fmla="*/ 454 h 484"/>
                <a:gd name="T62" fmla="*/ 204 w 484"/>
                <a:gd name="T63" fmla="*/ 444 h 484"/>
                <a:gd name="T64" fmla="*/ 121 w 484"/>
                <a:gd name="T65" fmla="*/ 414 h 484"/>
                <a:gd name="T66" fmla="*/ 133 w 484"/>
                <a:gd name="T67" fmla="*/ 189 h 484"/>
                <a:gd name="T68" fmla="*/ 227 w 484"/>
                <a:gd name="T69" fmla="*/ 45 h 484"/>
                <a:gd name="T70" fmla="*/ 286 w 484"/>
                <a:gd name="T71" fmla="*/ 102 h 484"/>
                <a:gd name="T72" fmla="*/ 436 w 484"/>
                <a:gd name="T73" fmla="*/ 187 h 484"/>
                <a:gd name="T74" fmla="*/ 453 w 484"/>
                <a:gd name="T75" fmla="*/ 22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484">
                  <a:moveTo>
                    <a:pt x="441" y="158"/>
                  </a:moveTo>
                  <a:cubicBezTo>
                    <a:pt x="422" y="153"/>
                    <a:pt x="378" y="153"/>
                    <a:pt x="313" y="152"/>
                  </a:cubicBezTo>
                  <a:cubicBezTo>
                    <a:pt x="316" y="138"/>
                    <a:pt x="317" y="125"/>
                    <a:pt x="317" y="102"/>
                  </a:cubicBezTo>
                  <a:cubicBezTo>
                    <a:pt x="317" y="48"/>
                    <a:pt x="277" y="0"/>
                    <a:pt x="242" y="0"/>
                  </a:cubicBezTo>
                  <a:cubicBezTo>
                    <a:pt x="217" y="0"/>
                    <a:pt x="197" y="20"/>
                    <a:pt x="197" y="45"/>
                  </a:cubicBezTo>
                  <a:cubicBezTo>
                    <a:pt x="196" y="75"/>
                    <a:pt x="187" y="128"/>
                    <a:pt x="136" y="155"/>
                  </a:cubicBezTo>
                  <a:cubicBezTo>
                    <a:pt x="132" y="157"/>
                    <a:pt x="122" y="162"/>
                    <a:pt x="120" y="163"/>
                  </a:cubicBezTo>
                  <a:cubicBezTo>
                    <a:pt x="121" y="163"/>
                    <a:pt x="121" y="163"/>
                    <a:pt x="121" y="163"/>
                  </a:cubicBezTo>
                  <a:cubicBezTo>
                    <a:pt x="113" y="156"/>
                    <a:pt x="102" y="151"/>
                    <a:pt x="91" y="151"/>
                  </a:cubicBezTo>
                  <a:cubicBezTo>
                    <a:pt x="45" y="151"/>
                    <a:pt x="45" y="151"/>
                    <a:pt x="45" y="151"/>
                  </a:cubicBezTo>
                  <a:cubicBezTo>
                    <a:pt x="20" y="151"/>
                    <a:pt x="0" y="172"/>
                    <a:pt x="0" y="197"/>
                  </a:cubicBezTo>
                  <a:cubicBezTo>
                    <a:pt x="0" y="439"/>
                    <a:pt x="0" y="439"/>
                    <a:pt x="0" y="439"/>
                  </a:cubicBezTo>
                  <a:cubicBezTo>
                    <a:pt x="0" y="464"/>
                    <a:pt x="20" y="484"/>
                    <a:pt x="45" y="484"/>
                  </a:cubicBezTo>
                  <a:cubicBezTo>
                    <a:pt x="91" y="484"/>
                    <a:pt x="91" y="484"/>
                    <a:pt x="91" y="484"/>
                  </a:cubicBezTo>
                  <a:cubicBezTo>
                    <a:pt x="109" y="484"/>
                    <a:pt x="124" y="473"/>
                    <a:pt x="131" y="458"/>
                  </a:cubicBezTo>
                  <a:cubicBezTo>
                    <a:pt x="131" y="458"/>
                    <a:pt x="132" y="458"/>
                    <a:pt x="132" y="458"/>
                  </a:cubicBezTo>
                  <a:cubicBezTo>
                    <a:pt x="133" y="458"/>
                    <a:pt x="134" y="459"/>
                    <a:pt x="135" y="459"/>
                  </a:cubicBezTo>
                  <a:cubicBezTo>
                    <a:pt x="136" y="459"/>
                    <a:pt x="136" y="459"/>
                    <a:pt x="136" y="459"/>
                  </a:cubicBezTo>
                  <a:cubicBezTo>
                    <a:pt x="145" y="461"/>
                    <a:pt x="162" y="465"/>
                    <a:pt x="197" y="474"/>
                  </a:cubicBezTo>
                  <a:cubicBezTo>
                    <a:pt x="205" y="475"/>
                    <a:pt x="246" y="484"/>
                    <a:pt x="288" y="484"/>
                  </a:cubicBezTo>
                  <a:cubicBezTo>
                    <a:pt x="370" y="484"/>
                    <a:pt x="370" y="484"/>
                    <a:pt x="370" y="484"/>
                  </a:cubicBezTo>
                  <a:cubicBezTo>
                    <a:pt x="396" y="484"/>
                    <a:pt x="414" y="474"/>
                    <a:pt x="425" y="455"/>
                  </a:cubicBezTo>
                  <a:cubicBezTo>
                    <a:pt x="425" y="455"/>
                    <a:pt x="428" y="448"/>
                    <a:pt x="431" y="439"/>
                  </a:cubicBezTo>
                  <a:cubicBezTo>
                    <a:pt x="433" y="432"/>
                    <a:pt x="434" y="422"/>
                    <a:pt x="431" y="412"/>
                  </a:cubicBezTo>
                  <a:cubicBezTo>
                    <a:pt x="448" y="401"/>
                    <a:pt x="453" y="384"/>
                    <a:pt x="456" y="373"/>
                  </a:cubicBezTo>
                  <a:cubicBezTo>
                    <a:pt x="462" y="355"/>
                    <a:pt x="460" y="341"/>
                    <a:pt x="456" y="332"/>
                  </a:cubicBezTo>
                  <a:cubicBezTo>
                    <a:pt x="466" y="323"/>
                    <a:pt x="473" y="310"/>
                    <a:pt x="477" y="290"/>
                  </a:cubicBezTo>
                  <a:cubicBezTo>
                    <a:pt x="479" y="277"/>
                    <a:pt x="476" y="265"/>
                    <a:pt x="471" y="254"/>
                  </a:cubicBezTo>
                  <a:cubicBezTo>
                    <a:pt x="479" y="244"/>
                    <a:pt x="483" y="232"/>
                    <a:pt x="484" y="221"/>
                  </a:cubicBezTo>
                  <a:cubicBezTo>
                    <a:pt x="484" y="218"/>
                    <a:pt x="484" y="218"/>
                    <a:pt x="484" y="218"/>
                  </a:cubicBezTo>
                  <a:cubicBezTo>
                    <a:pt x="484" y="216"/>
                    <a:pt x="484" y="215"/>
                    <a:pt x="484" y="210"/>
                  </a:cubicBezTo>
                  <a:cubicBezTo>
                    <a:pt x="484" y="191"/>
                    <a:pt x="471" y="167"/>
                    <a:pt x="441" y="158"/>
                  </a:cubicBezTo>
                  <a:close/>
                  <a:moveTo>
                    <a:pt x="106" y="439"/>
                  </a:moveTo>
                  <a:cubicBezTo>
                    <a:pt x="106" y="447"/>
                    <a:pt x="99" y="454"/>
                    <a:pt x="91" y="454"/>
                  </a:cubicBezTo>
                  <a:cubicBezTo>
                    <a:pt x="45" y="454"/>
                    <a:pt x="45" y="454"/>
                    <a:pt x="45" y="454"/>
                  </a:cubicBezTo>
                  <a:cubicBezTo>
                    <a:pt x="37" y="454"/>
                    <a:pt x="30" y="447"/>
                    <a:pt x="30" y="439"/>
                  </a:cubicBezTo>
                  <a:cubicBezTo>
                    <a:pt x="30" y="197"/>
                    <a:pt x="30" y="197"/>
                    <a:pt x="30" y="197"/>
                  </a:cubicBezTo>
                  <a:cubicBezTo>
                    <a:pt x="30" y="188"/>
                    <a:pt x="37" y="182"/>
                    <a:pt x="45" y="182"/>
                  </a:cubicBezTo>
                  <a:cubicBezTo>
                    <a:pt x="91" y="182"/>
                    <a:pt x="91" y="182"/>
                    <a:pt x="91" y="182"/>
                  </a:cubicBezTo>
                  <a:cubicBezTo>
                    <a:pt x="99" y="182"/>
                    <a:pt x="106" y="188"/>
                    <a:pt x="106" y="197"/>
                  </a:cubicBezTo>
                  <a:lnTo>
                    <a:pt x="106" y="439"/>
                  </a:lnTo>
                  <a:close/>
                  <a:moveTo>
                    <a:pt x="453" y="220"/>
                  </a:moveTo>
                  <a:cubicBezTo>
                    <a:pt x="453" y="227"/>
                    <a:pt x="450" y="242"/>
                    <a:pt x="424" y="242"/>
                  </a:cubicBezTo>
                  <a:cubicBezTo>
                    <a:pt x="401" y="242"/>
                    <a:pt x="393" y="242"/>
                    <a:pt x="393" y="242"/>
                  </a:cubicBezTo>
                  <a:cubicBezTo>
                    <a:pt x="389" y="242"/>
                    <a:pt x="386" y="245"/>
                    <a:pt x="386" y="250"/>
                  </a:cubicBezTo>
                  <a:cubicBezTo>
                    <a:pt x="386" y="254"/>
                    <a:pt x="389" y="257"/>
                    <a:pt x="393" y="257"/>
                  </a:cubicBezTo>
                  <a:cubicBezTo>
                    <a:pt x="393" y="257"/>
                    <a:pt x="400" y="257"/>
                    <a:pt x="423" y="257"/>
                  </a:cubicBezTo>
                  <a:cubicBezTo>
                    <a:pt x="445" y="257"/>
                    <a:pt x="448" y="276"/>
                    <a:pt x="447" y="285"/>
                  </a:cubicBezTo>
                  <a:cubicBezTo>
                    <a:pt x="445" y="296"/>
                    <a:pt x="440" y="318"/>
                    <a:pt x="414" y="318"/>
                  </a:cubicBezTo>
                  <a:cubicBezTo>
                    <a:pt x="389" y="318"/>
                    <a:pt x="378" y="318"/>
                    <a:pt x="378" y="318"/>
                  </a:cubicBezTo>
                  <a:cubicBezTo>
                    <a:pt x="374" y="318"/>
                    <a:pt x="371" y="321"/>
                    <a:pt x="371" y="325"/>
                  </a:cubicBezTo>
                  <a:cubicBezTo>
                    <a:pt x="371" y="329"/>
                    <a:pt x="374" y="333"/>
                    <a:pt x="378" y="333"/>
                  </a:cubicBezTo>
                  <a:cubicBezTo>
                    <a:pt x="378" y="333"/>
                    <a:pt x="396" y="333"/>
                    <a:pt x="408" y="333"/>
                  </a:cubicBezTo>
                  <a:cubicBezTo>
                    <a:pt x="433" y="333"/>
                    <a:pt x="431" y="352"/>
                    <a:pt x="428" y="364"/>
                  </a:cubicBezTo>
                  <a:cubicBezTo>
                    <a:pt x="423" y="379"/>
                    <a:pt x="420" y="393"/>
                    <a:pt x="388" y="393"/>
                  </a:cubicBezTo>
                  <a:cubicBezTo>
                    <a:pt x="377" y="393"/>
                    <a:pt x="363" y="393"/>
                    <a:pt x="363" y="393"/>
                  </a:cubicBezTo>
                  <a:cubicBezTo>
                    <a:pt x="359" y="393"/>
                    <a:pt x="355" y="397"/>
                    <a:pt x="355" y="401"/>
                  </a:cubicBezTo>
                  <a:cubicBezTo>
                    <a:pt x="355" y="405"/>
                    <a:pt x="359" y="408"/>
                    <a:pt x="363" y="408"/>
                  </a:cubicBezTo>
                  <a:cubicBezTo>
                    <a:pt x="363" y="408"/>
                    <a:pt x="373" y="408"/>
                    <a:pt x="387" y="408"/>
                  </a:cubicBezTo>
                  <a:cubicBezTo>
                    <a:pt x="403" y="408"/>
                    <a:pt x="404" y="424"/>
                    <a:pt x="402" y="430"/>
                  </a:cubicBezTo>
                  <a:cubicBezTo>
                    <a:pt x="400" y="436"/>
                    <a:pt x="398" y="440"/>
                    <a:pt x="398" y="441"/>
                  </a:cubicBezTo>
                  <a:cubicBezTo>
                    <a:pt x="393" y="449"/>
                    <a:pt x="386" y="454"/>
                    <a:pt x="370" y="454"/>
                  </a:cubicBezTo>
                  <a:cubicBezTo>
                    <a:pt x="288" y="454"/>
                    <a:pt x="288" y="454"/>
                    <a:pt x="288" y="454"/>
                  </a:cubicBezTo>
                  <a:cubicBezTo>
                    <a:pt x="246" y="454"/>
                    <a:pt x="205" y="444"/>
                    <a:pt x="204" y="444"/>
                  </a:cubicBezTo>
                  <a:cubicBezTo>
                    <a:pt x="141" y="430"/>
                    <a:pt x="138" y="428"/>
                    <a:pt x="134" y="427"/>
                  </a:cubicBezTo>
                  <a:cubicBezTo>
                    <a:pt x="134" y="427"/>
                    <a:pt x="121" y="425"/>
                    <a:pt x="121" y="414"/>
                  </a:cubicBezTo>
                  <a:cubicBezTo>
                    <a:pt x="121" y="205"/>
                    <a:pt x="121" y="205"/>
                    <a:pt x="121" y="205"/>
                  </a:cubicBezTo>
                  <a:cubicBezTo>
                    <a:pt x="121" y="198"/>
                    <a:pt x="126" y="192"/>
                    <a:pt x="133" y="189"/>
                  </a:cubicBezTo>
                  <a:cubicBezTo>
                    <a:pt x="134" y="189"/>
                    <a:pt x="135" y="189"/>
                    <a:pt x="136" y="188"/>
                  </a:cubicBezTo>
                  <a:cubicBezTo>
                    <a:pt x="205" y="160"/>
                    <a:pt x="226" y="97"/>
                    <a:pt x="227" y="45"/>
                  </a:cubicBezTo>
                  <a:cubicBezTo>
                    <a:pt x="227" y="38"/>
                    <a:pt x="233" y="30"/>
                    <a:pt x="242" y="30"/>
                  </a:cubicBezTo>
                  <a:cubicBezTo>
                    <a:pt x="258" y="30"/>
                    <a:pt x="286" y="62"/>
                    <a:pt x="286" y="102"/>
                  </a:cubicBezTo>
                  <a:cubicBezTo>
                    <a:pt x="286" y="138"/>
                    <a:pt x="285" y="144"/>
                    <a:pt x="272" y="182"/>
                  </a:cubicBezTo>
                  <a:cubicBezTo>
                    <a:pt x="424" y="182"/>
                    <a:pt x="422" y="184"/>
                    <a:pt x="436" y="187"/>
                  </a:cubicBezTo>
                  <a:cubicBezTo>
                    <a:pt x="452" y="192"/>
                    <a:pt x="454" y="206"/>
                    <a:pt x="454" y="210"/>
                  </a:cubicBezTo>
                  <a:cubicBezTo>
                    <a:pt x="454" y="216"/>
                    <a:pt x="454" y="215"/>
                    <a:pt x="453" y="2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0"/>
            <p:cNvSpPr>
              <a:spLocks noEditPoints="1"/>
            </p:cNvSpPr>
            <p:nvPr/>
          </p:nvSpPr>
          <p:spPr bwMode="auto">
            <a:xfrm>
              <a:off x="171451" y="1481138"/>
              <a:ext cx="173038" cy="173038"/>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1 h 46"/>
                <a:gd name="T12" fmla="*/ 16 w 46"/>
                <a:gd name="T13" fmla="*/ 23 h 46"/>
                <a:gd name="T14" fmla="*/ 23 w 46"/>
                <a:gd name="T15" fmla="*/ 15 h 46"/>
                <a:gd name="T16" fmla="*/ 31 w 46"/>
                <a:gd name="T17" fmla="*/ 23 h 46"/>
                <a:gd name="T18" fmla="*/ 23 w 46"/>
                <a:gd name="T19"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5"/>
                    <a:pt x="11" y="46"/>
                    <a:pt x="23" y="46"/>
                  </a:cubicBezTo>
                  <a:cubicBezTo>
                    <a:pt x="36" y="46"/>
                    <a:pt x="46" y="35"/>
                    <a:pt x="46" y="23"/>
                  </a:cubicBezTo>
                  <a:cubicBezTo>
                    <a:pt x="46" y="10"/>
                    <a:pt x="36" y="0"/>
                    <a:pt x="23" y="0"/>
                  </a:cubicBezTo>
                  <a:close/>
                  <a:moveTo>
                    <a:pt x="23" y="31"/>
                  </a:moveTo>
                  <a:cubicBezTo>
                    <a:pt x="19" y="31"/>
                    <a:pt x="16" y="27"/>
                    <a:pt x="16" y="23"/>
                  </a:cubicBezTo>
                  <a:cubicBezTo>
                    <a:pt x="16" y="19"/>
                    <a:pt x="19" y="15"/>
                    <a:pt x="23" y="15"/>
                  </a:cubicBezTo>
                  <a:cubicBezTo>
                    <a:pt x="27" y="15"/>
                    <a:pt x="31" y="19"/>
                    <a:pt x="31" y="23"/>
                  </a:cubicBezTo>
                  <a:cubicBezTo>
                    <a:pt x="31" y="27"/>
                    <a:pt x="27" y="31"/>
                    <a:pt x="23"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8685426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2750"/>
                            </p:stCondLst>
                            <p:childTnLst>
                              <p:par>
                                <p:cTn id="18" presetID="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fill="hold"/>
                                        <p:tgtEl>
                                          <p:spTgt spid="18"/>
                                        </p:tgtEl>
                                        <p:attrNameLst>
                                          <p:attrName>ppt_x</p:attrName>
                                        </p:attrNameLst>
                                      </p:cBhvr>
                                      <p:tavLst>
                                        <p:tav tm="0">
                                          <p:val>
                                            <p:strVal val="0-#ppt_w/2"/>
                                          </p:val>
                                        </p:tav>
                                        <p:tav tm="100000">
                                          <p:val>
                                            <p:strVal val="#ppt_x"/>
                                          </p:val>
                                        </p:tav>
                                      </p:tavLst>
                                    </p:anim>
                                    <p:anim calcmode="lin" valueType="num">
                                      <p:cBhvr additive="base">
                                        <p:cTn id="21" dur="10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375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4250"/>
                            </p:stCondLst>
                            <p:childTnLst>
                              <p:par>
                                <p:cTn id="27" presetID="53"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475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525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5750"/>
                            </p:stCondLst>
                            <p:childTnLst>
                              <p:par>
                                <p:cTn id="45" presetID="53" presetClass="entr" presetSubtype="16"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par>
                          <p:cTn id="50" fill="hold">
                            <p:stCondLst>
                              <p:cond delay="6250"/>
                            </p:stCondLst>
                            <p:childTnLst>
                              <p:par>
                                <p:cTn id="51" presetID="53" presetClass="entr" presetSubtype="16"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Effect transition="in" filter="fade">
                                      <p:cBhvr>
                                        <p:cTn id="55" dur="500"/>
                                        <p:tgtEl>
                                          <p:spTgt spid="37"/>
                                        </p:tgtEl>
                                      </p:cBhvr>
                                    </p:animEffect>
                                  </p:childTnLst>
                                </p:cTn>
                              </p:par>
                            </p:childTnLst>
                          </p:cTn>
                        </p:par>
                        <p:par>
                          <p:cTn id="56" fill="hold">
                            <p:stCondLst>
                              <p:cond delay="6750"/>
                            </p:stCondLst>
                            <p:childTnLst>
                              <p:par>
                                <p:cTn id="57" presetID="53" presetClass="entr" presetSubtype="16"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Effect transition="in" filter="fade">
                                      <p:cBhvr>
                                        <p:cTn id="61" dur="500"/>
                                        <p:tgtEl>
                                          <p:spTgt spid="36"/>
                                        </p:tgtEl>
                                      </p:cBhvr>
                                    </p:animEffect>
                                  </p:childTnLst>
                                </p:cTn>
                              </p:par>
                            </p:childTnLst>
                          </p:cTn>
                        </p:par>
                        <p:par>
                          <p:cTn id="62" fill="hold">
                            <p:stCondLst>
                              <p:cond delay="7250"/>
                            </p:stCondLst>
                            <p:childTnLst>
                              <p:par>
                                <p:cTn id="63" presetID="53" presetClass="entr" presetSubtype="16"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ppt_w</p:attrName>
                                        </p:attrNameLst>
                                      </p:cBhvr>
                                      <p:tavLst>
                                        <p:tav tm="0">
                                          <p:val>
                                            <p:fltVal val="0"/>
                                          </p:val>
                                        </p:tav>
                                        <p:tav tm="100000">
                                          <p:val>
                                            <p:strVal val="#ppt_w"/>
                                          </p:val>
                                        </p:tav>
                                      </p:tavLst>
                                    </p:anim>
                                    <p:anim calcmode="lin" valueType="num">
                                      <p:cBhvr>
                                        <p:cTn id="66" dur="500" fill="hold"/>
                                        <p:tgtEl>
                                          <p:spTgt spid="42"/>
                                        </p:tgtEl>
                                        <p:attrNameLst>
                                          <p:attrName>ppt_h</p:attrName>
                                        </p:attrNameLst>
                                      </p:cBhvr>
                                      <p:tavLst>
                                        <p:tav tm="0">
                                          <p:val>
                                            <p:fltVal val="0"/>
                                          </p:val>
                                        </p:tav>
                                        <p:tav tm="100000">
                                          <p:val>
                                            <p:strVal val="#ppt_h"/>
                                          </p:val>
                                        </p:tav>
                                      </p:tavLst>
                                    </p:anim>
                                    <p:animEffect transition="in" filter="fade">
                                      <p:cBhvr>
                                        <p:cTn id="67" dur="500"/>
                                        <p:tgtEl>
                                          <p:spTgt spid="42"/>
                                        </p:tgtEl>
                                      </p:cBhvr>
                                    </p:animEffect>
                                  </p:childTnLst>
                                </p:cTn>
                              </p:par>
                            </p:childTnLst>
                          </p:cTn>
                        </p:par>
                        <p:par>
                          <p:cTn id="68" fill="hold">
                            <p:stCondLst>
                              <p:cond delay="7750"/>
                            </p:stCondLst>
                            <p:childTnLst>
                              <p:par>
                                <p:cTn id="69" presetID="53" presetClass="entr" presetSubtype="16"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ppt_w</p:attrName>
                                        </p:attrNameLst>
                                      </p:cBhvr>
                                      <p:tavLst>
                                        <p:tav tm="0">
                                          <p:val>
                                            <p:fltVal val="0"/>
                                          </p:val>
                                        </p:tav>
                                        <p:tav tm="100000">
                                          <p:val>
                                            <p:strVal val="#ppt_w"/>
                                          </p:val>
                                        </p:tav>
                                      </p:tavLst>
                                    </p:anim>
                                    <p:anim calcmode="lin" valueType="num">
                                      <p:cBhvr>
                                        <p:cTn id="72" dur="500" fill="hold"/>
                                        <p:tgtEl>
                                          <p:spTgt spid="41"/>
                                        </p:tgtEl>
                                        <p:attrNameLst>
                                          <p:attrName>ppt_h</p:attrName>
                                        </p:attrNameLst>
                                      </p:cBhvr>
                                      <p:tavLst>
                                        <p:tav tm="0">
                                          <p:val>
                                            <p:fltVal val="0"/>
                                          </p:val>
                                        </p:tav>
                                        <p:tav tm="100000">
                                          <p:val>
                                            <p:strVal val="#ppt_h"/>
                                          </p:val>
                                        </p:tav>
                                      </p:tavLst>
                                    </p:anim>
                                    <p:animEffect transition="in" filter="fade">
                                      <p:cBhvr>
                                        <p:cTn id="73" dur="500"/>
                                        <p:tgtEl>
                                          <p:spTgt spid="41"/>
                                        </p:tgtEl>
                                      </p:cBhvr>
                                    </p:animEffect>
                                  </p:childTnLst>
                                </p:cTn>
                              </p:par>
                            </p:childTnLst>
                          </p:cTn>
                        </p:par>
                        <p:par>
                          <p:cTn id="74" fill="hold">
                            <p:stCondLst>
                              <p:cond delay="8250"/>
                            </p:stCondLst>
                            <p:childTnLst>
                              <p:par>
                                <p:cTn id="75" presetID="53" presetClass="entr" presetSubtype="16"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Effect transition="in" filter="fade">
                                      <p:cBhvr>
                                        <p:cTn id="79" dur="500"/>
                                        <p:tgtEl>
                                          <p:spTgt spid="51"/>
                                        </p:tgtEl>
                                      </p:cBhvr>
                                    </p:animEffect>
                                  </p:childTnLst>
                                </p:cTn>
                              </p:par>
                            </p:childTnLst>
                          </p:cTn>
                        </p:par>
                        <p:par>
                          <p:cTn id="80" fill="hold">
                            <p:stCondLst>
                              <p:cond delay="8750"/>
                            </p:stCondLst>
                            <p:childTnLst>
                              <p:par>
                                <p:cTn id="81" presetID="53" presetClass="entr" presetSubtype="16"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500" fill="hold"/>
                                        <p:tgtEl>
                                          <p:spTgt spid="50"/>
                                        </p:tgtEl>
                                        <p:attrNameLst>
                                          <p:attrName>ppt_w</p:attrName>
                                        </p:attrNameLst>
                                      </p:cBhvr>
                                      <p:tavLst>
                                        <p:tav tm="0">
                                          <p:val>
                                            <p:fltVal val="0"/>
                                          </p:val>
                                        </p:tav>
                                        <p:tav tm="100000">
                                          <p:val>
                                            <p:strVal val="#ppt_w"/>
                                          </p:val>
                                        </p:tav>
                                      </p:tavLst>
                                    </p:anim>
                                    <p:anim calcmode="lin" valueType="num">
                                      <p:cBhvr>
                                        <p:cTn id="84" dur="500" fill="hold"/>
                                        <p:tgtEl>
                                          <p:spTgt spid="50"/>
                                        </p:tgtEl>
                                        <p:attrNameLst>
                                          <p:attrName>ppt_h</p:attrName>
                                        </p:attrNameLst>
                                      </p:cBhvr>
                                      <p:tavLst>
                                        <p:tav tm="0">
                                          <p:val>
                                            <p:fltVal val="0"/>
                                          </p:val>
                                        </p:tav>
                                        <p:tav tm="100000">
                                          <p:val>
                                            <p:strVal val="#ppt_h"/>
                                          </p:val>
                                        </p:tav>
                                      </p:tavLst>
                                    </p:anim>
                                    <p:animEffect transition="in" filter="fade">
                                      <p:cBhvr>
                                        <p:cTn id="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7" grpId="0"/>
      <p:bldP spid="18" grpId="0" animBg="1"/>
      <p:bldP spid="19" grpId="0"/>
      <p:bldP spid="20" grpId="0" animBg="1"/>
      <p:bldP spid="21" grpId="0"/>
      <p:bldP spid="36" grpId="0"/>
      <p:bldP spid="41"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38</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Pencil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17" name="Freeform 5"/>
          <p:cNvSpPr>
            <a:spLocks/>
          </p:cNvSpPr>
          <p:nvPr/>
        </p:nvSpPr>
        <p:spPr bwMode="auto">
          <a:xfrm rot="16200000">
            <a:off x="3139761" y="2556660"/>
            <a:ext cx="1534449" cy="1137395"/>
          </a:xfrm>
          <a:custGeom>
            <a:avLst/>
            <a:gdLst>
              <a:gd name="T0" fmla="*/ 390 w 390"/>
              <a:gd name="T1" fmla="*/ 378 h 430"/>
              <a:gd name="T2" fmla="*/ 338 w 390"/>
              <a:gd name="T3" fmla="*/ 430 h 430"/>
              <a:gd name="T4" fmla="*/ 52 w 390"/>
              <a:gd name="T5" fmla="*/ 430 h 430"/>
              <a:gd name="T6" fmla="*/ 0 w 390"/>
              <a:gd name="T7" fmla="*/ 378 h 430"/>
              <a:gd name="T8" fmla="*/ 0 w 390"/>
              <a:gd name="T9" fmla="*/ 52 h 430"/>
              <a:gd name="T10" fmla="*/ 52 w 390"/>
              <a:gd name="T11" fmla="*/ 0 h 430"/>
              <a:gd name="T12" fmla="*/ 338 w 390"/>
              <a:gd name="T13" fmla="*/ 0 h 430"/>
              <a:gd name="T14" fmla="*/ 390 w 390"/>
              <a:gd name="T15" fmla="*/ 52 h 430"/>
              <a:gd name="T16" fmla="*/ 390 w 390"/>
              <a:gd name="T17" fmla="*/ 37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430">
                <a:moveTo>
                  <a:pt x="390" y="378"/>
                </a:moveTo>
                <a:cubicBezTo>
                  <a:pt x="390" y="407"/>
                  <a:pt x="366" y="430"/>
                  <a:pt x="338" y="430"/>
                </a:cubicBezTo>
                <a:cubicBezTo>
                  <a:pt x="52" y="430"/>
                  <a:pt x="52" y="430"/>
                  <a:pt x="52" y="430"/>
                </a:cubicBezTo>
                <a:cubicBezTo>
                  <a:pt x="24" y="430"/>
                  <a:pt x="0" y="407"/>
                  <a:pt x="0" y="378"/>
                </a:cubicBezTo>
                <a:cubicBezTo>
                  <a:pt x="0" y="52"/>
                  <a:pt x="0" y="52"/>
                  <a:pt x="0" y="52"/>
                </a:cubicBezTo>
                <a:cubicBezTo>
                  <a:pt x="0" y="24"/>
                  <a:pt x="24" y="0"/>
                  <a:pt x="52" y="0"/>
                </a:cubicBezTo>
                <a:cubicBezTo>
                  <a:pt x="338" y="0"/>
                  <a:pt x="338" y="0"/>
                  <a:pt x="338" y="0"/>
                </a:cubicBezTo>
                <a:cubicBezTo>
                  <a:pt x="366" y="0"/>
                  <a:pt x="390" y="24"/>
                  <a:pt x="390" y="52"/>
                </a:cubicBezTo>
                <a:cubicBezTo>
                  <a:pt x="390" y="378"/>
                  <a:pt x="390" y="378"/>
                  <a:pt x="390" y="378"/>
                </a:cubicBezTo>
              </a:path>
            </a:pathLst>
          </a:custGeom>
          <a:solidFill>
            <a:schemeClr val="accent2">
              <a:lumMod val="60000"/>
              <a:lumOff val="40000"/>
            </a:schemeClr>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rot="16200000">
            <a:off x="4404135" y="2640060"/>
            <a:ext cx="1544784" cy="972600"/>
          </a:xfrm>
          <a:prstGeom prst="rect">
            <a:avLst/>
          </a:pr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rot="16200000">
            <a:off x="4556633" y="2664902"/>
            <a:ext cx="1544786" cy="92291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a:spLocks noChangeArrowheads="1"/>
          </p:cNvSpPr>
          <p:nvPr/>
        </p:nvSpPr>
        <p:spPr bwMode="auto">
          <a:xfrm rot="16200000">
            <a:off x="5309528" y="2700059"/>
            <a:ext cx="1544784" cy="852600"/>
          </a:xfrm>
          <a:prstGeom prst="rect">
            <a:avLst/>
          </a:prstGeom>
          <a:solidFill>
            <a:schemeClr val="accent2"/>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rot="16200000">
            <a:off x="6157794" y="2700059"/>
            <a:ext cx="1544784" cy="852600"/>
          </a:xfrm>
          <a:prstGeom prst="rect">
            <a:avLst/>
          </a:prstGeom>
          <a:solidFill>
            <a:schemeClr val="accent3"/>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p:cNvSpPr>
            <a:spLocks noChangeArrowheads="1"/>
          </p:cNvSpPr>
          <p:nvPr/>
        </p:nvSpPr>
        <p:spPr bwMode="auto">
          <a:xfrm rot="16200000">
            <a:off x="7005984" y="2700058"/>
            <a:ext cx="1544784" cy="852600"/>
          </a:xfrm>
          <a:prstGeom prst="rect">
            <a:avLst/>
          </a:prstGeom>
          <a:solidFill>
            <a:schemeClr val="accent4"/>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rot="16200000">
            <a:off x="7858414" y="2700059"/>
            <a:ext cx="1544784" cy="852600"/>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rot="16200000">
            <a:off x="8714940" y="2700059"/>
            <a:ext cx="1544784" cy="852600"/>
          </a:xfrm>
          <a:prstGeom prst="rect">
            <a:avLst/>
          </a:prstGeom>
          <a:solidFill>
            <a:schemeClr val="accent6"/>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rot="16200000">
            <a:off x="9764434" y="2513342"/>
            <a:ext cx="1245834" cy="92708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p:nvSpPr>
        <p:spPr bwMode="auto">
          <a:xfrm rot="16200000">
            <a:off x="9758669" y="2512858"/>
            <a:ext cx="1538616" cy="1220833"/>
          </a:xfrm>
          <a:custGeom>
            <a:avLst/>
            <a:gdLst>
              <a:gd name="T0" fmla="*/ 598 w 598"/>
              <a:gd name="T1" fmla="*/ 0 h 586"/>
              <a:gd name="T2" fmla="*/ 299 w 598"/>
              <a:gd name="T3" fmla="*/ 586 h 586"/>
              <a:gd name="T4" fmla="*/ 0 w 598"/>
              <a:gd name="T5" fmla="*/ 0 h 586"/>
              <a:gd name="T6" fmla="*/ 598 w 598"/>
              <a:gd name="T7" fmla="*/ 0 h 586"/>
            </a:gdLst>
            <a:ahLst/>
            <a:cxnLst>
              <a:cxn ang="0">
                <a:pos x="T0" y="T1"/>
              </a:cxn>
              <a:cxn ang="0">
                <a:pos x="T2" y="T3"/>
              </a:cxn>
              <a:cxn ang="0">
                <a:pos x="T4" y="T5"/>
              </a:cxn>
              <a:cxn ang="0">
                <a:pos x="T6" y="T7"/>
              </a:cxn>
            </a:cxnLst>
            <a:rect l="0" t="0" r="r" b="b"/>
            <a:pathLst>
              <a:path w="598" h="586">
                <a:moveTo>
                  <a:pt x="598" y="0"/>
                </a:moveTo>
                <a:lnTo>
                  <a:pt x="299" y="586"/>
                </a:lnTo>
                <a:lnTo>
                  <a:pt x="0" y="0"/>
                </a:lnTo>
                <a:lnTo>
                  <a:pt x="598" y="0"/>
                </a:lnTo>
                <a:close/>
              </a:path>
            </a:pathLst>
          </a:custGeom>
          <a:solidFill>
            <a:schemeClr val="accent2">
              <a:lumMod val="20000"/>
              <a:lumOff val="80000"/>
            </a:schemeClr>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rot="16200000">
            <a:off x="10583808" y="2891401"/>
            <a:ext cx="617504" cy="491667"/>
          </a:xfrm>
          <a:custGeom>
            <a:avLst/>
            <a:gdLst>
              <a:gd name="T0" fmla="*/ 0 w 240"/>
              <a:gd name="T1" fmla="*/ 0 h 236"/>
              <a:gd name="T2" fmla="*/ 120 w 240"/>
              <a:gd name="T3" fmla="*/ 236 h 236"/>
              <a:gd name="T4" fmla="*/ 240 w 240"/>
              <a:gd name="T5" fmla="*/ 0 h 236"/>
              <a:gd name="T6" fmla="*/ 0 w 240"/>
              <a:gd name="T7" fmla="*/ 0 h 236"/>
            </a:gdLst>
            <a:ahLst/>
            <a:cxnLst>
              <a:cxn ang="0">
                <a:pos x="T0" y="T1"/>
              </a:cxn>
              <a:cxn ang="0">
                <a:pos x="T2" y="T3"/>
              </a:cxn>
              <a:cxn ang="0">
                <a:pos x="T4" y="T5"/>
              </a:cxn>
              <a:cxn ang="0">
                <a:pos x="T6" y="T7"/>
              </a:cxn>
            </a:cxnLst>
            <a:rect l="0" t="0" r="r" b="b"/>
            <a:pathLst>
              <a:path w="240" h="236">
                <a:moveTo>
                  <a:pt x="0" y="0"/>
                </a:moveTo>
                <a:lnTo>
                  <a:pt x="120" y="236"/>
                </a:lnTo>
                <a:lnTo>
                  <a:pt x="240" y="0"/>
                </a:lnTo>
                <a:lnTo>
                  <a:pt x="0" y="0"/>
                </a:lnTo>
                <a:close/>
              </a:path>
            </a:pathLst>
          </a:custGeom>
          <a:solidFill>
            <a:schemeClr val="tx1">
              <a:lumMod val="85000"/>
              <a:lumOff val="15000"/>
            </a:schemeClr>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rot="16200000">
            <a:off x="3627007" y="2909734"/>
            <a:ext cx="1534451" cy="4312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4131741" y="2274514"/>
            <a:ext cx="698069" cy="1715278"/>
            <a:chOff x="2279265" y="2813319"/>
            <a:chExt cx="698069" cy="1383334"/>
          </a:xfrm>
          <a:solidFill>
            <a:schemeClr val="accent5">
              <a:lumMod val="60000"/>
              <a:lumOff val="40000"/>
            </a:schemeClr>
          </a:solidFill>
          <a:effectLst>
            <a:outerShdw blurRad="50800" dist="38100" dir="5400000" algn="t" rotWithShape="0">
              <a:prstClr val="black">
                <a:alpha val="40000"/>
              </a:prstClr>
            </a:outerShdw>
          </a:effectLst>
        </p:grpSpPr>
        <p:pic>
          <p:nvPicPr>
            <p:cNvPr id="30"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02181" y="3277903"/>
              <a:ext cx="1250001" cy="454167"/>
            </a:xfrm>
            <a:prstGeom prst="rect">
              <a:avLst/>
            </a:prstGeom>
            <a:grpFill/>
            <a:ln>
              <a:noFill/>
            </a:ln>
            <a:extLst/>
          </p:spPr>
        </p:pic>
        <p:pic>
          <p:nvPicPr>
            <p:cNvPr id="31"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657390" y="3435194"/>
              <a:ext cx="1383334" cy="139583"/>
            </a:xfrm>
            <a:prstGeom prst="rect">
              <a:avLst/>
            </a:prstGeom>
            <a:grpFill/>
            <a:ln>
              <a:noFill/>
            </a:ln>
            <a:extLst/>
          </p:spPr>
        </p:pic>
        <p:pic>
          <p:nvPicPr>
            <p:cNvPr id="3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15876" y="3435194"/>
              <a:ext cx="1383334" cy="1395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p:cNvGrpSpPr>
            <a:grpSpLocks noChangeAspect="1"/>
          </p:cNvGrpSpPr>
          <p:nvPr/>
        </p:nvGrpSpPr>
        <p:grpSpPr>
          <a:xfrm>
            <a:off x="5025216" y="2830866"/>
            <a:ext cx="410480" cy="360000"/>
            <a:chOff x="-1587" y="-1587"/>
            <a:chExt cx="490537" cy="430212"/>
          </a:xfrm>
          <a:solidFill>
            <a:schemeClr val="bg1"/>
          </a:solidFill>
          <a:effectLst/>
        </p:grpSpPr>
        <p:sp>
          <p:nvSpPr>
            <p:cNvPr id="34" name="Freeform 5"/>
            <p:cNvSpPr>
              <a:spLocks/>
            </p:cNvSpPr>
            <p:nvPr/>
          </p:nvSpPr>
          <p:spPr bwMode="auto">
            <a:xfrm>
              <a:off x="74613" y="74613"/>
              <a:ext cx="176212" cy="115887"/>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6"/>
            <p:cNvSpPr>
              <a:spLocks noEditPoints="1"/>
            </p:cNvSpPr>
            <p:nvPr/>
          </p:nvSpPr>
          <p:spPr bwMode="auto">
            <a:xfrm>
              <a:off x="-1587" y="-1587"/>
              <a:ext cx="490537" cy="430212"/>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a:grpSpLocks noChangeAspect="1"/>
          </p:cNvGrpSpPr>
          <p:nvPr/>
        </p:nvGrpSpPr>
        <p:grpSpPr>
          <a:xfrm>
            <a:off x="5923248" y="2830867"/>
            <a:ext cx="314710" cy="360000"/>
            <a:chOff x="3175" y="3175"/>
            <a:chExt cx="430213" cy="492125"/>
          </a:xfrm>
          <a:solidFill>
            <a:schemeClr val="bg1"/>
          </a:solidFill>
          <a:effectLst/>
        </p:grpSpPr>
        <p:sp>
          <p:nvSpPr>
            <p:cNvPr id="37" name="Freeform 10"/>
            <p:cNvSpPr>
              <a:spLocks noEditPoints="1"/>
            </p:cNvSpPr>
            <p:nvPr/>
          </p:nvSpPr>
          <p:spPr bwMode="auto">
            <a:xfrm>
              <a:off x="3175" y="3175"/>
              <a:ext cx="430213"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1"/>
            <p:cNvSpPr>
              <a:spLocks noEditPoints="1"/>
            </p:cNvSpPr>
            <p:nvPr/>
          </p:nvSpPr>
          <p:spPr bwMode="auto">
            <a:xfrm>
              <a:off x="9525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2"/>
            <p:cNvSpPr>
              <a:spLocks noEditPoints="1"/>
            </p:cNvSpPr>
            <p:nvPr/>
          </p:nvSpPr>
          <p:spPr bwMode="auto">
            <a:xfrm>
              <a:off x="187325"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3"/>
            <p:cNvSpPr>
              <a:spLocks noEditPoints="1"/>
            </p:cNvSpPr>
            <p:nvPr/>
          </p:nvSpPr>
          <p:spPr bwMode="auto">
            <a:xfrm>
              <a:off x="27940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1" name="Group 40"/>
          <p:cNvGrpSpPr>
            <a:grpSpLocks noChangeAspect="1"/>
          </p:cNvGrpSpPr>
          <p:nvPr/>
        </p:nvGrpSpPr>
        <p:grpSpPr>
          <a:xfrm>
            <a:off x="6730475" y="2864741"/>
            <a:ext cx="399322" cy="252000"/>
            <a:chOff x="6351" y="1588"/>
            <a:chExt cx="490538" cy="309563"/>
          </a:xfrm>
          <a:solidFill>
            <a:schemeClr val="bg1"/>
          </a:solidFill>
          <a:effectLst/>
        </p:grpSpPr>
        <p:sp>
          <p:nvSpPr>
            <p:cNvPr id="42" name="Freeform 17"/>
            <p:cNvSpPr>
              <a:spLocks noEditPoints="1"/>
            </p:cNvSpPr>
            <p:nvPr/>
          </p:nvSpPr>
          <p:spPr bwMode="auto">
            <a:xfrm>
              <a:off x="6351" y="1588"/>
              <a:ext cx="490538" cy="309563"/>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8"/>
            <p:cNvSpPr>
              <a:spLocks/>
            </p:cNvSpPr>
            <p:nvPr/>
          </p:nvSpPr>
          <p:spPr bwMode="auto">
            <a:xfrm>
              <a:off x="190501" y="95251"/>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9"/>
            <p:cNvSpPr>
              <a:spLocks noEditPoints="1"/>
            </p:cNvSpPr>
            <p:nvPr/>
          </p:nvSpPr>
          <p:spPr bwMode="auto">
            <a:xfrm>
              <a:off x="144463" y="47626"/>
              <a:ext cx="214313" cy="21748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p:cNvGrpSpPr>
            <a:grpSpLocks noChangeAspect="1"/>
          </p:cNvGrpSpPr>
          <p:nvPr/>
        </p:nvGrpSpPr>
        <p:grpSpPr>
          <a:xfrm>
            <a:off x="7625335" y="2830922"/>
            <a:ext cx="271742" cy="360000"/>
            <a:chOff x="6351" y="0"/>
            <a:chExt cx="371475" cy="492125"/>
          </a:xfrm>
          <a:solidFill>
            <a:schemeClr val="bg1"/>
          </a:solidFill>
          <a:effectLst/>
        </p:grpSpPr>
        <p:sp>
          <p:nvSpPr>
            <p:cNvPr id="46"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8" name="Freeform 28"/>
          <p:cNvSpPr>
            <a:spLocks noChangeAspect="1" noEditPoints="1"/>
          </p:cNvSpPr>
          <p:nvPr/>
        </p:nvSpPr>
        <p:spPr bwMode="auto">
          <a:xfrm>
            <a:off x="8419460" y="2814984"/>
            <a:ext cx="363802" cy="360000"/>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49" name="Freeform 32"/>
          <p:cNvSpPr>
            <a:spLocks noChangeAspect="1" noEditPoints="1"/>
          </p:cNvSpPr>
          <p:nvPr/>
        </p:nvSpPr>
        <p:spPr bwMode="auto">
          <a:xfrm>
            <a:off x="9288980" y="2830867"/>
            <a:ext cx="375404" cy="360000"/>
          </a:xfrm>
          <a:custGeom>
            <a:avLst/>
            <a:gdLst>
              <a:gd name="T0" fmla="*/ 1654 w 1668"/>
              <a:gd name="T1" fmla="*/ 596 h 1600"/>
              <a:gd name="T2" fmla="*/ 1559 w 1668"/>
              <a:gd name="T3" fmla="*/ 518 h 1600"/>
              <a:gd name="T4" fmla="*/ 1129 w 1668"/>
              <a:gd name="T5" fmla="*/ 455 h 1600"/>
              <a:gd name="T6" fmla="*/ 942 w 1668"/>
              <a:gd name="T7" fmla="*/ 67 h 1600"/>
              <a:gd name="T8" fmla="*/ 834 w 1668"/>
              <a:gd name="T9" fmla="*/ 0 h 1600"/>
              <a:gd name="T10" fmla="*/ 726 w 1668"/>
              <a:gd name="T11" fmla="*/ 67 h 1600"/>
              <a:gd name="T12" fmla="*/ 539 w 1668"/>
              <a:gd name="T13" fmla="*/ 455 h 1600"/>
              <a:gd name="T14" fmla="*/ 109 w 1668"/>
              <a:gd name="T15" fmla="*/ 518 h 1600"/>
              <a:gd name="T16" fmla="*/ 14 w 1668"/>
              <a:gd name="T17" fmla="*/ 596 h 1600"/>
              <a:gd name="T18" fmla="*/ 42 w 1668"/>
              <a:gd name="T19" fmla="*/ 714 h 1600"/>
              <a:gd name="T20" fmla="*/ 357 w 1668"/>
              <a:gd name="T21" fmla="*/ 1029 h 1600"/>
              <a:gd name="T22" fmla="*/ 284 w 1668"/>
              <a:gd name="T23" fmla="*/ 1465 h 1600"/>
              <a:gd name="T24" fmla="*/ 333 w 1668"/>
              <a:gd name="T25" fmla="*/ 1579 h 1600"/>
              <a:gd name="T26" fmla="*/ 402 w 1668"/>
              <a:gd name="T27" fmla="*/ 1600 h 1600"/>
              <a:gd name="T28" fmla="*/ 459 w 1668"/>
              <a:gd name="T29" fmla="*/ 1586 h 1600"/>
              <a:gd name="T30" fmla="*/ 834 w 1668"/>
              <a:gd name="T31" fmla="*/ 1384 h 1600"/>
              <a:gd name="T32" fmla="*/ 1209 w 1668"/>
              <a:gd name="T33" fmla="*/ 1586 h 1600"/>
              <a:gd name="T34" fmla="*/ 1266 w 1668"/>
              <a:gd name="T35" fmla="*/ 1600 h 1600"/>
              <a:gd name="T36" fmla="*/ 1335 w 1668"/>
              <a:gd name="T37" fmla="*/ 1579 h 1600"/>
              <a:gd name="T38" fmla="*/ 1384 w 1668"/>
              <a:gd name="T39" fmla="*/ 1465 h 1600"/>
              <a:gd name="T40" fmla="*/ 1311 w 1668"/>
              <a:gd name="T41" fmla="*/ 1029 h 1600"/>
              <a:gd name="T42" fmla="*/ 1626 w 1668"/>
              <a:gd name="T43" fmla="*/ 714 h 1600"/>
              <a:gd name="T44" fmla="*/ 1654 w 1668"/>
              <a:gd name="T45" fmla="*/ 596 h 1600"/>
              <a:gd name="T46" fmla="*/ 1226 w 1668"/>
              <a:gd name="T47" fmla="*/ 948 h 1600"/>
              <a:gd name="T48" fmla="*/ 1193 w 1668"/>
              <a:gd name="T49" fmla="*/ 1048 h 1600"/>
              <a:gd name="T50" fmla="*/ 1266 w 1668"/>
              <a:gd name="T51" fmla="*/ 1484 h 1600"/>
              <a:gd name="T52" fmla="*/ 892 w 1668"/>
              <a:gd name="T53" fmla="*/ 1282 h 1600"/>
              <a:gd name="T54" fmla="*/ 834 w 1668"/>
              <a:gd name="T55" fmla="*/ 1268 h 1600"/>
              <a:gd name="T56" fmla="*/ 776 w 1668"/>
              <a:gd name="T57" fmla="*/ 1282 h 1600"/>
              <a:gd name="T58" fmla="*/ 402 w 1668"/>
              <a:gd name="T59" fmla="*/ 1484 h 1600"/>
              <a:gd name="T60" fmla="*/ 475 w 1668"/>
              <a:gd name="T61" fmla="*/ 1048 h 1600"/>
              <a:gd name="T62" fmla="*/ 442 w 1668"/>
              <a:gd name="T63" fmla="*/ 948 h 1600"/>
              <a:gd name="T64" fmla="*/ 127 w 1668"/>
              <a:gd name="T65" fmla="*/ 633 h 1600"/>
              <a:gd name="T66" fmla="*/ 557 w 1668"/>
              <a:gd name="T67" fmla="*/ 569 h 1600"/>
              <a:gd name="T68" fmla="*/ 647 w 1668"/>
              <a:gd name="T69" fmla="*/ 504 h 1600"/>
              <a:gd name="T70" fmla="*/ 834 w 1668"/>
              <a:gd name="T71" fmla="*/ 116 h 1600"/>
              <a:gd name="T72" fmla="*/ 1021 w 1668"/>
              <a:gd name="T73" fmla="*/ 504 h 1600"/>
              <a:gd name="T74" fmla="*/ 1111 w 1668"/>
              <a:gd name="T75" fmla="*/ 569 h 1600"/>
              <a:gd name="T76" fmla="*/ 1541 w 1668"/>
              <a:gd name="T77" fmla="*/ 633 h 1600"/>
              <a:gd name="T78" fmla="*/ 1226 w 1668"/>
              <a:gd name="T79" fmla="*/ 9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8" h="1600">
                <a:moveTo>
                  <a:pt x="1654" y="596"/>
                </a:moveTo>
                <a:cubicBezTo>
                  <a:pt x="1639" y="555"/>
                  <a:pt x="1603" y="525"/>
                  <a:pt x="1559" y="518"/>
                </a:cubicBezTo>
                <a:cubicBezTo>
                  <a:pt x="1129" y="455"/>
                  <a:pt x="1129" y="455"/>
                  <a:pt x="1129" y="455"/>
                </a:cubicBezTo>
                <a:cubicBezTo>
                  <a:pt x="942" y="67"/>
                  <a:pt x="942" y="67"/>
                  <a:pt x="942" y="67"/>
                </a:cubicBezTo>
                <a:cubicBezTo>
                  <a:pt x="922" y="26"/>
                  <a:pt x="880" y="0"/>
                  <a:pt x="834" y="0"/>
                </a:cubicBezTo>
                <a:cubicBezTo>
                  <a:pt x="788" y="0"/>
                  <a:pt x="746" y="26"/>
                  <a:pt x="726" y="67"/>
                </a:cubicBezTo>
                <a:cubicBezTo>
                  <a:pt x="539" y="455"/>
                  <a:pt x="539" y="455"/>
                  <a:pt x="539" y="455"/>
                </a:cubicBezTo>
                <a:cubicBezTo>
                  <a:pt x="109" y="518"/>
                  <a:pt x="109" y="518"/>
                  <a:pt x="109" y="518"/>
                </a:cubicBezTo>
                <a:cubicBezTo>
                  <a:pt x="65" y="525"/>
                  <a:pt x="29" y="555"/>
                  <a:pt x="14" y="596"/>
                </a:cubicBezTo>
                <a:cubicBezTo>
                  <a:pt x="0" y="638"/>
                  <a:pt x="11" y="683"/>
                  <a:pt x="42" y="714"/>
                </a:cubicBezTo>
                <a:cubicBezTo>
                  <a:pt x="357" y="1029"/>
                  <a:pt x="357" y="1029"/>
                  <a:pt x="357" y="1029"/>
                </a:cubicBezTo>
                <a:cubicBezTo>
                  <a:pt x="284" y="1465"/>
                  <a:pt x="284" y="1465"/>
                  <a:pt x="284" y="1465"/>
                </a:cubicBezTo>
                <a:cubicBezTo>
                  <a:pt x="277" y="1509"/>
                  <a:pt x="296" y="1553"/>
                  <a:pt x="333" y="1579"/>
                </a:cubicBezTo>
                <a:cubicBezTo>
                  <a:pt x="353" y="1593"/>
                  <a:pt x="378" y="1600"/>
                  <a:pt x="402" y="1600"/>
                </a:cubicBezTo>
                <a:cubicBezTo>
                  <a:pt x="421" y="1600"/>
                  <a:pt x="441" y="1595"/>
                  <a:pt x="459" y="1586"/>
                </a:cubicBezTo>
                <a:cubicBezTo>
                  <a:pt x="834" y="1384"/>
                  <a:pt x="834" y="1384"/>
                  <a:pt x="834" y="1384"/>
                </a:cubicBezTo>
                <a:cubicBezTo>
                  <a:pt x="1209" y="1586"/>
                  <a:pt x="1209" y="1586"/>
                  <a:pt x="1209" y="1586"/>
                </a:cubicBezTo>
                <a:cubicBezTo>
                  <a:pt x="1227" y="1595"/>
                  <a:pt x="1247" y="1600"/>
                  <a:pt x="1266" y="1600"/>
                </a:cubicBezTo>
                <a:cubicBezTo>
                  <a:pt x="1290" y="1600"/>
                  <a:pt x="1315" y="1593"/>
                  <a:pt x="1335" y="1579"/>
                </a:cubicBezTo>
                <a:cubicBezTo>
                  <a:pt x="1372" y="1553"/>
                  <a:pt x="1391" y="1509"/>
                  <a:pt x="1384" y="1465"/>
                </a:cubicBezTo>
                <a:cubicBezTo>
                  <a:pt x="1311" y="1029"/>
                  <a:pt x="1311" y="1029"/>
                  <a:pt x="1311" y="1029"/>
                </a:cubicBezTo>
                <a:cubicBezTo>
                  <a:pt x="1626" y="714"/>
                  <a:pt x="1626" y="714"/>
                  <a:pt x="1626" y="714"/>
                </a:cubicBezTo>
                <a:cubicBezTo>
                  <a:pt x="1657" y="683"/>
                  <a:pt x="1668" y="638"/>
                  <a:pt x="1654" y="596"/>
                </a:cubicBezTo>
                <a:close/>
                <a:moveTo>
                  <a:pt x="1226" y="948"/>
                </a:moveTo>
                <a:cubicBezTo>
                  <a:pt x="1199" y="974"/>
                  <a:pt x="1187" y="1011"/>
                  <a:pt x="1193" y="1048"/>
                </a:cubicBezTo>
                <a:cubicBezTo>
                  <a:pt x="1266" y="1484"/>
                  <a:pt x="1266" y="1484"/>
                  <a:pt x="1266" y="1484"/>
                </a:cubicBezTo>
                <a:cubicBezTo>
                  <a:pt x="892" y="1282"/>
                  <a:pt x="892" y="1282"/>
                  <a:pt x="892" y="1282"/>
                </a:cubicBezTo>
                <a:cubicBezTo>
                  <a:pt x="874" y="1272"/>
                  <a:pt x="854" y="1268"/>
                  <a:pt x="834" y="1268"/>
                </a:cubicBezTo>
                <a:cubicBezTo>
                  <a:pt x="814" y="1268"/>
                  <a:pt x="794" y="1272"/>
                  <a:pt x="776" y="1282"/>
                </a:cubicBezTo>
                <a:cubicBezTo>
                  <a:pt x="402" y="1484"/>
                  <a:pt x="402" y="1484"/>
                  <a:pt x="402" y="1484"/>
                </a:cubicBezTo>
                <a:cubicBezTo>
                  <a:pt x="475" y="1048"/>
                  <a:pt x="475" y="1048"/>
                  <a:pt x="475" y="1048"/>
                </a:cubicBezTo>
                <a:cubicBezTo>
                  <a:pt x="481" y="1011"/>
                  <a:pt x="469" y="974"/>
                  <a:pt x="442" y="948"/>
                </a:cubicBezTo>
                <a:cubicBezTo>
                  <a:pt x="127" y="633"/>
                  <a:pt x="127" y="633"/>
                  <a:pt x="127" y="633"/>
                </a:cubicBezTo>
                <a:cubicBezTo>
                  <a:pt x="557" y="569"/>
                  <a:pt x="557" y="569"/>
                  <a:pt x="557" y="569"/>
                </a:cubicBezTo>
                <a:cubicBezTo>
                  <a:pt x="596" y="564"/>
                  <a:pt x="630" y="539"/>
                  <a:pt x="647" y="504"/>
                </a:cubicBezTo>
                <a:cubicBezTo>
                  <a:pt x="834" y="116"/>
                  <a:pt x="834" y="116"/>
                  <a:pt x="834" y="116"/>
                </a:cubicBezTo>
                <a:cubicBezTo>
                  <a:pt x="1021" y="504"/>
                  <a:pt x="1021" y="504"/>
                  <a:pt x="1021" y="504"/>
                </a:cubicBezTo>
                <a:cubicBezTo>
                  <a:pt x="1038" y="539"/>
                  <a:pt x="1071" y="564"/>
                  <a:pt x="1111" y="569"/>
                </a:cubicBezTo>
                <a:cubicBezTo>
                  <a:pt x="1541" y="633"/>
                  <a:pt x="1541" y="633"/>
                  <a:pt x="1541" y="633"/>
                </a:cubicBezTo>
                <a:lnTo>
                  <a:pt x="1226" y="948"/>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50" name="TextBox 49"/>
          <p:cNvSpPr txBox="1"/>
          <p:nvPr/>
        </p:nvSpPr>
        <p:spPr>
          <a:xfrm>
            <a:off x="4916451" y="3252585"/>
            <a:ext cx="635495" cy="307777"/>
          </a:xfrm>
          <a:prstGeom prst="rect">
            <a:avLst/>
          </a:prstGeom>
          <a:noFill/>
        </p:spPr>
        <p:txBody>
          <a:bodyPr wrap="none" rtlCol="0">
            <a:spAutoFit/>
          </a:bodyPr>
          <a:lstStyle/>
          <a:p>
            <a:pPr algn="ctr"/>
            <a:r>
              <a:rPr lang="id-ID" sz="1400" dirty="0" smtClean="0">
                <a:solidFill>
                  <a:schemeClr val="bg1"/>
                </a:solidFill>
              </a:rPr>
              <a:t>WHAT</a:t>
            </a:r>
            <a:endParaRPr lang="id-ID" sz="1400" dirty="0">
              <a:solidFill>
                <a:schemeClr val="bg1"/>
              </a:solidFill>
            </a:endParaRPr>
          </a:p>
        </p:txBody>
      </p:sp>
      <p:sp>
        <p:nvSpPr>
          <p:cNvPr id="52" name="TextBox 51"/>
          <p:cNvSpPr txBox="1"/>
          <p:nvPr/>
        </p:nvSpPr>
        <p:spPr>
          <a:xfrm>
            <a:off x="5790002" y="3250386"/>
            <a:ext cx="545341" cy="307777"/>
          </a:xfrm>
          <a:prstGeom prst="rect">
            <a:avLst/>
          </a:prstGeom>
          <a:noFill/>
        </p:spPr>
        <p:txBody>
          <a:bodyPr wrap="none" rtlCol="0">
            <a:spAutoFit/>
          </a:bodyPr>
          <a:lstStyle/>
          <a:p>
            <a:pPr algn="ctr"/>
            <a:r>
              <a:rPr lang="id-ID" sz="1400" dirty="0" smtClean="0">
                <a:solidFill>
                  <a:schemeClr val="bg1"/>
                </a:solidFill>
              </a:rPr>
              <a:t>WHY</a:t>
            </a:r>
            <a:endParaRPr lang="id-ID" sz="1400" dirty="0">
              <a:solidFill>
                <a:schemeClr val="bg1"/>
              </a:solidFill>
            </a:endParaRPr>
          </a:p>
        </p:txBody>
      </p:sp>
      <p:sp>
        <p:nvSpPr>
          <p:cNvPr id="54" name="TextBox 53"/>
          <p:cNvSpPr txBox="1"/>
          <p:nvPr/>
        </p:nvSpPr>
        <p:spPr>
          <a:xfrm>
            <a:off x="6558538" y="3252585"/>
            <a:ext cx="731290" cy="307777"/>
          </a:xfrm>
          <a:prstGeom prst="rect">
            <a:avLst/>
          </a:prstGeom>
          <a:noFill/>
        </p:spPr>
        <p:txBody>
          <a:bodyPr wrap="none" rtlCol="0">
            <a:spAutoFit/>
          </a:bodyPr>
          <a:lstStyle/>
          <a:p>
            <a:pPr algn="ctr"/>
            <a:r>
              <a:rPr lang="id-ID" sz="1400" dirty="0" smtClean="0">
                <a:solidFill>
                  <a:schemeClr val="bg1"/>
                </a:solidFill>
              </a:rPr>
              <a:t>WHERE</a:t>
            </a:r>
            <a:endParaRPr lang="id-ID" sz="1400" dirty="0">
              <a:solidFill>
                <a:schemeClr val="bg1"/>
              </a:solidFill>
            </a:endParaRPr>
          </a:p>
        </p:txBody>
      </p:sp>
      <p:sp>
        <p:nvSpPr>
          <p:cNvPr id="56" name="TextBox 55"/>
          <p:cNvSpPr txBox="1"/>
          <p:nvPr/>
        </p:nvSpPr>
        <p:spPr>
          <a:xfrm>
            <a:off x="7447103" y="3250386"/>
            <a:ext cx="660757" cy="307777"/>
          </a:xfrm>
          <a:prstGeom prst="rect">
            <a:avLst/>
          </a:prstGeom>
          <a:noFill/>
        </p:spPr>
        <p:txBody>
          <a:bodyPr wrap="none" rtlCol="0">
            <a:spAutoFit/>
          </a:bodyPr>
          <a:lstStyle/>
          <a:p>
            <a:pPr algn="ctr"/>
            <a:r>
              <a:rPr lang="id-ID" sz="1400" dirty="0" smtClean="0">
                <a:solidFill>
                  <a:schemeClr val="bg1"/>
                </a:solidFill>
              </a:rPr>
              <a:t>WHEN</a:t>
            </a:r>
            <a:endParaRPr lang="id-ID" sz="1400" dirty="0">
              <a:solidFill>
                <a:schemeClr val="bg1"/>
              </a:solidFill>
            </a:endParaRPr>
          </a:p>
        </p:txBody>
      </p:sp>
      <p:sp>
        <p:nvSpPr>
          <p:cNvPr id="58" name="TextBox 57"/>
          <p:cNvSpPr txBox="1"/>
          <p:nvPr/>
        </p:nvSpPr>
        <p:spPr>
          <a:xfrm>
            <a:off x="8351093" y="3252585"/>
            <a:ext cx="575799" cy="307777"/>
          </a:xfrm>
          <a:prstGeom prst="rect">
            <a:avLst/>
          </a:prstGeom>
          <a:noFill/>
        </p:spPr>
        <p:txBody>
          <a:bodyPr wrap="none" rtlCol="0">
            <a:spAutoFit/>
          </a:bodyPr>
          <a:lstStyle/>
          <a:p>
            <a:pPr algn="ctr"/>
            <a:r>
              <a:rPr lang="id-ID" sz="1400" dirty="0" smtClean="0">
                <a:solidFill>
                  <a:schemeClr val="bg1"/>
                </a:solidFill>
              </a:rPr>
              <a:t>WHO</a:t>
            </a:r>
            <a:endParaRPr lang="id-ID" sz="1400" dirty="0">
              <a:solidFill>
                <a:schemeClr val="bg1"/>
              </a:solidFill>
            </a:endParaRPr>
          </a:p>
        </p:txBody>
      </p:sp>
      <p:sp>
        <p:nvSpPr>
          <p:cNvPr id="60" name="TextBox 59"/>
          <p:cNvSpPr txBox="1"/>
          <p:nvPr/>
        </p:nvSpPr>
        <p:spPr>
          <a:xfrm>
            <a:off x="9195043" y="3250386"/>
            <a:ext cx="573875" cy="307777"/>
          </a:xfrm>
          <a:prstGeom prst="rect">
            <a:avLst/>
          </a:prstGeom>
          <a:noFill/>
        </p:spPr>
        <p:txBody>
          <a:bodyPr wrap="none" rtlCol="0">
            <a:spAutoFit/>
          </a:bodyPr>
          <a:lstStyle/>
          <a:p>
            <a:pPr algn="ctr"/>
            <a:r>
              <a:rPr lang="id-ID" sz="1400" dirty="0" smtClean="0">
                <a:solidFill>
                  <a:schemeClr val="bg1"/>
                </a:solidFill>
              </a:rPr>
              <a:t>HOW</a:t>
            </a:r>
            <a:endParaRPr lang="id-ID" sz="1400" dirty="0">
              <a:solidFill>
                <a:schemeClr val="bg1"/>
              </a:solidFill>
            </a:endParaRPr>
          </a:p>
        </p:txBody>
      </p:sp>
      <p:sp>
        <p:nvSpPr>
          <p:cNvPr id="62" name="Content Placeholder 2"/>
          <p:cNvSpPr txBox="1">
            <a:spLocks/>
          </p:cNvSpPr>
          <p:nvPr/>
        </p:nvSpPr>
        <p:spPr>
          <a:xfrm>
            <a:off x="667887" y="2393234"/>
            <a:ext cx="2542744" cy="15283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nSpc>
                <a:spcPct val="50000"/>
              </a:lnSpc>
            </a:pPr>
            <a:r>
              <a:rPr lang="id-ID" sz="2000" dirty="0" smtClean="0">
                <a:solidFill>
                  <a:schemeClr val="tx1">
                    <a:lumMod val="85000"/>
                    <a:lumOff val="15000"/>
                  </a:schemeClr>
                </a:solidFill>
                <a:ea typeface="Roboto" panose="02000000000000000000" pitchFamily="2" charset="0"/>
                <a:cs typeface="Arial" panose="020B0604020202020204" pitchFamily="34" charset="0"/>
              </a:rPr>
              <a:t>Information</a:t>
            </a:r>
          </a:p>
          <a:p>
            <a:pPr>
              <a:lnSpc>
                <a:spcPct val="130000"/>
              </a:lnSpc>
            </a:pPr>
            <a:r>
              <a:rPr lang="en-US" sz="1200" dirty="0" err="1" smtClean="0">
                <a:solidFill>
                  <a:schemeClr val="bg1">
                    <a:lumMod val="75000"/>
                  </a:schemeClr>
                </a:solidFill>
                <a:ea typeface="Roboto" panose="02000000000000000000" pitchFamily="2" charset="0"/>
                <a:cs typeface="Arial" panose="020B0604020202020204" pitchFamily="34" charset="0"/>
              </a:rPr>
              <a:t>Lorem</a:t>
            </a:r>
            <a:r>
              <a:rPr lang="en-US" sz="1200" dirty="0" smtClean="0">
                <a:solidFill>
                  <a:schemeClr val="bg1">
                    <a:lumMod val="75000"/>
                  </a:schemeClr>
                </a:solidFill>
                <a:ea typeface="Roboto" panose="02000000000000000000" pitchFamily="2" charset="0"/>
                <a:cs typeface="Arial" panose="020B0604020202020204" pitchFamily="34" charset="0"/>
              </a:rPr>
              <a:t> Ipsum has been the industry's standard dummy text ever since the 1500s, when an unknown printer took a galley of type and scrambled it to make a type specimen book.</a:t>
            </a:r>
            <a:endParaRPr lang="en-US" sz="1200" dirty="0">
              <a:solidFill>
                <a:schemeClr val="bg1">
                  <a:lumMod val="75000"/>
                </a:schemeClr>
              </a:solidFill>
              <a:ea typeface="Roboto" panose="02000000000000000000" pitchFamily="2" charset="0"/>
              <a:cs typeface="Arial" panose="020B0604020202020204" pitchFamily="34" charset="0"/>
            </a:endParaRPr>
          </a:p>
        </p:txBody>
      </p:sp>
      <p:sp>
        <p:nvSpPr>
          <p:cNvPr id="63" name="TextBox 62"/>
          <p:cNvSpPr txBox="1"/>
          <p:nvPr/>
        </p:nvSpPr>
        <p:spPr>
          <a:xfrm>
            <a:off x="693117" y="5014959"/>
            <a:ext cx="10575888" cy="913515"/>
          </a:xfrm>
          <a:prstGeom prst="rect">
            <a:avLst/>
          </a:prstGeom>
          <a:noFill/>
        </p:spPr>
        <p:txBody>
          <a:bodyPr wrap="square" rIns="144000" bIns="36000" numCol="1" spcCol="360000" rtlCol="0">
            <a:spAutoFit/>
          </a:bodyPr>
          <a:lstStyle/>
          <a:p>
            <a:pPr>
              <a:lnSpc>
                <a:spcPct val="150000"/>
              </a:lnSpc>
            </a:pPr>
            <a:r>
              <a:rPr lang="id-ID" sz="1200" dirty="0" smtClean="0">
                <a:solidFill>
                  <a:schemeClr val="bg1">
                    <a:lumMod val="65000"/>
                  </a:schemeClr>
                </a:solidFill>
                <a:ea typeface="Roboto" panose="02000000000000000000" pitchFamily="2" charset="0"/>
              </a:rPr>
              <a:t>B</a:t>
            </a:r>
            <a:r>
              <a:rPr lang="en-US" sz="1200" dirty="0" smtClean="0">
                <a:solidFill>
                  <a:schemeClr val="bg1">
                    <a:lumMod val="65000"/>
                  </a:schemeClr>
                </a:solidFill>
                <a:ea typeface="Roboto" panose="02000000000000000000" pitchFamily="2" charset="0"/>
              </a:rPr>
              <a:t>y </a:t>
            </a:r>
            <a:r>
              <a:rPr lang="en-US" sz="1200" dirty="0">
                <a:solidFill>
                  <a:schemeClr val="bg1">
                    <a:lumMod val="65000"/>
                  </a:schemeClr>
                </a:solidFill>
                <a:ea typeface="Roboto" panose="02000000000000000000" pitchFamily="2" charset="0"/>
              </a:rPr>
              <a:t>injected humor, or randomized words which don't look even slightly </a:t>
            </a:r>
            <a:r>
              <a:rPr lang="en-US" sz="1200" dirty="0" smtClean="0">
                <a:solidFill>
                  <a:schemeClr val="bg1">
                    <a:lumMod val="65000"/>
                  </a:schemeClr>
                </a:solidFill>
                <a:ea typeface="Roboto" panose="02000000000000000000" pitchFamily="2" charset="0"/>
              </a:rPr>
              <a:t>believable.</a:t>
            </a:r>
            <a:r>
              <a:rPr lang="id-ID" sz="1200" dirty="0" smtClean="0">
                <a:solidFill>
                  <a:schemeClr val="bg1">
                    <a:lumMod val="65000"/>
                  </a:schemeClr>
                </a:solidFill>
                <a:ea typeface="Roboto" panose="02000000000000000000" pitchFamily="2" charset="0"/>
              </a:rPr>
              <a:t> </a:t>
            </a:r>
            <a:r>
              <a:rPr lang="en-US" sz="1200" dirty="0" smtClean="0">
                <a:solidFill>
                  <a:schemeClr val="bg1">
                    <a:lumMod val="65000"/>
                  </a:schemeClr>
                </a:solidFill>
                <a:ea typeface="Roboto" panose="02000000000000000000" pitchFamily="2" charset="0"/>
              </a:rPr>
              <a:t>If </a:t>
            </a:r>
            <a:r>
              <a:rPr lang="en-US" sz="1200" dirty="0">
                <a:solidFill>
                  <a:schemeClr val="bg1">
                    <a:lumMod val="65000"/>
                  </a:schemeClr>
                </a:solidFill>
                <a:ea typeface="Roboto" panose="02000000000000000000" pitchFamily="2" charset="0"/>
              </a:rPr>
              <a:t>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 hidden in the middle of </a:t>
            </a:r>
            <a:r>
              <a:rPr lang="en-US" sz="1200" dirty="0" err="1" smtClean="0">
                <a:solidFill>
                  <a:schemeClr val="bg1">
                    <a:lumMod val="65000"/>
                  </a:schemeClr>
                </a:solidFill>
                <a:ea typeface="Roboto" panose="02000000000000000000" pitchFamily="2" charset="0"/>
              </a:rPr>
              <a:t>tex</a:t>
            </a:r>
            <a:r>
              <a:rPr lang="id-ID" sz="1200" dirty="0" smtClean="0">
                <a:solidFill>
                  <a:schemeClr val="bg1">
                    <a:lumMod val="65000"/>
                  </a:schemeClr>
                </a:solidFill>
                <a:ea typeface="Roboto" panose="02000000000000000000" pitchFamily="2" charset="0"/>
              </a:rPr>
              <a:t>t. </a:t>
            </a:r>
            <a:r>
              <a:rPr lang="en-US" sz="1200" dirty="0">
                <a:solidFill>
                  <a:schemeClr val="bg1">
                    <a:lumMod val="65000"/>
                  </a:schemeClr>
                </a:solidFill>
                <a:ea typeface="Roboto" panose="02000000000000000000" pitchFamily="2" charset="0"/>
              </a:rPr>
              <a:t>There are many variations of passages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available, but the majority have suffered alteration in some form, by injected humor, or randomized words which don't look even slightly believable</a:t>
            </a:r>
            <a:r>
              <a:rPr lang="en-US" sz="1200" dirty="0" smtClean="0">
                <a:solidFill>
                  <a:schemeClr val="bg1">
                    <a:lumMod val="65000"/>
                  </a:schemeClr>
                </a:solidFill>
                <a:ea typeface="Roboto" panose="02000000000000000000" pitchFamily="2" charset="0"/>
              </a:rPr>
              <a:t>.</a:t>
            </a:r>
            <a:endParaRPr lang="en-US" sz="1200" i="1" dirty="0">
              <a:solidFill>
                <a:schemeClr val="bg1">
                  <a:lumMod val="65000"/>
                </a:schemeClr>
              </a:solidFill>
              <a:ea typeface="Roboto" panose="02000000000000000000" pitchFamily="2" charset="0"/>
            </a:endParaRPr>
          </a:p>
        </p:txBody>
      </p:sp>
      <p:cxnSp>
        <p:nvCxnSpPr>
          <p:cNvPr id="64" name="Straight Connector 63"/>
          <p:cNvCxnSpPr/>
          <p:nvPr/>
        </p:nvCxnSpPr>
        <p:spPr>
          <a:xfrm flipH="1">
            <a:off x="783999" y="4739191"/>
            <a:ext cx="10404000" cy="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2221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6" presetClass="entr" presetSubtype="42"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outHorizontal)">
                                      <p:cBhvr>
                                        <p:cTn id="15" dur="750"/>
                                        <p:tgtEl>
                                          <p:spTgt spid="29"/>
                                        </p:tgtEl>
                                      </p:cBhvr>
                                    </p:animEffect>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750"/>
                                        <p:tgtEl>
                                          <p:spTgt spid="17"/>
                                        </p:tgtEl>
                                      </p:cBhvr>
                                    </p:animEffect>
                                  </p:childTnLst>
                                </p:cTn>
                              </p:par>
                            </p:childTnLst>
                          </p:cTn>
                        </p:par>
                        <p:par>
                          <p:cTn id="20" fill="hold">
                            <p:stCondLst>
                              <p:cond delay="275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750"/>
                                        <p:tgtEl>
                                          <p:spTgt spid="18"/>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750"/>
                                        <p:tgtEl>
                                          <p:spTgt spid="20"/>
                                        </p:tgtEl>
                                      </p:cBhvr>
                                    </p:animEffect>
                                  </p:childTnLst>
                                </p:cTn>
                              </p:par>
                            </p:childTnLst>
                          </p:cTn>
                        </p:par>
                        <p:par>
                          <p:cTn id="28" fill="hold">
                            <p:stCondLst>
                              <p:cond delay="425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750"/>
                                        <p:tgtEl>
                                          <p:spTgt spid="2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75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750"/>
                                        <p:tgtEl>
                                          <p:spTgt spid="23"/>
                                        </p:tgtEl>
                                      </p:cBhvr>
                                    </p:animEffect>
                                  </p:childTnLst>
                                </p:cTn>
                              </p:par>
                            </p:childTnLst>
                          </p:cTn>
                        </p:par>
                        <p:par>
                          <p:cTn id="40" fill="hold">
                            <p:stCondLst>
                              <p:cond delay="65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750"/>
                                        <p:tgtEl>
                                          <p:spTgt spid="24"/>
                                        </p:tgtEl>
                                      </p:cBhvr>
                                    </p:animEffect>
                                  </p:childTnLst>
                                </p:cTn>
                              </p:par>
                            </p:childTnLst>
                          </p:cTn>
                        </p:par>
                        <p:par>
                          <p:cTn id="44" fill="hold">
                            <p:stCondLst>
                              <p:cond delay="725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750"/>
                                        <p:tgtEl>
                                          <p:spTgt spid="26"/>
                                        </p:tgtEl>
                                      </p:cBhvr>
                                    </p:animEffect>
                                  </p:childTnLst>
                                </p:cTn>
                              </p:par>
                            </p:childTnLst>
                          </p:cTn>
                        </p:par>
                        <p:par>
                          <p:cTn id="48" fill="hold">
                            <p:stCondLst>
                              <p:cond delay="8000"/>
                            </p:stCondLst>
                            <p:childTnLst>
                              <p:par>
                                <p:cTn id="49" presetID="22" presetClass="entr" presetSubtype="2"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par>
                          <p:cTn id="52" fill="hold">
                            <p:stCondLst>
                              <p:cond delay="8500"/>
                            </p:stCondLst>
                            <p:childTnLst>
                              <p:par>
                                <p:cTn id="53" presetID="10" presetClass="entr" presetSubtype="0"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par>
                          <p:cTn id="56" fill="hold">
                            <p:stCondLst>
                              <p:cond delay="900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9500"/>
                            </p:stCondLst>
                            <p:childTnLst>
                              <p:par>
                                <p:cTn id="61" presetID="10" presetClass="entr" presetSubtype="0"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10000"/>
                            </p:stCondLst>
                            <p:childTnLst>
                              <p:par>
                                <p:cTn id="65" presetID="10" presetClass="entr" presetSubtype="0"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par>
                          <p:cTn id="68" fill="hold">
                            <p:stCondLst>
                              <p:cond delay="10500"/>
                            </p:stCondLst>
                            <p:childTnLst>
                              <p:par>
                                <p:cTn id="69" presetID="10"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par>
                          <p:cTn id="72" fill="hold">
                            <p:stCondLst>
                              <p:cond delay="11000"/>
                            </p:stCondLst>
                            <p:childTnLst>
                              <p:par>
                                <p:cTn id="73" presetID="10" presetClass="entr" presetSubtype="0" fill="hold" grpId="0"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childTnLst>
                          </p:cTn>
                        </p:par>
                        <p:par>
                          <p:cTn id="76" fill="hold">
                            <p:stCondLst>
                              <p:cond delay="115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500"/>
                                        <p:tgtEl>
                                          <p:spTgt spid="50"/>
                                        </p:tgtEl>
                                      </p:cBhvr>
                                    </p:animEffect>
                                  </p:childTnLst>
                                </p:cTn>
                              </p:par>
                            </p:childTnLst>
                          </p:cTn>
                        </p:par>
                        <p:par>
                          <p:cTn id="83" fill="hold">
                            <p:stCondLst>
                              <p:cond delay="12000"/>
                            </p:stCondLst>
                            <p:childTnLst>
                              <p:par>
                                <p:cTn id="84" presetID="10" presetClass="entr" presetSubtype="0" fill="hold" grpId="0"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par>
                          <p:cTn id="90" fill="hold">
                            <p:stCondLst>
                              <p:cond delay="12500"/>
                            </p:stCondLst>
                            <p:childTnLst>
                              <p:par>
                                <p:cTn id="91" presetID="10" presetClass="entr" presetSubtype="0"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500"/>
                                        <p:tgtEl>
                                          <p:spTgt spid="56"/>
                                        </p:tgtEl>
                                      </p:cBhvr>
                                    </p:animEffect>
                                  </p:childTnLst>
                                </p:cTn>
                              </p:par>
                            </p:childTnLst>
                          </p:cTn>
                        </p:par>
                        <p:par>
                          <p:cTn id="97" fill="hold">
                            <p:stCondLst>
                              <p:cond delay="13000"/>
                            </p:stCondLst>
                            <p:childTnLst>
                              <p:par>
                                <p:cTn id="98" presetID="22" presetClass="entr" presetSubtype="2" fill="hold" grpId="0" nodeType="after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wipe(right)">
                                      <p:cBhvr>
                                        <p:cTn id="100" dur="750"/>
                                        <p:tgtEl>
                                          <p:spTgt spid="62"/>
                                        </p:tgtEl>
                                      </p:cBhvr>
                                    </p:animEffect>
                                  </p:childTnLst>
                                </p:cTn>
                              </p:par>
                            </p:childTnLst>
                          </p:cTn>
                        </p:par>
                        <p:par>
                          <p:cTn id="101" fill="hold">
                            <p:stCondLst>
                              <p:cond delay="13750"/>
                            </p:stCondLst>
                            <p:childTnLst>
                              <p:par>
                                <p:cTn id="102" presetID="16" presetClass="entr" presetSubtype="21" fill="hold" nodeType="after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barn(inVertical)">
                                      <p:cBhvr>
                                        <p:cTn id="104" dur="500"/>
                                        <p:tgtEl>
                                          <p:spTgt spid="64"/>
                                        </p:tgtEl>
                                      </p:cBhvr>
                                    </p:animEffect>
                                  </p:childTnLst>
                                </p:cTn>
                              </p:par>
                            </p:childTnLst>
                          </p:cTn>
                        </p:par>
                        <p:par>
                          <p:cTn id="105" fill="hold">
                            <p:stCondLst>
                              <p:cond delay="14250"/>
                            </p:stCondLst>
                            <p:childTnLst>
                              <p:par>
                                <p:cTn id="106" presetID="22" presetClass="entr" presetSubtype="1" fill="hold" grpId="0" nodeType="after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wipe(up)">
                                      <p:cBhvr>
                                        <p:cTn id="10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7" grpId="0" animBg="1"/>
      <p:bldP spid="18" grpId="0" animBg="1"/>
      <p:bldP spid="20" grpId="0" animBg="1"/>
      <p:bldP spid="21" grpId="0" animBg="1"/>
      <p:bldP spid="22" grpId="0" animBg="1"/>
      <p:bldP spid="23" grpId="0" animBg="1"/>
      <p:bldP spid="24" grpId="0" animBg="1"/>
      <p:bldP spid="26" grpId="0" animBg="1"/>
      <p:bldP spid="27" grpId="0" animBg="1"/>
      <p:bldP spid="48" grpId="0" animBg="1"/>
      <p:bldP spid="49" grpId="0" animBg="1"/>
      <p:bldP spid="50" grpId="0"/>
      <p:bldP spid="52" grpId="0"/>
      <p:bldP spid="54" grpId="0"/>
      <p:bldP spid="56" grpId="0"/>
      <p:bldP spid="58" grpId="0"/>
      <p:bldP spid="60" grpId="0"/>
      <p:bldP spid="62"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39</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Nail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pSp>
        <p:nvGrpSpPr>
          <p:cNvPr id="7" name="Group 6"/>
          <p:cNvGrpSpPr>
            <a:grpSpLocks noChangeAspect="1"/>
          </p:cNvGrpSpPr>
          <p:nvPr/>
        </p:nvGrpSpPr>
        <p:grpSpPr>
          <a:xfrm>
            <a:off x="8723213" y="1824335"/>
            <a:ext cx="2467165" cy="4320000"/>
            <a:chOff x="1371600" y="671513"/>
            <a:chExt cx="1989138" cy="3482975"/>
          </a:xfrm>
        </p:grpSpPr>
        <p:sp>
          <p:nvSpPr>
            <p:cNvPr id="8" name="Freeform 7"/>
            <p:cNvSpPr>
              <a:spLocks/>
            </p:cNvSpPr>
            <p:nvPr/>
          </p:nvSpPr>
          <p:spPr bwMode="auto">
            <a:xfrm>
              <a:off x="2446927" y="3113088"/>
              <a:ext cx="841375" cy="1041400"/>
            </a:xfrm>
            <a:custGeom>
              <a:avLst/>
              <a:gdLst/>
              <a:ahLst/>
              <a:cxnLst>
                <a:cxn ang="0">
                  <a:pos x="524" y="34"/>
                </a:cxn>
                <a:cxn ang="0">
                  <a:pos x="498" y="70"/>
                </a:cxn>
                <a:cxn ang="0">
                  <a:pos x="454" y="110"/>
                </a:cxn>
                <a:cxn ang="0">
                  <a:pos x="397" y="148"/>
                </a:cxn>
                <a:cxn ang="0">
                  <a:pos x="330" y="182"/>
                </a:cxn>
                <a:cxn ang="0">
                  <a:pos x="257" y="211"/>
                </a:cxn>
                <a:cxn ang="0">
                  <a:pos x="186" y="231"/>
                </a:cxn>
                <a:cxn ang="0">
                  <a:pos x="120" y="241"/>
                </a:cxn>
                <a:cxn ang="0">
                  <a:pos x="64" y="241"/>
                </a:cxn>
                <a:cxn ang="0">
                  <a:pos x="23" y="230"/>
                </a:cxn>
                <a:cxn ang="0">
                  <a:pos x="0" y="210"/>
                </a:cxn>
                <a:cxn ang="0">
                  <a:pos x="490" y="656"/>
                </a:cxn>
                <a:cxn ang="0">
                  <a:pos x="530" y="0"/>
                </a:cxn>
                <a:cxn ang="0">
                  <a:pos x="524" y="34"/>
                </a:cxn>
              </a:cxnLst>
              <a:rect l="0" t="0" r="r" b="b"/>
              <a:pathLst>
                <a:path w="530" h="656">
                  <a:moveTo>
                    <a:pt x="524" y="34"/>
                  </a:moveTo>
                  <a:lnTo>
                    <a:pt x="498" y="70"/>
                  </a:lnTo>
                  <a:lnTo>
                    <a:pt x="454" y="110"/>
                  </a:lnTo>
                  <a:lnTo>
                    <a:pt x="397" y="148"/>
                  </a:lnTo>
                  <a:lnTo>
                    <a:pt x="330" y="182"/>
                  </a:lnTo>
                  <a:lnTo>
                    <a:pt x="257" y="211"/>
                  </a:lnTo>
                  <a:lnTo>
                    <a:pt x="186" y="231"/>
                  </a:lnTo>
                  <a:lnTo>
                    <a:pt x="120" y="241"/>
                  </a:lnTo>
                  <a:lnTo>
                    <a:pt x="64" y="241"/>
                  </a:lnTo>
                  <a:lnTo>
                    <a:pt x="23" y="230"/>
                  </a:lnTo>
                  <a:lnTo>
                    <a:pt x="0" y="210"/>
                  </a:lnTo>
                  <a:lnTo>
                    <a:pt x="490" y="656"/>
                  </a:lnTo>
                  <a:lnTo>
                    <a:pt x="530" y="0"/>
                  </a:lnTo>
                  <a:lnTo>
                    <a:pt x="524" y="34"/>
                  </a:ln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8"/>
            <p:cNvSpPr>
              <a:spLocks/>
            </p:cNvSpPr>
            <p:nvPr/>
          </p:nvSpPr>
          <p:spPr bwMode="auto">
            <a:xfrm>
              <a:off x="2424113" y="3033713"/>
              <a:ext cx="852488" cy="461963"/>
            </a:xfrm>
            <a:custGeom>
              <a:avLst/>
              <a:gdLst/>
              <a:ahLst/>
              <a:cxnLst>
                <a:cxn ang="0">
                  <a:pos x="525" y="26"/>
                </a:cxn>
                <a:cxn ang="0">
                  <a:pos x="497" y="8"/>
                </a:cxn>
                <a:cxn ang="0">
                  <a:pos x="454" y="0"/>
                </a:cxn>
                <a:cxn ang="0">
                  <a:pos x="399" y="1"/>
                </a:cxn>
                <a:cxn ang="0">
                  <a:pos x="337" y="13"/>
                </a:cxn>
                <a:cxn ang="0">
                  <a:pos x="269" y="31"/>
                </a:cxn>
                <a:cxn ang="0">
                  <a:pos x="202" y="58"/>
                </a:cxn>
                <a:cxn ang="0">
                  <a:pos x="139" y="90"/>
                </a:cxn>
                <a:cxn ang="0">
                  <a:pos x="84" y="125"/>
                </a:cxn>
                <a:cxn ang="0">
                  <a:pos x="42" y="163"/>
                </a:cxn>
                <a:cxn ang="0">
                  <a:pos x="12" y="199"/>
                </a:cxn>
                <a:cxn ang="0">
                  <a:pos x="0" y="232"/>
                </a:cxn>
                <a:cxn ang="0">
                  <a:pos x="7" y="260"/>
                </a:cxn>
                <a:cxn ang="0">
                  <a:pos x="30" y="280"/>
                </a:cxn>
                <a:cxn ang="0">
                  <a:pos x="71" y="291"/>
                </a:cxn>
                <a:cxn ang="0">
                  <a:pos x="127" y="291"/>
                </a:cxn>
                <a:cxn ang="0">
                  <a:pos x="193" y="281"/>
                </a:cxn>
                <a:cxn ang="0">
                  <a:pos x="264" y="261"/>
                </a:cxn>
                <a:cxn ang="0">
                  <a:pos x="337" y="232"/>
                </a:cxn>
                <a:cxn ang="0">
                  <a:pos x="404" y="198"/>
                </a:cxn>
                <a:cxn ang="0">
                  <a:pos x="461" y="160"/>
                </a:cxn>
                <a:cxn ang="0">
                  <a:pos x="505" y="120"/>
                </a:cxn>
                <a:cxn ang="0">
                  <a:pos x="531" y="84"/>
                </a:cxn>
                <a:cxn ang="0">
                  <a:pos x="537" y="50"/>
                </a:cxn>
                <a:cxn ang="0">
                  <a:pos x="525" y="26"/>
                </a:cxn>
              </a:cxnLst>
              <a:rect l="0" t="0" r="r" b="b"/>
              <a:pathLst>
                <a:path w="537" h="291">
                  <a:moveTo>
                    <a:pt x="525" y="26"/>
                  </a:moveTo>
                  <a:lnTo>
                    <a:pt x="497" y="8"/>
                  </a:lnTo>
                  <a:lnTo>
                    <a:pt x="454" y="0"/>
                  </a:lnTo>
                  <a:lnTo>
                    <a:pt x="399" y="1"/>
                  </a:lnTo>
                  <a:lnTo>
                    <a:pt x="337" y="13"/>
                  </a:lnTo>
                  <a:lnTo>
                    <a:pt x="269" y="31"/>
                  </a:lnTo>
                  <a:lnTo>
                    <a:pt x="202" y="58"/>
                  </a:lnTo>
                  <a:lnTo>
                    <a:pt x="139" y="90"/>
                  </a:lnTo>
                  <a:lnTo>
                    <a:pt x="84" y="125"/>
                  </a:lnTo>
                  <a:lnTo>
                    <a:pt x="42" y="163"/>
                  </a:lnTo>
                  <a:lnTo>
                    <a:pt x="12" y="199"/>
                  </a:lnTo>
                  <a:lnTo>
                    <a:pt x="0" y="232"/>
                  </a:lnTo>
                  <a:lnTo>
                    <a:pt x="7" y="260"/>
                  </a:lnTo>
                  <a:lnTo>
                    <a:pt x="30" y="280"/>
                  </a:lnTo>
                  <a:lnTo>
                    <a:pt x="71" y="291"/>
                  </a:lnTo>
                  <a:lnTo>
                    <a:pt x="127" y="291"/>
                  </a:lnTo>
                  <a:lnTo>
                    <a:pt x="193" y="281"/>
                  </a:lnTo>
                  <a:lnTo>
                    <a:pt x="264" y="261"/>
                  </a:lnTo>
                  <a:lnTo>
                    <a:pt x="337" y="232"/>
                  </a:lnTo>
                  <a:lnTo>
                    <a:pt x="404" y="198"/>
                  </a:lnTo>
                  <a:lnTo>
                    <a:pt x="461" y="160"/>
                  </a:lnTo>
                  <a:lnTo>
                    <a:pt x="505" y="120"/>
                  </a:lnTo>
                  <a:lnTo>
                    <a:pt x="531" y="84"/>
                  </a:lnTo>
                  <a:lnTo>
                    <a:pt x="537" y="50"/>
                  </a:lnTo>
                  <a:lnTo>
                    <a:pt x="525" y="26"/>
                  </a:lnTo>
                  <a:close/>
                </a:path>
              </a:pathLst>
            </a:custGeom>
            <a:solidFill>
              <a:srgbClr val="3D9946"/>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p:cNvSpPr>
            <p:nvPr/>
          </p:nvSpPr>
          <p:spPr bwMode="auto">
            <a:xfrm>
              <a:off x="2497138" y="2728913"/>
              <a:ext cx="492125" cy="257175"/>
            </a:xfrm>
            <a:custGeom>
              <a:avLst/>
              <a:gdLst/>
              <a:ahLst/>
              <a:cxnLst>
                <a:cxn ang="0">
                  <a:pos x="310" y="0"/>
                </a:cxn>
                <a:cxn ang="0">
                  <a:pos x="150" y="162"/>
                </a:cxn>
                <a:cxn ang="0">
                  <a:pos x="0" y="106"/>
                </a:cxn>
                <a:cxn ang="0">
                  <a:pos x="310" y="0"/>
                </a:cxn>
              </a:cxnLst>
              <a:rect l="0" t="0" r="r" b="b"/>
              <a:pathLst>
                <a:path w="310" h="162">
                  <a:moveTo>
                    <a:pt x="310" y="0"/>
                  </a:moveTo>
                  <a:lnTo>
                    <a:pt x="150" y="162"/>
                  </a:lnTo>
                  <a:lnTo>
                    <a:pt x="0" y="106"/>
                  </a:lnTo>
                  <a:lnTo>
                    <a:pt x="310" y="0"/>
                  </a:lnTo>
                  <a:close/>
                </a:path>
              </a:pathLst>
            </a:custGeom>
            <a:solidFill>
              <a:srgbClr val="B0CBA6"/>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10"/>
            <p:cNvSpPr>
              <a:spLocks/>
            </p:cNvSpPr>
            <p:nvPr/>
          </p:nvSpPr>
          <p:spPr bwMode="auto">
            <a:xfrm>
              <a:off x="2227263" y="2897188"/>
              <a:ext cx="508000" cy="261938"/>
            </a:xfrm>
            <a:custGeom>
              <a:avLst/>
              <a:gdLst/>
              <a:ahLst/>
              <a:cxnLst>
                <a:cxn ang="0">
                  <a:pos x="170" y="0"/>
                </a:cxn>
                <a:cxn ang="0">
                  <a:pos x="320" y="56"/>
                </a:cxn>
                <a:cxn ang="0">
                  <a:pos x="0" y="165"/>
                </a:cxn>
                <a:cxn ang="0">
                  <a:pos x="170" y="0"/>
                </a:cxn>
              </a:cxnLst>
              <a:rect l="0" t="0" r="r" b="b"/>
              <a:pathLst>
                <a:path w="320" h="165">
                  <a:moveTo>
                    <a:pt x="170" y="0"/>
                  </a:moveTo>
                  <a:lnTo>
                    <a:pt x="320" y="56"/>
                  </a:lnTo>
                  <a:lnTo>
                    <a:pt x="0" y="165"/>
                  </a:lnTo>
                  <a:lnTo>
                    <a:pt x="170" y="0"/>
                  </a:lnTo>
                  <a:close/>
                </a:path>
              </a:pathLst>
            </a:custGeom>
            <a:solidFill>
              <a:schemeClr val="accent1">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p:cNvSpPr>
            <p:nvPr/>
          </p:nvSpPr>
          <p:spPr bwMode="auto">
            <a:xfrm>
              <a:off x="2735263" y="2728913"/>
              <a:ext cx="514350" cy="257175"/>
            </a:xfrm>
            <a:custGeom>
              <a:avLst/>
              <a:gdLst/>
              <a:ahLst/>
              <a:cxnLst>
                <a:cxn ang="0">
                  <a:pos x="324" y="50"/>
                </a:cxn>
                <a:cxn ang="0">
                  <a:pos x="0" y="162"/>
                </a:cxn>
                <a:cxn ang="0">
                  <a:pos x="160" y="0"/>
                </a:cxn>
                <a:cxn ang="0">
                  <a:pos x="324" y="50"/>
                </a:cxn>
              </a:cxnLst>
              <a:rect l="0" t="0" r="r" b="b"/>
              <a:pathLst>
                <a:path w="324" h="162">
                  <a:moveTo>
                    <a:pt x="324" y="50"/>
                  </a:moveTo>
                  <a:lnTo>
                    <a:pt x="0" y="162"/>
                  </a:lnTo>
                  <a:lnTo>
                    <a:pt x="160" y="0"/>
                  </a:lnTo>
                  <a:lnTo>
                    <a:pt x="324" y="50"/>
                  </a:lnTo>
                  <a:close/>
                </a:path>
              </a:pathLst>
            </a:custGeom>
            <a:solidFill>
              <a:schemeClr val="accent1">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p:cNvSpPr>
            <p:nvPr/>
          </p:nvSpPr>
          <p:spPr bwMode="auto">
            <a:xfrm>
              <a:off x="2227263" y="3159125"/>
              <a:ext cx="355600" cy="390525"/>
            </a:xfrm>
            <a:custGeom>
              <a:avLst/>
              <a:gdLst/>
              <a:ahLst/>
              <a:cxnLst>
                <a:cxn ang="0">
                  <a:pos x="75" y="174"/>
                </a:cxn>
                <a:cxn ang="0">
                  <a:pos x="0" y="0"/>
                </a:cxn>
                <a:cxn ang="0">
                  <a:pos x="148" y="66"/>
                </a:cxn>
                <a:cxn ang="0">
                  <a:pos x="224" y="246"/>
                </a:cxn>
                <a:cxn ang="0">
                  <a:pos x="75" y="174"/>
                </a:cxn>
              </a:cxnLst>
              <a:rect l="0" t="0" r="r" b="b"/>
              <a:pathLst>
                <a:path w="224" h="246">
                  <a:moveTo>
                    <a:pt x="75" y="174"/>
                  </a:moveTo>
                  <a:lnTo>
                    <a:pt x="0" y="0"/>
                  </a:lnTo>
                  <a:lnTo>
                    <a:pt x="148" y="66"/>
                  </a:lnTo>
                  <a:lnTo>
                    <a:pt x="224" y="246"/>
                  </a:lnTo>
                  <a:lnTo>
                    <a:pt x="75" y="174"/>
                  </a:lnTo>
                  <a:close/>
                </a:path>
              </a:pathLst>
            </a:custGeom>
            <a:solidFill>
              <a:schemeClr val="accent1"/>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13"/>
            <p:cNvSpPr>
              <a:spLocks/>
            </p:cNvSpPr>
            <p:nvPr/>
          </p:nvSpPr>
          <p:spPr bwMode="auto">
            <a:xfrm>
              <a:off x="2227263" y="2986088"/>
              <a:ext cx="508000" cy="277813"/>
            </a:xfrm>
            <a:custGeom>
              <a:avLst/>
              <a:gdLst/>
              <a:ahLst/>
              <a:cxnLst>
                <a:cxn ang="0">
                  <a:pos x="0" y="109"/>
                </a:cxn>
                <a:cxn ang="0">
                  <a:pos x="320" y="0"/>
                </a:cxn>
                <a:cxn ang="0">
                  <a:pos x="148" y="175"/>
                </a:cxn>
                <a:cxn ang="0">
                  <a:pos x="0" y="109"/>
                </a:cxn>
              </a:cxnLst>
              <a:rect l="0" t="0" r="r" b="b"/>
              <a:pathLst>
                <a:path w="320" h="175">
                  <a:moveTo>
                    <a:pt x="0" y="109"/>
                  </a:moveTo>
                  <a:lnTo>
                    <a:pt x="320" y="0"/>
                  </a:lnTo>
                  <a:lnTo>
                    <a:pt x="148" y="175"/>
                  </a:lnTo>
                  <a:lnTo>
                    <a:pt x="0" y="109"/>
                  </a:lnTo>
                  <a:close/>
                </a:path>
              </a:pathLst>
            </a:custGeom>
            <a:solidFill>
              <a:schemeClr val="accent1">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4"/>
            <p:cNvSpPr>
              <a:spLocks/>
            </p:cNvSpPr>
            <p:nvPr/>
          </p:nvSpPr>
          <p:spPr bwMode="auto">
            <a:xfrm>
              <a:off x="2735263" y="2808288"/>
              <a:ext cx="514350" cy="274638"/>
            </a:xfrm>
            <a:custGeom>
              <a:avLst/>
              <a:gdLst/>
              <a:ahLst/>
              <a:cxnLst>
                <a:cxn ang="0">
                  <a:pos x="163" y="173"/>
                </a:cxn>
                <a:cxn ang="0">
                  <a:pos x="0" y="112"/>
                </a:cxn>
                <a:cxn ang="0">
                  <a:pos x="324" y="0"/>
                </a:cxn>
                <a:cxn ang="0">
                  <a:pos x="163" y="173"/>
                </a:cxn>
              </a:cxnLst>
              <a:rect l="0" t="0" r="r" b="b"/>
              <a:pathLst>
                <a:path w="324" h="173">
                  <a:moveTo>
                    <a:pt x="163" y="173"/>
                  </a:moveTo>
                  <a:lnTo>
                    <a:pt x="0" y="112"/>
                  </a:lnTo>
                  <a:lnTo>
                    <a:pt x="324" y="0"/>
                  </a:lnTo>
                  <a:lnTo>
                    <a:pt x="163" y="173"/>
                  </a:lnTo>
                  <a:close/>
                </a:path>
              </a:pathLst>
            </a:custGeom>
            <a:solidFill>
              <a:schemeClr val="accent1">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a:off x="2994025" y="2808288"/>
              <a:ext cx="366713" cy="565150"/>
            </a:xfrm>
            <a:custGeom>
              <a:avLst/>
              <a:gdLst/>
              <a:ahLst/>
              <a:cxnLst>
                <a:cxn ang="0">
                  <a:pos x="73" y="356"/>
                </a:cxn>
                <a:cxn ang="0">
                  <a:pos x="0" y="173"/>
                </a:cxn>
                <a:cxn ang="0">
                  <a:pos x="161" y="0"/>
                </a:cxn>
                <a:cxn ang="0">
                  <a:pos x="231" y="181"/>
                </a:cxn>
                <a:cxn ang="0">
                  <a:pos x="73" y="356"/>
                </a:cxn>
              </a:cxnLst>
              <a:rect l="0" t="0" r="r" b="b"/>
              <a:pathLst>
                <a:path w="231" h="356">
                  <a:moveTo>
                    <a:pt x="73" y="356"/>
                  </a:moveTo>
                  <a:lnTo>
                    <a:pt x="0" y="173"/>
                  </a:lnTo>
                  <a:lnTo>
                    <a:pt x="161" y="0"/>
                  </a:lnTo>
                  <a:lnTo>
                    <a:pt x="231" y="181"/>
                  </a:lnTo>
                  <a:lnTo>
                    <a:pt x="73" y="356"/>
                  </a:lnTo>
                  <a:close/>
                </a:path>
              </a:pathLst>
            </a:custGeom>
            <a:solidFill>
              <a:schemeClr val="accent1"/>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14"/>
            <p:cNvSpPr>
              <a:spLocks/>
            </p:cNvSpPr>
            <p:nvPr/>
          </p:nvSpPr>
          <p:spPr bwMode="auto">
            <a:xfrm>
              <a:off x="2462213" y="2986088"/>
              <a:ext cx="531813" cy="277813"/>
            </a:xfrm>
            <a:custGeom>
              <a:avLst/>
              <a:gdLst/>
              <a:ahLst/>
              <a:cxnLst>
                <a:cxn ang="0">
                  <a:pos x="0" y="175"/>
                </a:cxn>
                <a:cxn ang="0">
                  <a:pos x="172" y="0"/>
                </a:cxn>
                <a:cxn ang="0">
                  <a:pos x="335" y="61"/>
                </a:cxn>
                <a:cxn ang="0">
                  <a:pos x="0" y="175"/>
                </a:cxn>
              </a:cxnLst>
              <a:rect l="0" t="0" r="r" b="b"/>
              <a:pathLst>
                <a:path w="335" h="175">
                  <a:moveTo>
                    <a:pt x="0" y="175"/>
                  </a:moveTo>
                  <a:lnTo>
                    <a:pt x="172" y="0"/>
                  </a:lnTo>
                  <a:lnTo>
                    <a:pt x="335" y="61"/>
                  </a:lnTo>
                  <a:lnTo>
                    <a:pt x="0" y="175"/>
                  </a:lnTo>
                  <a:close/>
                </a:path>
              </a:pathLst>
            </a:custGeom>
            <a:solidFill>
              <a:schemeClr val="accent1">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5"/>
            <p:cNvSpPr>
              <a:spLocks/>
            </p:cNvSpPr>
            <p:nvPr/>
          </p:nvSpPr>
          <p:spPr bwMode="auto">
            <a:xfrm>
              <a:off x="2462213" y="3082925"/>
              <a:ext cx="647700" cy="466725"/>
            </a:xfrm>
            <a:custGeom>
              <a:avLst/>
              <a:gdLst/>
              <a:ahLst/>
              <a:cxnLst>
                <a:cxn ang="0">
                  <a:pos x="76" y="294"/>
                </a:cxn>
                <a:cxn ang="0">
                  <a:pos x="0" y="114"/>
                </a:cxn>
                <a:cxn ang="0">
                  <a:pos x="335" y="0"/>
                </a:cxn>
                <a:cxn ang="0">
                  <a:pos x="408" y="183"/>
                </a:cxn>
                <a:cxn ang="0">
                  <a:pos x="76" y="294"/>
                </a:cxn>
              </a:cxnLst>
              <a:rect l="0" t="0" r="r" b="b"/>
              <a:pathLst>
                <a:path w="408" h="294">
                  <a:moveTo>
                    <a:pt x="76" y="294"/>
                  </a:moveTo>
                  <a:lnTo>
                    <a:pt x="0" y="114"/>
                  </a:lnTo>
                  <a:lnTo>
                    <a:pt x="335" y="0"/>
                  </a:lnTo>
                  <a:lnTo>
                    <a:pt x="408" y="183"/>
                  </a:lnTo>
                  <a:lnTo>
                    <a:pt x="76" y="294"/>
                  </a:lnTo>
                  <a:close/>
                </a:path>
              </a:pathLst>
            </a:custGeom>
            <a:solidFill>
              <a:schemeClr val="accent1"/>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6"/>
            <p:cNvSpPr>
              <a:spLocks/>
            </p:cNvSpPr>
            <p:nvPr/>
          </p:nvSpPr>
          <p:spPr bwMode="auto">
            <a:xfrm>
              <a:off x="2363788" y="2379663"/>
              <a:ext cx="495300" cy="250825"/>
            </a:xfrm>
            <a:custGeom>
              <a:avLst/>
              <a:gdLst/>
              <a:ahLst/>
              <a:cxnLst>
                <a:cxn ang="0">
                  <a:pos x="312" y="0"/>
                </a:cxn>
                <a:cxn ang="0">
                  <a:pos x="147" y="158"/>
                </a:cxn>
                <a:cxn ang="0">
                  <a:pos x="0" y="111"/>
                </a:cxn>
                <a:cxn ang="0">
                  <a:pos x="312" y="0"/>
                </a:cxn>
              </a:cxnLst>
              <a:rect l="0" t="0" r="r" b="b"/>
              <a:pathLst>
                <a:path w="312" h="158">
                  <a:moveTo>
                    <a:pt x="312" y="0"/>
                  </a:moveTo>
                  <a:lnTo>
                    <a:pt x="147" y="158"/>
                  </a:lnTo>
                  <a:lnTo>
                    <a:pt x="0" y="111"/>
                  </a:lnTo>
                  <a:lnTo>
                    <a:pt x="312" y="0"/>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17"/>
            <p:cNvSpPr>
              <a:spLocks/>
            </p:cNvSpPr>
            <p:nvPr/>
          </p:nvSpPr>
          <p:spPr bwMode="auto">
            <a:xfrm>
              <a:off x="2084388" y="2555875"/>
              <a:ext cx="512763" cy="252413"/>
            </a:xfrm>
            <a:custGeom>
              <a:avLst/>
              <a:gdLst/>
              <a:ahLst/>
              <a:cxnLst>
                <a:cxn ang="0">
                  <a:pos x="176" y="0"/>
                </a:cxn>
                <a:cxn ang="0">
                  <a:pos x="323" y="47"/>
                </a:cxn>
                <a:cxn ang="0">
                  <a:pos x="0" y="159"/>
                </a:cxn>
                <a:cxn ang="0">
                  <a:pos x="176" y="0"/>
                </a:cxn>
              </a:cxnLst>
              <a:rect l="0" t="0" r="r" b="b"/>
              <a:pathLst>
                <a:path w="323" h="159">
                  <a:moveTo>
                    <a:pt x="176" y="0"/>
                  </a:moveTo>
                  <a:lnTo>
                    <a:pt x="323" y="47"/>
                  </a:lnTo>
                  <a:lnTo>
                    <a:pt x="0" y="159"/>
                  </a:lnTo>
                  <a:lnTo>
                    <a:pt x="176" y="0"/>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18"/>
            <p:cNvSpPr>
              <a:spLocks/>
            </p:cNvSpPr>
            <p:nvPr/>
          </p:nvSpPr>
          <p:spPr bwMode="auto">
            <a:xfrm>
              <a:off x="2597150" y="2379663"/>
              <a:ext cx="520700" cy="250825"/>
            </a:xfrm>
            <a:custGeom>
              <a:avLst/>
              <a:gdLst/>
              <a:ahLst/>
              <a:cxnLst>
                <a:cxn ang="0">
                  <a:pos x="328" y="43"/>
                </a:cxn>
                <a:cxn ang="0">
                  <a:pos x="0" y="158"/>
                </a:cxn>
                <a:cxn ang="0">
                  <a:pos x="165" y="0"/>
                </a:cxn>
                <a:cxn ang="0">
                  <a:pos x="328" y="43"/>
                </a:cxn>
              </a:cxnLst>
              <a:rect l="0" t="0" r="r" b="b"/>
              <a:pathLst>
                <a:path w="328" h="158">
                  <a:moveTo>
                    <a:pt x="328" y="43"/>
                  </a:moveTo>
                  <a:lnTo>
                    <a:pt x="0" y="158"/>
                  </a:lnTo>
                  <a:lnTo>
                    <a:pt x="165" y="0"/>
                  </a:lnTo>
                  <a:lnTo>
                    <a:pt x="328" y="43"/>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19"/>
            <p:cNvSpPr>
              <a:spLocks/>
            </p:cNvSpPr>
            <p:nvPr/>
          </p:nvSpPr>
          <p:spPr bwMode="auto">
            <a:xfrm>
              <a:off x="2084388" y="2630488"/>
              <a:ext cx="512763" cy="268288"/>
            </a:xfrm>
            <a:custGeom>
              <a:avLst/>
              <a:gdLst/>
              <a:ahLst/>
              <a:cxnLst>
                <a:cxn ang="0">
                  <a:pos x="0" y="112"/>
                </a:cxn>
                <a:cxn ang="0">
                  <a:pos x="323" y="0"/>
                </a:cxn>
                <a:cxn ang="0">
                  <a:pos x="144" y="169"/>
                </a:cxn>
                <a:cxn ang="0">
                  <a:pos x="0" y="112"/>
                </a:cxn>
              </a:cxnLst>
              <a:rect l="0" t="0" r="r" b="b"/>
              <a:pathLst>
                <a:path w="323" h="169">
                  <a:moveTo>
                    <a:pt x="0" y="112"/>
                  </a:moveTo>
                  <a:lnTo>
                    <a:pt x="323" y="0"/>
                  </a:lnTo>
                  <a:lnTo>
                    <a:pt x="144" y="169"/>
                  </a:lnTo>
                  <a:lnTo>
                    <a:pt x="0" y="112"/>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20"/>
            <p:cNvSpPr>
              <a:spLocks/>
            </p:cNvSpPr>
            <p:nvPr/>
          </p:nvSpPr>
          <p:spPr bwMode="auto">
            <a:xfrm>
              <a:off x="2084388" y="2808288"/>
              <a:ext cx="314325" cy="287338"/>
            </a:xfrm>
            <a:custGeom>
              <a:avLst/>
              <a:gdLst/>
              <a:ahLst/>
              <a:cxnLst>
                <a:cxn ang="0">
                  <a:pos x="51" y="120"/>
                </a:cxn>
                <a:cxn ang="0">
                  <a:pos x="0" y="0"/>
                </a:cxn>
                <a:cxn ang="0">
                  <a:pos x="144" y="57"/>
                </a:cxn>
                <a:cxn ang="0">
                  <a:pos x="198" y="181"/>
                </a:cxn>
                <a:cxn ang="0">
                  <a:pos x="51" y="120"/>
                </a:cxn>
              </a:cxnLst>
              <a:rect l="0" t="0" r="r" b="b"/>
              <a:pathLst>
                <a:path w="198" h="181">
                  <a:moveTo>
                    <a:pt x="51" y="120"/>
                  </a:moveTo>
                  <a:lnTo>
                    <a:pt x="0" y="0"/>
                  </a:lnTo>
                  <a:lnTo>
                    <a:pt x="144" y="57"/>
                  </a:lnTo>
                  <a:lnTo>
                    <a:pt x="198" y="181"/>
                  </a:lnTo>
                  <a:lnTo>
                    <a:pt x="51" y="120"/>
                  </a:lnTo>
                  <a:close/>
                </a:path>
              </a:pathLst>
            </a:custGeom>
            <a:solidFill>
              <a:schemeClr val="accent2"/>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21"/>
            <p:cNvSpPr>
              <a:spLocks/>
            </p:cNvSpPr>
            <p:nvPr/>
          </p:nvSpPr>
          <p:spPr bwMode="auto">
            <a:xfrm>
              <a:off x="2597150" y="2447925"/>
              <a:ext cx="520700" cy="263525"/>
            </a:xfrm>
            <a:custGeom>
              <a:avLst/>
              <a:gdLst/>
              <a:ahLst/>
              <a:cxnLst>
                <a:cxn ang="0">
                  <a:pos x="162" y="166"/>
                </a:cxn>
                <a:cxn ang="0">
                  <a:pos x="0" y="115"/>
                </a:cxn>
                <a:cxn ang="0">
                  <a:pos x="328" y="0"/>
                </a:cxn>
                <a:cxn ang="0">
                  <a:pos x="162" y="166"/>
                </a:cxn>
              </a:cxnLst>
              <a:rect l="0" t="0" r="r" b="b"/>
              <a:pathLst>
                <a:path w="328" h="166">
                  <a:moveTo>
                    <a:pt x="162" y="166"/>
                  </a:moveTo>
                  <a:lnTo>
                    <a:pt x="0" y="115"/>
                  </a:lnTo>
                  <a:lnTo>
                    <a:pt x="328" y="0"/>
                  </a:lnTo>
                  <a:lnTo>
                    <a:pt x="162" y="166"/>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22"/>
            <p:cNvSpPr>
              <a:spLocks/>
            </p:cNvSpPr>
            <p:nvPr/>
          </p:nvSpPr>
          <p:spPr bwMode="auto">
            <a:xfrm>
              <a:off x="2854325" y="2447925"/>
              <a:ext cx="339725" cy="465138"/>
            </a:xfrm>
            <a:custGeom>
              <a:avLst/>
              <a:gdLst/>
              <a:ahLst/>
              <a:cxnLst>
                <a:cxn ang="0">
                  <a:pos x="50" y="293"/>
                </a:cxn>
                <a:cxn ang="0">
                  <a:pos x="0" y="166"/>
                </a:cxn>
                <a:cxn ang="0">
                  <a:pos x="166" y="0"/>
                </a:cxn>
                <a:cxn ang="0">
                  <a:pos x="214" y="124"/>
                </a:cxn>
                <a:cxn ang="0">
                  <a:pos x="50" y="293"/>
                </a:cxn>
              </a:cxnLst>
              <a:rect l="0" t="0" r="r" b="b"/>
              <a:pathLst>
                <a:path w="214" h="293">
                  <a:moveTo>
                    <a:pt x="50" y="293"/>
                  </a:moveTo>
                  <a:lnTo>
                    <a:pt x="0" y="166"/>
                  </a:lnTo>
                  <a:lnTo>
                    <a:pt x="166" y="0"/>
                  </a:lnTo>
                  <a:lnTo>
                    <a:pt x="214" y="124"/>
                  </a:lnTo>
                  <a:lnTo>
                    <a:pt x="50" y="293"/>
                  </a:lnTo>
                  <a:close/>
                </a:path>
              </a:pathLst>
            </a:custGeom>
            <a:solidFill>
              <a:schemeClr val="accent2"/>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23"/>
            <p:cNvSpPr>
              <a:spLocks/>
            </p:cNvSpPr>
            <p:nvPr/>
          </p:nvSpPr>
          <p:spPr bwMode="auto">
            <a:xfrm>
              <a:off x="2312988" y="2630488"/>
              <a:ext cx="541338" cy="268288"/>
            </a:xfrm>
            <a:custGeom>
              <a:avLst/>
              <a:gdLst/>
              <a:ahLst/>
              <a:cxnLst>
                <a:cxn ang="0">
                  <a:pos x="0" y="169"/>
                </a:cxn>
                <a:cxn ang="0">
                  <a:pos x="179" y="0"/>
                </a:cxn>
                <a:cxn ang="0">
                  <a:pos x="341" y="51"/>
                </a:cxn>
                <a:cxn ang="0">
                  <a:pos x="0" y="169"/>
                </a:cxn>
              </a:cxnLst>
              <a:rect l="0" t="0" r="r" b="b"/>
              <a:pathLst>
                <a:path w="341" h="169">
                  <a:moveTo>
                    <a:pt x="0" y="169"/>
                  </a:moveTo>
                  <a:lnTo>
                    <a:pt x="179" y="0"/>
                  </a:lnTo>
                  <a:lnTo>
                    <a:pt x="341" y="51"/>
                  </a:lnTo>
                  <a:lnTo>
                    <a:pt x="0" y="169"/>
                  </a:lnTo>
                  <a:close/>
                </a:path>
              </a:pathLst>
            </a:custGeom>
            <a:solidFill>
              <a:schemeClr val="accent2">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24"/>
            <p:cNvSpPr>
              <a:spLocks/>
            </p:cNvSpPr>
            <p:nvPr/>
          </p:nvSpPr>
          <p:spPr bwMode="auto">
            <a:xfrm>
              <a:off x="2312988" y="2711450"/>
              <a:ext cx="620713" cy="384175"/>
            </a:xfrm>
            <a:custGeom>
              <a:avLst/>
              <a:gdLst/>
              <a:ahLst/>
              <a:cxnLst>
                <a:cxn ang="0">
                  <a:pos x="54" y="242"/>
                </a:cxn>
                <a:cxn ang="0">
                  <a:pos x="0" y="118"/>
                </a:cxn>
                <a:cxn ang="0">
                  <a:pos x="341" y="0"/>
                </a:cxn>
                <a:cxn ang="0">
                  <a:pos x="391" y="127"/>
                </a:cxn>
                <a:cxn ang="0">
                  <a:pos x="54" y="242"/>
                </a:cxn>
              </a:cxnLst>
              <a:rect l="0" t="0" r="r" b="b"/>
              <a:pathLst>
                <a:path w="391" h="242">
                  <a:moveTo>
                    <a:pt x="54" y="242"/>
                  </a:moveTo>
                  <a:lnTo>
                    <a:pt x="0" y="118"/>
                  </a:lnTo>
                  <a:lnTo>
                    <a:pt x="341" y="0"/>
                  </a:lnTo>
                  <a:lnTo>
                    <a:pt x="391" y="127"/>
                  </a:lnTo>
                  <a:lnTo>
                    <a:pt x="54" y="242"/>
                  </a:lnTo>
                  <a:close/>
                </a:path>
              </a:pathLst>
            </a:custGeom>
            <a:solidFill>
              <a:schemeClr val="accent2"/>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25"/>
            <p:cNvSpPr>
              <a:spLocks/>
            </p:cNvSpPr>
            <p:nvPr/>
          </p:nvSpPr>
          <p:spPr bwMode="auto">
            <a:xfrm>
              <a:off x="2197100" y="1976438"/>
              <a:ext cx="504825" cy="238125"/>
            </a:xfrm>
            <a:custGeom>
              <a:avLst/>
              <a:gdLst/>
              <a:ahLst/>
              <a:cxnLst>
                <a:cxn ang="0">
                  <a:pos x="318" y="0"/>
                </a:cxn>
                <a:cxn ang="0">
                  <a:pos x="146" y="150"/>
                </a:cxn>
                <a:cxn ang="0">
                  <a:pos x="0" y="113"/>
                </a:cxn>
                <a:cxn ang="0">
                  <a:pos x="318" y="0"/>
                </a:cxn>
              </a:cxnLst>
              <a:rect l="0" t="0" r="r" b="b"/>
              <a:pathLst>
                <a:path w="318" h="150">
                  <a:moveTo>
                    <a:pt x="318" y="0"/>
                  </a:moveTo>
                  <a:lnTo>
                    <a:pt x="146" y="150"/>
                  </a:lnTo>
                  <a:lnTo>
                    <a:pt x="0" y="113"/>
                  </a:lnTo>
                  <a:lnTo>
                    <a:pt x="318" y="0"/>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26"/>
            <p:cNvSpPr>
              <a:spLocks/>
            </p:cNvSpPr>
            <p:nvPr/>
          </p:nvSpPr>
          <p:spPr bwMode="auto">
            <a:xfrm>
              <a:off x="1906588" y="2155825"/>
              <a:ext cx="522288" cy="244475"/>
            </a:xfrm>
            <a:custGeom>
              <a:avLst/>
              <a:gdLst/>
              <a:ahLst/>
              <a:cxnLst>
                <a:cxn ang="0">
                  <a:pos x="183" y="0"/>
                </a:cxn>
                <a:cxn ang="0">
                  <a:pos x="329" y="37"/>
                </a:cxn>
                <a:cxn ang="0">
                  <a:pos x="0" y="154"/>
                </a:cxn>
                <a:cxn ang="0">
                  <a:pos x="183" y="0"/>
                </a:cxn>
              </a:cxnLst>
              <a:rect l="0" t="0" r="r" b="b"/>
              <a:pathLst>
                <a:path w="329" h="154">
                  <a:moveTo>
                    <a:pt x="183" y="0"/>
                  </a:moveTo>
                  <a:lnTo>
                    <a:pt x="329" y="37"/>
                  </a:lnTo>
                  <a:lnTo>
                    <a:pt x="0" y="154"/>
                  </a:lnTo>
                  <a:lnTo>
                    <a:pt x="183" y="0"/>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27"/>
            <p:cNvSpPr>
              <a:spLocks/>
            </p:cNvSpPr>
            <p:nvPr/>
          </p:nvSpPr>
          <p:spPr bwMode="auto">
            <a:xfrm>
              <a:off x="2428875" y="1976438"/>
              <a:ext cx="527050" cy="238125"/>
            </a:xfrm>
            <a:custGeom>
              <a:avLst/>
              <a:gdLst/>
              <a:ahLst/>
              <a:cxnLst>
                <a:cxn ang="0">
                  <a:pos x="332" y="31"/>
                </a:cxn>
                <a:cxn ang="0">
                  <a:pos x="0" y="150"/>
                </a:cxn>
                <a:cxn ang="0">
                  <a:pos x="172" y="0"/>
                </a:cxn>
                <a:cxn ang="0">
                  <a:pos x="332" y="31"/>
                </a:cxn>
              </a:cxnLst>
              <a:rect l="0" t="0" r="r" b="b"/>
              <a:pathLst>
                <a:path w="332" h="150">
                  <a:moveTo>
                    <a:pt x="332" y="31"/>
                  </a:moveTo>
                  <a:lnTo>
                    <a:pt x="0" y="150"/>
                  </a:lnTo>
                  <a:lnTo>
                    <a:pt x="172" y="0"/>
                  </a:lnTo>
                  <a:lnTo>
                    <a:pt x="332" y="31"/>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Freeform 28"/>
            <p:cNvSpPr>
              <a:spLocks/>
            </p:cNvSpPr>
            <p:nvPr/>
          </p:nvSpPr>
          <p:spPr bwMode="auto">
            <a:xfrm>
              <a:off x="1906588" y="2214563"/>
              <a:ext cx="522288" cy="255588"/>
            </a:xfrm>
            <a:custGeom>
              <a:avLst/>
              <a:gdLst/>
              <a:ahLst/>
              <a:cxnLst>
                <a:cxn ang="0">
                  <a:pos x="0" y="117"/>
                </a:cxn>
                <a:cxn ang="0">
                  <a:pos x="329" y="0"/>
                </a:cxn>
                <a:cxn ang="0">
                  <a:pos x="144" y="161"/>
                </a:cxn>
                <a:cxn ang="0">
                  <a:pos x="0" y="117"/>
                </a:cxn>
              </a:cxnLst>
              <a:rect l="0" t="0" r="r" b="b"/>
              <a:pathLst>
                <a:path w="329" h="161">
                  <a:moveTo>
                    <a:pt x="0" y="117"/>
                  </a:moveTo>
                  <a:lnTo>
                    <a:pt x="329" y="0"/>
                  </a:lnTo>
                  <a:lnTo>
                    <a:pt x="144" y="161"/>
                  </a:lnTo>
                  <a:lnTo>
                    <a:pt x="0" y="117"/>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29"/>
            <p:cNvSpPr>
              <a:spLocks/>
            </p:cNvSpPr>
            <p:nvPr/>
          </p:nvSpPr>
          <p:spPr bwMode="auto">
            <a:xfrm>
              <a:off x="1906588" y="2400300"/>
              <a:ext cx="314325" cy="274638"/>
            </a:xfrm>
            <a:custGeom>
              <a:avLst/>
              <a:gdLst/>
              <a:ahLst/>
              <a:cxnLst>
                <a:cxn ang="0">
                  <a:pos x="53" y="123"/>
                </a:cxn>
                <a:cxn ang="0">
                  <a:pos x="0" y="0"/>
                </a:cxn>
                <a:cxn ang="0">
                  <a:pos x="144" y="44"/>
                </a:cxn>
                <a:cxn ang="0">
                  <a:pos x="198" y="173"/>
                </a:cxn>
                <a:cxn ang="0">
                  <a:pos x="53" y="123"/>
                </a:cxn>
              </a:cxnLst>
              <a:rect l="0" t="0" r="r" b="b"/>
              <a:pathLst>
                <a:path w="198" h="173">
                  <a:moveTo>
                    <a:pt x="53" y="123"/>
                  </a:moveTo>
                  <a:lnTo>
                    <a:pt x="0" y="0"/>
                  </a:lnTo>
                  <a:lnTo>
                    <a:pt x="144" y="44"/>
                  </a:lnTo>
                  <a:lnTo>
                    <a:pt x="198" y="173"/>
                  </a:lnTo>
                  <a:lnTo>
                    <a:pt x="53" y="123"/>
                  </a:lnTo>
                  <a:close/>
                </a:path>
              </a:pathLst>
            </a:custGeom>
            <a:solidFill>
              <a:schemeClr val="accent3"/>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30"/>
            <p:cNvSpPr>
              <a:spLocks/>
            </p:cNvSpPr>
            <p:nvPr/>
          </p:nvSpPr>
          <p:spPr bwMode="auto">
            <a:xfrm>
              <a:off x="2428875" y="2025650"/>
              <a:ext cx="527050" cy="252413"/>
            </a:xfrm>
            <a:custGeom>
              <a:avLst/>
              <a:gdLst/>
              <a:ahLst/>
              <a:cxnLst>
                <a:cxn ang="0">
                  <a:pos x="159" y="159"/>
                </a:cxn>
                <a:cxn ang="0">
                  <a:pos x="0" y="119"/>
                </a:cxn>
                <a:cxn ang="0">
                  <a:pos x="332" y="0"/>
                </a:cxn>
                <a:cxn ang="0">
                  <a:pos x="159" y="159"/>
                </a:cxn>
              </a:cxnLst>
              <a:rect l="0" t="0" r="r" b="b"/>
              <a:pathLst>
                <a:path w="332" h="159">
                  <a:moveTo>
                    <a:pt x="159" y="159"/>
                  </a:moveTo>
                  <a:lnTo>
                    <a:pt x="0" y="119"/>
                  </a:lnTo>
                  <a:lnTo>
                    <a:pt x="332" y="0"/>
                  </a:lnTo>
                  <a:lnTo>
                    <a:pt x="159" y="159"/>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31"/>
            <p:cNvSpPr>
              <a:spLocks/>
            </p:cNvSpPr>
            <p:nvPr/>
          </p:nvSpPr>
          <p:spPr bwMode="auto">
            <a:xfrm>
              <a:off x="2681288" y="2025650"/>
              <a:ext cx="352425" cy="460375"/>
            </a:xfrm>
            <a:custGeom>
              <a:avLst/>
              <a:gdLst/>
              <a:ahLst/>
              <a:cxnLst>
                <a:cxn ang="0">
                  <a:pos x="52" y="290"/>
                </a:cxn>
                <a:cxn ang="0">
                  <a:pos x="0" y="159"/>
                </a:cxn>
                <a:cxn ang="0">
                  <a:pos x="173" y="0"/>
                </a:cxn>
                <a:cxn ang="0">
                  <a:pos x="222" y="128"/>
                </a:cxn>
                <a:cxn ang="0">
                  <a:pos x="52" y="290"/>
                </a:cxn>
              </a:cxnLst>
              <a:rect l="0" t="0" r="r" b="b"/>
              <a:pathLst>
                <a:path w="222" h="290">
                  <a:moveTo>
                    <a:pt x="52" y="290"/>
                  </a:moveTo>
                  <a:lnTo>
                    <a:pt x="0" y="159"/>
                  </a:lnTo>
                  <a:lnTo>
                    <a:pt x="173" y="0"/>
                  </a:lnTo>
                  <a:lnTo>
                    <a:pt x="222" y="128"/>
                  </a:lnTo>
                  <a:lnTo>
                    <a:pt x="52" y="290"/>
                  </a:lnTo>
                  <a:close/>
                </a:path>
              </a:pathLst>
            </a:custGeom>
            <a:solidFill>
              <a:schemeClr val="accent3"/>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Freeform 32"/>
            <p:cNvSpPr>
              <a:spLocks/>
            </p:cNvSpPr>
            <p:nvPr/>
          </p:nvSpPr>
          <p:spPr bwMode="auto">
            <a:xfrm>
              <a:off x="2135188" y="2214563"/>
              <a:ext cx="546100" cy="255588"/>
            </a:xfrm>
            <a:custGeom>
              <a:avLst/>
              <a:gdLst/>
              <a:ahLst/>
              <a:cxnLst>
                <a:cxn ang="0">
                  <a:pos x="0" y="161"/>
                </a:cxn>
                <a:cxn ang="0">
                  <a:pos x="185" y="0"/>
                </a:cxn>
                <a:cxn ang="0">
                  <a:pos x="344" y="40"/>
                </a:cxn>
                <a:cxn ang="0">
                  <a:pos x="0" y="161"/>
                </a:cxn>
              </a:cxnLst>
              <a:rect l="0" t="0" r="r" b="b"/>
              <a:pathLst>
                <a:path w="344" h="161">
                  <a:moveTo>
                    <a:pt x="0" y="161"/>
                  </a:moveTo>
                  <a:lnTo>
                    <a:pt x="185" y="0"/>
                  </a:lnTo>
                  <a:lnTo>
                    <a:pt x="344" y="40"/>
                  </a:lnTo>
                  <a:lnTo>
                    <a:pt x="0" y="161"/>
                  </a:lnTo>
                  <a:close/>
                </a:path>
              </a:pathLst>
            </a:custGeom>
            <a:solidFill>
              <a:schemeClr val="accent3">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 name="Freeform 33"/>
            <p:cNvSpPr>
              <a:spLocks/>
            </p:cNvSpPr>
            <p:nvPr/>
          </p:nvSpPr>
          <p:spPr bwMode="auto">
            <a:xfrm>
              <a:off x="2135188" y="2278063"/>
              <a:ext cx="628650" cy="396875"/>
            </a:xfrm>
            <a:custGeom>
              <a:avLst/>
              <a:gdLst/>
              <a:ahLst/>
              <a:cxnLst>
                <a:cxn ang="0">
                  <a:pos x="54" y="250"/>
                </a:cxn>
                <a:cxn ang="0">
                  <a:pos x="0" y="121"/>
                </a:cxn>
                <a:cxn ang="0">
                  <a:pos x="344" y="0"/>
                </a:cxn>
                <a:cxn ang="0">
                  <a:pos x="396" y="131"/>
                </a:cxn>
                <a:cxn ang="0">
                  <a:pos x="54" y="250"/>
                </a:cxn>
              </a:cxnLst>
              <a:rect l="0" t="0" r="r" b="b"/>
              <a:pathLst>
                <a:path w="396" h="250">
                  <a:moveTo>
                    <a:pt x="54" y="250"/>
                  </a:moveTo>
                  <a:lnTo>
                    <a:pt x="0" y="121"/>
                  </a:lnTo>
                  <a:lnTo>
                    <a:pt x="344" y="0"/>
                  </a:lnTo>
                  <a:lnTo>
                    <a:pt x="396" y="131"/>
                  </a:lnTo>
                  <a:lnTo>
                    <a:pt x="54" y="250"/>
                  </a:lnTo>
                  <a:close/>
                </a:path>
              </a:pathLst>
            </a:custGeom>
            <a:solidFill>
              <a:schemeClr val="accent3"/>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 name="Freeform 34"/>
            <p:cNvSpPr>
              <a:spLocks/>
            </p:cNvSpPr>
            <p:nvPr/>
          </p:nvSpPr>
          <p:spPr bwMode="auto">
            <a:xfrm>
              <a:off x="2039938" y="1595438"/>
              <a:ext cx="509588" cy="227013"/>
            </a:xfrm>
            <a:custGeom>
              <a:avLst/>
              <a:gdLst/>
              <a:ahLst/>
              <a:cxnLst>
                <a:cxn ang="0">
                  <a:pos x="321" y="0"/>
                </a:cxn>
                <a:cxn ang="0">
                  <a:pos x="144" y="143"/>
                </a:cxn>
                <a:cxn ang="0">
                  <a:pos x="0" y="117"/>
                </a:cxn>
                <a:cxn ang="0">
                  <a:pos x="321" y="0"/>
                </a:cxn>
              </a:cxnLst>
              <a:rect l="0" t="0" r="r" b="b"/>
              <a:pathLst>
                <a:path w="321" h="143">
                  <a:moveTo>
                    <a:pt x="321" y="0"/>
                  </a:moveTo>
                  <a:lnTo>
                    <a:pt x="144" y="143"/>
                  </a:lnTo>
                  <a:lnTo>
                    <a:pt x="0" y="117"/>
                  </a:lnTo>
                  <a:lnTo>
                    <a:pt x="321" y="0"/>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 name="Freeform 35"/>
            <p:cNvSpPr>
              <a:spLocks/>
            </p:cNvSpPr>
            <p:nvPr/>
          </p:nvSpPr>
          <p:spPr bwMode="auto">
            <a:xfrm>
              <a:off x="1743075" y="1781175"/>
              <a:ext cx="525463" cy="231775"/>
            </a:xfrm>
            <a:custGeom>
              <a:avLst/>
              <a:gdLst/>
              <a:ahLst/>
              <a:cxnLst>
                <a:cxn ang="0">
                  <a:pos x="187" y="0"/>
                </a:cxn>
                <a:cxn ang="0">
                  <a:pos x="331" y="26"/>
                </a:cxn>
                <a:cxn ang="0">
                  <a:pos x="0" y="146"/>
                </a:cxn>
                <a:cxn ang="0">
                  <a:pos x="187" y="0"/>
                </a:cxn>
              </a:cxnLst>
              <a:rect l="0" t="0" r="r" b="b"/>
              <a:pathLst>
                <a:path w="331" h="146">
                  <a:moveTo>
                    <a:pt x="187" y="0"/>
                  </a:moveTo>
                  <a:lnTo>
                    <a:pt x="331" y="26"/>
                  </a:lnTo>
                  <a:lnTo>
                    <a:pt x="0" y="146"/>
                  </a:lnTo>
                  <a:lnTo>
                    <a:pt x="187" y="0"/>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 name="Freeform 36"/>
            <p:cNvSpPr>
              <a:spLocks/>
            </p:cNvSpPr>
            <p:nvPr/>
          </p:nvSpPr>
          <p:spPr bwMode="auto">
            <a:xfrm>
              <a:off x="2268538" y="1595438"/>
              <a:ext cx="536575" cy="227013"/>
            </a:xfrm>
            <a:custGeom>
              <a:avLst/>
              <a:gdLst/>
              <a:ahLst/>
              <a:cxnLst>
                <a:cxn ang="0">
                  <a:pos x="338" y="20"/>
                </a:cxn>
                <a:cxn ang="0">
                  <a:pos x="0" y="143"/>
                </a:cxn>
                <a:cxn ang="0">
                  <a:pos x="177" y="0"/>
                </a:cxn>
                <a:cxn ang="0">
                  <a:pos x="338" y="20"/>
                </a:cxn>
              </a:cxnLst>
              <a:rect l="0" t="0" r="r" b="b"/>
              <a:pathLst>
                <a:path w="338" h="143">
                  <a:moveTo>
                    <a:pt x="338" y="20"/>
                  </a:moveTo>
                  <a:lnTo>
                    <a:pt x="0" y="143"/>
                  </a:lnTo>
                  <a:lnTo>
                    <a:pt x="177" y="0"/>
                  </a:lnTo>
                  <a:lnTo>
                    <a:pt x="338" y="20"/>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Freeform 37"/>
            <p:cNvSpPr>
              <a:spLocks/>
            </p:cNvSpPr>
            <p:nvPr/>
          </p:nvSpPr>
          <p:spPr bwMode="auto">
            <a:xfrm>
              <a:off x="1743075" y="1822450"/>
              <a:ext cx="525463" cy="244475"/>
            </a:xfrm>
            <a:custGeom>
              <a:avLst/>
              <a:gdLst/>
              <a:ahLst/>
              <a:cxnLst>
                <a:cxn ang="0">
                  <a:pos x="0" y="120"/>
                </a:cxn>
                <a:cxn ang="0">
                  <a:pos x="331" y="0"/>
                </a:cxn>
                <a:cxn ang="0">
                  <a:pos x="140" y="154"/>
                </a:cxn>
                <a:cxn ang="0">
                  <a:pos x="0" y="120"/>
                </a:cxn>
              </a:cxnLst>
              <a:rect l="0" t="0" r="r" b="b"/>
              <a:pathLst>
                <a:path w="331" h="154">
                  <a:moveTo>
                    <a:pt x="0" y="120"/>
                  </a:moveTo>
                  <a:lnTo>
                    <a:pt x="331" y="0"/>
                  </a:lnTo>
                  <a:lnTo>
                    <a:pt x="140" y="154"/>
                  </a:lnTo>
                  <a:lnTo>
                    <a:pt x="0" y="120"/>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Freeform 38"/>
            <p:cNvSpPr>
              <a:spLocks/>
            </p:cNvSpPr>
            <p:nvPr/>
          </p:nvSpPr>
          <p:spPr bwMode="auto">
            <a:xfrm>
              <a:off x="1743075" y="2012950"/>
              <a:ext cx="309563" cy="266700"/>
            </a:xfrm>
            <a:custGeom>
              <a:avLst/>
              <a:gdLst/>
              <a:ahLst/>
              <a:cxnLst>
                <a:cxn ang="0">
                  <a:pos x="54" y="128"/>
                </a:cxn>
                <a:cxn ang="0">
                  <a:pos x="0" y="0"/>
                </a:cxn>
                <a:cxn ang="0">
                  <a:pos x="140" y="34"/>
                </a:cxn>
                <a:cxn ang="0">
                  <a:pos x="195" y="168"/>
                </a:cxn>
                <a:cxn ang="0">
                  <a:pos x="54" y="128"/>
                </a:cxn>
              </a:cxnLst>
              <a:rect l="0" t="0" r="r" b="b"/>
              <a:pathLst>
                <a:path w="195" h="168">
                  <a:moveTo>
                    <a:pt x="54" y="128"/>
                  </a:moveTo>
                  <a:lnTo>
                    <a:pt x="0" y="0"/>
                  </a:lnTo>
                  <a:lnTo>
                    <a:pt x="140" y="34"/>
                  </a:lnTo>
                  <a:lnTo>
                    <a:pt x="195" y="168"/>
                  </a:lnTo>
                  <a:lnTo>
                    <a:pt x="54" y="128"/>
                  </a:lnTo>
                  <a:close/>
                </a:path>
              </a:pathLst>
            </a:custGeom>
            <a:solidFill>
              <a:schemeClr val="accent4"/>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39"/>
            <p:cNvSpPr>
              <a:spLocks/>
            </p:cNvSpPr>
            <p:nvPr/>
          </p:nvSpPr>
          <p:spPr bwMode="auto">
            <a:xfrm>
              <a:off x="2268538" y="1627188"/>
              <a:ext cx="536575" cy="239713"/>
            </a:xfrm>
            <a:custGeom>
              <a:avLst/>
              <a:gdLst/>
              <a:ahLst/>
              <a:cxnLst>
                <a:cxn ang="0">
                  <a:pos x="157" y="151"/>
                </a:cxn>
                <a:cxn ang="0">
                  <a:pos x="0" y="123"/>
                </a:cxn>
                <a:cxn ang="0">
                  <a:pos x="338" y="0"/>
                </a:cxn>
                <a:cxn ang="0">
                  <a:pos x="157" y="151"/>
                </a:cxn>
              </a:cxnLst>
              <a:rect l="0" t="0" r="r" b="b"/>
              <a:pathLst>
                <a:path w="338" h="151">
                  <a:moveTo>
                    <a:pt x="157" y="151"/>
                  </a:moveTo>
                  <a:lnTo>
                    <a:pt x="0" y="123"/>
                  </a:lnTo>
                  <a:lnTo>
                    <a:pt x="338" y="0"/>
                  </a:lnTo>
                  <a:lnTo>
                    <a:pt x="157" y="151"/>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40"/>
            <p:cNvSpPr>
              <a:spLocks/>
            </p:cNvSpPr>
            <p:nvPr/>
          </p:nvSpPr>
          <p:spPr bwMode="auto">
            <a:xfrm>
              <a:off x="2517775" y="1627188"/>
              <a:ext cx="366713" cy="455613"/>
            </a:xfrm>
            <a:custGeom>
              <a:avLst/>
              <a:gdLst/>
              <a:ahLst/>
              <a:cxnLst>
                <a:cxn ang="0">
                  <a:pos x="54" y="287"/>
                </a:cxn>
                <a:cxn ang="0">
                  <a:pos x="0" y="151"/>
                </a:cxn>
                <a:cxn ang="0">
                  <a:pos x="181" y="0"/>
                </a:cxn>
                <a:cxn ang="0">
                  <a:pos x="231" y="132"/>
                </a:cxn>
                <a:cxn ang="0">
                  <a:pos x="54" y="287"/>
                </a:cxn>
              </a:cxnLst>
              <a:rect l="0" t="0" r="r" b="b"/>
              <a:pathLst>
                <a:path w="231" h="287">
                  <a:moveTo>
                    <a:pt x="54" y="287"/>
                  </a:moveTo>
                  <a:lnTo>
                    <a:pt x="0" y="151"/>
                  </a:lnTo>
                  <a:lnTo>
                    <a:pt x="181" y="0"/>
                  </a:lnTo>
                  <a:lnTo>
                    <a:pt x="231" y="132"/>
                  </a:lnTo>
                  <a:lnTo>
                    <a:pt x="54" y="287"/>
                  </a:lnTo>
                  <a:close/>
                </a:path>
              </a:pathLst>
            </a:custGeom>
            <a:solidFill>
              <a:schemeClr val="accent4"/>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41"/>
            <p:cNvSpPr>
              <a:spLocks/>
            </p:cNvSpPr>
            <p:nvPr/>
          </p:nvSpPr>
          <p:spPr bwMode="auto">
            <a:xfrm>
              <a:off x="1965325" y="1822450"/>
              <a:ext cx="552450" cy="244475"/>
            </a:xfrm>
            <a:custGeom>
              <a:avLst/>
              <a:gdLst/>
              <a:ahLst/>
              <a:cxnLst>
                <a:cxn ang="0">
                  <a:pos x="0" y="154"/>
                </a:cxn>
                <a:cxn ang="0">
                  <a:pos x="191" y="0"/>
                </a:cxn>
                <a:cxn ang="0">
                  <a:pos x="348" y="28"/>
                </a:cxn>
                <a:cxn ang="0">
                  <a:pos x="0" y="154"/>
                </a:cxn>
              </a:cxnLst>
              <a:rect l="0" t="0" r="r" b="b"/>
              <a:pathLst>
                <a:path w="348" h="154">
                  <a:moveTo>
                    <a:pt x="0" y="154"/>
                  </a:moveTo>
                  <a:lnTo>
                    <a:pt x="191" y="0"/>
                  </a:lnTo>
                  <a:lnTo>
                    <a:pt x="348" y="28"/>
                  </a:lnTo>
                  <a:lnTo>
                    <a:pt x="0" y="154"/>
                  </a:lnTo>
                  <a:close/>
                </a:path>
              </a:pathLst>
            </a:custGeom>
            <a:solidFill>
              <a:schemeClr val="accent4">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42"/>
            <p:cNvSpPr>
              <a:spLocks/>
            </p:cNvSpPr>
            <p:nvPr/>
          </p:nvSpPr>
          <p:spPr bwMode="auto">
            <a:xfrm>
              <a:off x="1965325" y="1866900"/>
              <a:ext cx="638175" cy="412750"/>
            </a:xfrm>
            <a:custGeom>
              <a:avLst/>
              <a:gdLst/>
              <a:ahLst/>
              <a:cxnLst>
                <a:cxn ang="0">
                  <a:pos x="55" y="260"/>
                </a:cxn>
                <a:cxn ang="0">
                  <a:pos x="0" y="126"/>
                </a:cxn>
                <a:cxn ang="0">
                  <a:pos x="348" y="0"/>
                </a:cxn>
                <a:cxn ang="0">
                  <a:pos x="402" y="136"/>
                </a:cxn>
                <a:cxn ang="0">
                  <a:pos x="55" y="260"/>
                </a:cxn>
              </a:cxnLst>
              <a:rect l="0" t="0" r="r" b="b"/>
              <a:pathLst>
                <a:path w="402" h="260">
                  <a:moveTo>
                    <a:pt x="55" y="260"/>
                  </a:moveTo>
                  <a:lnTo>
                    <a:pt x="0" y="126"/>
                  </a:lnTo>
                  <a:lnTo>
                    <a:pt x="348" y="0"/>
                  </a:lnTo>
                  <a:lnTo>
                    <a:pt x="402" y="136"/>
                  </a:lnTo>
                  <a:lnTo>
                    <a:pt x="55" y="260"/>
                  </a:lnTo>
                  <a:close/>
                </a:path>
              </a:pathLst>
            </a:custGeom>
            <a:solidFill>
              <a:schemeClr val="accent4"/>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43"/>
            <p:cNvSpPr>
              <a:spLocks/>
            </p:cNvSpPr>
            <p:nvPr/>
          </p:nvSpPr>
          <p:spPr bwMode="auto">
            <a:xfrm>
              <a:off x="1889125" y="1220788"/>
              <a:ext cx="514350" cy="215900"/>
            </a:xfrm>
            <a:custGeom>
              <a:avLst/>
              <a:gdLst/>
              <a:ahLst/>
              <a:cxnLst>
                <a:cxn ang="0">
                  <a:pos x="324" y="0"/>
                </a:cxn>
                <a:cxn ang="0">
                  <a:pos x="141" y="136"/>
                </a:cxn>
                <a:cxn ang="0">
                  <a:pos x="0" y="121"/>
                </a:cxn>
                <a:cxn ang="0">
                  <a:pos x="324" y="0"/>
                </a:cxn>
              </a:cxnLst>
              <a:rect l="0" t="0" r="r" b="b"/>
              <a:pathLst>
                <a:path w="324" h="136">
                  <a:moveTo>
                    <a:pt x="324" y="0"/>
                  </a:moveTo>
                  <a:lnTo>
                    <a:pt x="141" y="136"/>
                  </a:lnTo>
                  <a:lnTo>
                    <a:pt x="0" y="121"/>
                  </a:lnTo>
                  <a:lnTo>
                    <a:pt x="324" y="0"/>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 name="Freeform 44"/>
            <p:cNvSpPr>
              <a:spLocks/>
            </p:cNvSpPr>
            <p:nvPr/>
          </p:nvSpPr>
          <p:spPr bwMode="auto">
            <a:xfrm>
              <a:off x="1581150" y="1412875"/>
              <a:ext cx="531813" cy="223838"/>
            </a:xfrm>
            <a:custGeom>
              <a:avLst/>
              <a:gdLst/>
              <a:ahLst/>
              <a:cxnLst>
                <a:cxn ang="0">
                  <a:pos x="194" y="0"/>
                </a:cxn>
                <a:cxn ang="0">
                  <a:pos x="335" y="15"/>
                </a:cxn>
                <a:cxn ang="0">
                  <a:pos x="0" y="141"/>
                </a:cxn>
                <a:cxn ang="0">
                  <a:pos x="194" y="0"/>
                </a:cxn>
              </a:cxnLst>
              <a:rect l="0" t="0" r="r" b="b"/>
              <a:pathLst>
                <a:path w="335" h="141">
                  <a:moveTo>
                    <a:pt x="194" y="0"/>
                  </a:moveTo>
                  <a:lnTo>
                    <a:pt x="335" y="15"/>
                  </a:lnTo>
                  <a:lnTo>
                    <a:pt x="0" y="141"/>
                  </a:lnTo>
                  <a:lnTo>
                    <a:pt x="194" y="0"/>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45"/>
            <p:cNvSpPr>
              <a:spLocks/>
            </p:cNvSpPr>
            <p:nvPr/>
          </p:nvSpPr>
          <p:spPr bwMode="auto">
            <a:xfrm>
              <a:off x="2112963" y="1220788"/>
              <a:ext cx="541338" cy="215900"/>
            </a:xfrm>
            <a:custGeom>
              <a:avLst/>
              <a:gdLst/>
              <a:ahLst/>
              <a:cxnLst>
                <a:cxn ang="0">
                  <a:pos x="341" y="10"/>
                </a:cxn>
                <a:cxn ang="0">
                  <a:pos x="0" y="136"/>
                </a:cxn>
                <a:cxn ang="0">
                  <a:pos x="183" y="0"/>
                </a:cxn>
                <a:cxn ang="0">
                  <a:pos x="341" y="10"/>
                </a:cxn>
              </a:cxnLst>
              <a:rect l="0" t="0" r="r" b="b"/>
              <a:pathLst>
                <a:path w="341" h="136">
                  <a:moveTo>
                    <a:pt x="341" y="10"/>
                  </a:moveTo>
                  <a:lnTo>
                    <a:pt x="0" y="136"/>
                  </a:lnTo>
                  <a:lnTo>
                    <a:pt x="183" y="0"/>
                  </a:lnTo>
                  <a:lnTo>
                    <a:pt x="341" y="10"/>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46"/>
            <p:cNvSpPr>
              <a:spLocks/>
            </p:cNvSpPr>
            <p:nvPr/>
          </p:nvSpPr>
          <p:spPr bwMode="auto">
            <a:xfrm>
              <a:off x="1581150" y="1436688"/>
              <a:ext cx="531813" cy="234950"/>
            </a:xfrm>
            <a:custGeom>
              <a:avLst/>
              <a:gdLst/>
              <a:ahLst/>
              <a:cxnLst>
                <a:cxn ang="0">
                  <a:pos x="0" y="126"/>
                </a:cxn>
                <a:cxn ang="0">
                  <a:pos x="335" y="0"/>
                </a:cxn>
                <a:cxn ang="0">
                  <a:pos x="136" y="148"/>
                </a:cxn>
                <a:cxn ang="0">
                  <a:pos x="0" y="126"/>
                </a:cxn>
              </a:cxnLst>
              <a:rect l="0" t="0" r="r" b="b"/>
              <a:pathLst>
                <a:path w="335" h="148">
                  <a:moveTo>
                    <a:pt x="0" y="126"/>
                  </a:moveTo>
                  <a:lnTo>
                    <a:pt x="335" y="0"/>
                  </a:lnTo>
                  <a:lnTo>
                    <a:pt x="136" y="148"/>
                  </a:lnTo>
                  <a:lnTo>
                    <a:pt x="0" y="126"/>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47"/>
            <p:cNvSpPr>
              <a:spLocks/>
            </p:cNvSpPr>
            <p:nvPr/>
          </p:nvSpPr>
          <p:spPr bwMode="auto">
            <a:xfrm>
              <a:off x="1581150" y="1636713"/>
              <a:ext cx="307975" cy="254000"/>
            </a:xfrm>
            <a:custGeom>
              <a:avLst/>
              <a:gdLst/>
              <a:ahLst/>
              <a:cxnLst>
                <a:cxn ang="0">
                  <a:pos x="55" y="130"/>
                </a:cxn>
                <a:cxn ang="0">
                  <a:pos x="0" y="0"/>
                </a:cxn>
                <a:cxn ang="0">
                  <a:pos x="136" y="22"/>
                </a:cxn>
                <a:cxn ang="0">
                  <a:pos x="194" y="160"/>
                </a:cxn>
                <a:cxn ang="0">
                  <a:pos x="55" y="130"/>
                </a:cxn>
              </a:cxnLst>
              <a:rect l="0" t="0" r="r" b="b"/>
              <a:pathLst>
                <a:path w="194" h="160">
                  <a:moveTo>
                    <a:pt x="55" y="130"/>
                  </a:moveTo>
                  <a:lnTo>
                    <a:pt x="0" y="0"/>
                  </a:lnTo>
                  <a:lnTo>
                    <a:pt x="136" y="22"/>
                  </a:lnTo>
                  <a:lnTo>
                    <a:pt x="194" y="160"/>
                  </a:lnTo>
                  <a:lnTo>
                    <a:pt x="55" y="130"/>
                  </a:lnTo>
                  <a:close/>
                </a:path>
              </a:pathLst>
            </a:custGeom>
            <a:solidFill>
              <a:schemeClr val="accent5"/>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48"/>
            <p:cNvSpPr>
              <a:spLocks/>
            </p:cNvSpPr>
            <p:nvPr/>
          </p:nvSpPr>
          <p:spPr bwMode="auto">
            <a:xfrm>
              <a:off x="2112963" y="1236663"/>
              <a:ext cx="541338" cy="227013"/>
            </a:xfrm>
            <a:custGeom>
              <a:avLst/>
              <a:gdLst/>
              <a:ahLst/>
              <a:cxnLst>
                <a:cxn ang="0">
                  <a:pos x="154" y="143"/>
                </a:cxn>
                <a:cxn ang="0">
                  <a:pos x="0" y="126"/>
                </a:cxn>
                <a:cxn ang="0">
                  <a:pos x="341" y="0"/>
                </a:cxn>
                <a:cxn ang="0">
                  <a:pos x="154" y="143"/>
                </a:cxn>
              </a:cxnLst>
              <a:rect l="0" t="0" r="r" b="b"/>
              <a:pathLst>
                <a:path w="341" h="143">
                  <a:moveTo>
                    <a:pt x="154" y="143"/>
                  </a:moveTo>
                  <a:lnTo>
                    <a:pt x="0" y="126"/>
                  </a:lnTo>
                  <a:lnTo>
                    <a:pt x="341" y="0"/>
                  </a:lnTo>
                  <a:lnTo>
                    <a:pt x="154" y="143"/>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49"/>
            <p:cNvSpPr>
              <a:spLocks/>
            </p:cNvSpPr>
            <p:nvPr/>
          </p:nvSpPr>
          <p:spPr bwMode="auto">
            <a:xfrm>
              <a:off x="2357438" y="1236663"/>
              <a:ext cx="379413" cy="450850"/>
            </a:xfrm>
            <a:custGeom>
              <a:avLst/>
              <a:gdLst/>
              <a:ahLst/>
              <a:cxnLst>
                <a:cxn ang="0">
                  <a:pos x="55" y="284"/>
                </a:cxn>
                <a:cxn ang="0">
                  <a:pos x="0" y="143"/>
                </a:cxn>
                <a:cxn ang="0">
                  <a:pos x="187" y="0"/>
                </a:cxn>
                <a:cxn ang="0">
                  <a:pos x="239" y="135"/>
                </a:cxn>
                <a:cxn ang="0">
                  <a:pos x="55" y="284"/>
                </a:cxn>
              </a:cxnLst>
              <a:rect l="0" t="0" r="r" b="b"/>
              <a:pathLst>
                <a:path w="239" h="284">
                  <a:moveTo>
                    <a:pt x="55" y="284"/>
                  </a:moveTo>
                  <a:lnTo>
                    <a:pt x="0" y="143"/>
                  </a:lnTo>
                  <a:lnTo>
                    <a:pt x="187" y="0"/>
                  </a:lnTo>
                  <a:lnTo>
                    <a:pt x="239" y="135"/>
                  </a:lnTo>
                  <a:lnTo>
                    <a:pt x="55" y="284"/>
                  </a:lnTo>
                  <a:close/>
                </a:path>
              </a:pathLst>
            </a:custGeom>
            <a:solidFill>
              <a:schemeClr val="accent5"/>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50"/>
            <p:cNvSpPr>
              <a:spLocks/>
            </p:cNvSpPr>
            <p:nvPr/>
          </p:nvSpPr>
          <p:spPr bwMode="auto">
            <a:xfrm>
              <a:off x="1797050" y="1436688"/>
              <a:ext cx="560388" cy="234950"/>
            </a:xfrm>
            <a:custGeom>
              <a:avLst/>
              <a:gdLst/>
              <a:ahLst/>
              <a:cxnLst>
                <a:cxn ang="0">
                  <a:pos x="0" y="148"/>
                </a:cxn>
                <a:cxn ang="0">
                  <a:pos x="199" y="0"/>
                </a:cxn>
                <a:cxn ang="0">
                  <a:pos x="353" y="17"/>
                </a:cxn>
                <a:cxn ang="0">
                  <a:pos x="0" y="148"/>
                </a:cxn>
              </a:cxnLst>
              <a:rect l="0" t="0" r="r" b="b"/>
              <a:pathLst>
                <a:path w="353" h="148">
                  <a:moveTo>
                    <a:pt x="0" y="148"/>
                  </a:moveTo>
                  <a:lnTo>
                    <a:pt x="199" y="0"/>
                  </a:lnTo>
                  <a:lnTo>
                    <a:pt x="353" y="17"/>
                  </a:lnTo>
                  <a:lnTo>
                    <a:pt x="0" y="148"/>
                  </a:lnTo>
                  <a:close/>
                </a:path>
              </a:pathLst>
            </a:custGeom>
            <a:solidFill>
              <a:schemeClr val="accent5">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51"/>
            <p:cNvSpPr>
              <a:spLocks/>
            </p:cNvSpPr>
            <p:nvPr/>
          </p:nvSpPr>
          <p:spPr bwMode="auto">
            <a:xfrm>
              <a:off x="1797050" y="1463675"/>
              <a:ext cx="647700" cy="427038"/>
            </a:xfrm>
            <a:custGeom>
              <a:avLst/>
              <a:gdLst/>
              <a:ahLst/>
              <a:cxnLst>
                <a:cxn ang="0">
                  <a:pos x="58" y="269"/>
                </a:cxn>
                <a:cxn ang="0">
                  <a:pos x="0" y="131"/>
                </a:cxn>
                <a:cxn ang="0">
                  <a:pos x="353" y="0"/>
                </a:cxn>
                <a:cxn ang="0">
                  <a:pos x="408" y="141"/>
                </a:cxn>
                <a:cxn ang="0">
                  <a:pos x="58" y="269"/>
                </a:cxn>
              </a:cxnLst>
              <a:rect l="0" t="0" r="r" b="b"/>
              <a:pathLst>
                <a:path w="408" h="269">
                  <a:moveTo>
                    <a:pt x="58" y="269"/>
                  </a:moveTo>
                  <a:lnTo>
                    <a:pt x="0" y="131"/>
                  </a:lnTo>
                  <a:lnTo>
                    <a:pt x="353" y="0"/>
                  </a:lnTo>
                  <a:lnTo>
                    <a:pt x="408" y="141"/>
                  </a:lnTo>
                  <a:lnTo>
                    <a:pt x="58" y="269"/>
                  </a:lnTo>
                  <a:close/>
                </a:path>
              </a:pathLst>
            </a:custGeom>
            <a:solidFill>
              <a:schemeClr val="accent5"/>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52"/>
            <p:cNvSpPr>
              <a:spLocks/>
            </p:cNvSpPr>
            <p:nvPr/>
          </p:nvSpPr>
          <p:spPr bwMode="auto">
            <a:xfrm>
              <a:off x="1730375" y="835025"/>
              <a:ext cx="522288" cy="204788"/>
            </a:xfrm>
            <a:custGeom>
              <a:avLst/>
              <a:gdLst/>
              <a:ahLst/>
              <a:cxnLst>
                <a:cxn ang="0">
                  <a:pos x="329" y="0"/>
                </a:cxn>
                <a:cxn ang="0">
                  <a:pos x="139" y="129"/>
                </a:cxn>
                <a:cxn ang="0">
                  <a:pos x="0" y="124"/>
                </a:cxn>
                <a:cxn ang="0">
                  <a:pos x="329" y="0"/>
                </a:cxn>
              </a:cxnLst>
              <a:rect l="0" t="0" r="r" b="b"/>
              <a:pathLst>
                <a:path w="329" h="129">
                  <a:moveTo>
                    <a:pt x="329" y="0"/>
                  </a:moveTo>
                  <a:lnTo>
                    <a:pt x="139" y="129"/>
                  </a:lnTo>
                  <a:lnTo>
                    <a:pt x="0" y="124"/>
                  </a:lnTo>
                  <a:lnTo>
                    <a:pt x="329" y="0"/>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53"/>
            <p:cNvSpPr>
              <a:spLocks/>
            </p:cNvSpPr>
            <p:nvPr/>
          </p:nvSpPr>
          <p:spPr bwMode="auto">
            <a:xfrm>
              <a:off x="1412875" y="1031875"/>
              <a:ext cx="538163" cy="211138"/>
            </a:xfrm>
            <a:custGeom>
              <a:avLst/>
              <a:gdLst/>
              <a:ahLst/>
              <a:cxnLst>
                <a:cxn ang="0">
                  <a:pos x="200" y="0"/>
                </a:cxn>
                <a:cxn ang="0">
                  <a:pos x="339" y="5"/>
                </a:cxn>
                <a:cxn ang="0">
                  <a:pos x="0" y="133"/>
                </a:cxn>
                <a:cxn ang="0">
                  <a:pos x="200" y="0"/>
                </a:cxn>
              </a:cxnLst>
              <a:rect l="0" t="0" r="r" b="b"/>
              <a:pathLst>
                <a:path w="339" h="133">
                  <a:moveTo>
                    <a:pt x="200" y="0"/>
                  </a:moveTo>
                  <a:lnTo>
                    <a:pt x="339" y="5"/>
                  </a:lnTo>
                  <a:lnTo>
                    <a:pt x="0" y="133"/>
                  </a:lnTo>
                  <a:lnTo>
                    <a:pt x="200" y="0"/>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7" name="Freeform 54"/>
            <p:cNvSpPr>
              <a:spLocks/>
            </p:cNvSpPr>
            <p:nvPr/>
          </p:nvSpPr>
          <p:spPr bwMode="auto">
            <a:xfrm>
              <a:off x="1951038" y="833438"/>
              <a:ext cx="547688" cy="206375"/>
            </a:xfrm>
            <a:custGeom>
              <a:avLst/>
              <a:gdLst/>
              <a:ahLst/>
              <a:cxnLst>
                <a:cxn ang="0">
                  <a:pos x="345" y="0"/>
                </a:cxn>
                <a:cxn ang="0">
                  <a:pos x="0" y="130"/>
                </a:cxn>
                <a:cxn ang="0">
                  <a:pos x="190" y="1"/>
                </a:cxn>
                <a:cxn ang="0">
                  <a:pos x="345" y="0"/>
                </a:cxn>
              </a:cxnLst>
              <a:rect l="0" t="0" r="r" b="b"/>
              <a:pathLst>
                <a:path w="345" h="130">
                  <a:moveTo>
                    <a:pt x="345" y="0"/>
                  </a:moveTo>
                  <a:lnTo>
                    <a:pt x="0" y="130"/>
                  </a:lnTo>
                  <a:lnTo>
                    <a:pt x="190" y="1"/>
                  </a:lnTo>
                  <a:lnTo>
                    <a:pt x="345" y="0"/>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55"/>
            <p:cNvSpPr>
              <a:spLocks/>
            </p:cNvSpPr>
            <p:nvPr/>
          </p:nvSpPr>
          <p:spPr bwMode="auto">
            <a:xfrm>
              <a:off x="1412875" y="1039813"/>
              <a:ext cx="538163" cy="220663"/>
            </a:xfrm>
            <a:custGeom>
              <a:avLst/>
              <a:gdLst/>
              <a:ahLst/>
              <a:cxnLst>
                <a:cxn ang="0">
                  <a:pos x="0" y="128"/>
                </a:cxn>
                <a:cxn ang="0">
                  <a:pos x="339" y="0"/>
                </a:cxn>
                <a:cxn ang="0">
                  <a:pos x="133" y="139"/>
                </a:cxn>
                <a:cxn ang="0">
                  <a:pos x="0" y="128"/>
                </a:cxn>
              </a:cxnLst>
              <a:rect l="0" t="0" r="r" b="b"/>
              <a:pathLst>
                <a:path w="339" h="139">
                  <a:moveTo>
                    <a:pt x="0" y="128"/>
                  </a:moveTo>
                  <a:lnTo>
                    <a:pt x="339" y="0"/>
                  </a:lnTo>
                  <a:lnTo>
                    <a:pt x="133" y="139"/>
                  </a:lnTo>
                  <a:lnTo>
                    <a:pt x="0" y="128"/>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56"/>
            <p:cNvSpPr>
              <a:spLocks/>
            </p:cNvSpPr>
            <p:nvPr/>
          </p:nvSpPr>
          <p:spPr bwMode="auto">
            <a:xfrm>
              <a:off x="1412875" y="1243013"/>
              <a:ext cx="304800" cy="242888"/>
            </a:xfrm>
            <a:custGeom>
              <a:avLst/>
              <a:gdLst/>
              <a:ahLst/>
              <a:cxnLst>
                <a:cxn ang="0">
                  <a:pos x="57" y="135"/>
                </a:cxn>
                <a:cxn ang="0">
                  <a:pos x="0" y="0"/>
                </a:cxn>
                <a:cxn ang="0">
                  <a:pos x="133" y="11"/>
                </a:cxn>
                <a:cxn ang="0">
                  <a:pos x="192" y="153"/>
                </a:cxn>
                <a:cxn ang="0">
                  <a:pos x="57" y="135"/>
                </a:cxn>
              </a:cxnLst>
              <a:rect l="0" t="0" r="r" b="b"/>
              <a:pathLst>
                <a:path w="192" h="153">
                  <a:moveTo>
                    <a:pt x="57" y="135"/>
                  </a:moveTo>
                  <a:lnTo>
                    <a:pt x="0" y="0"/>
                  </a:lnTo>
                  <a:lnTo>
                    <a:pt x="133" y="11"/>
                  </a:lnTo>
                  <a:lnTo>
                    <a:pt x="192" y="153"/>
                  </a:lnTo>
                  <a:lnTo>
                    <a:pt x="57" y="135"/>
                  </a:lnTo>
                  <a:close/>
                </a:path>
              </a:pathLst>
            </a:custGeom>
            <a:solidFill>
              <a:schemeClr val="accent6"/>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0" name="Freeform 57"/>
            <p:cNvSpPr>
              <a:spLocks/>
            </p:cNvSpPr>
            <p:nvPr/>
          </p:nvSpPr>
          <p:spPr bwMode="auto">
            <a:xfrm>
              <a:off x="1951038" y="833438"/>
              <a:ext cx="547688" cy="214313"/>
            </a:xfrm>
            <a:custGeom>
              <a:avLst/>
              <a:gdLst/>
              <a:ahLst/>
              <a:cxnLst>
                <a:cxn ang="0">
                  <a:pos x="151" y="135"/>
                </a:cxn>
                <a:cxn ang="0">
                  <a:pos x="0" y="130"/>
                </a:cxn>
                <a:cxn ang="0">
                  <a:pos x="345" y="0"/>
                </a:cxn>
                <a:cxn ang="0">
                  <a:pos x="151" y="135"/>
                </a:cxn>
              </a:cxnLst>
              <a:rect l="0" t="0" r="r" b="b"/>
              <a:pathLst>
                <a:path w="345" h="135">
                  <a:moveTo>
                    <a:pt x="151" y="135"/>
                  </a:moveTo>
                  <a:lnTo>
                    <a:pt x="0" y="130"/>
                  </a:lnTo>
                  <a:lnTo>
                    <a:pt x="345" y="0"/>
                  </a:lnTo>
                  <a:lnTo>
                    <a:pt x="151" y="135"/>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58"/>
            <p:cNvSpPr>
              <a:spLocks/>
            </p:cNvSpPr>
            <p:nvPr/>
          </p:nvSpPr>
          <p:spPr bwMode="auto">
            <a:xfrm>
              <a:off x="2190750" y="833438"/>
              <a:ext cx="392113" cy="441325"/>
            </a:xfrm>
            <a:custGeom>
              <a:avLst/>
              <a:gdLst/>
              <a:ahLst/>
              <a:cxnLst>
                <a:cxn ang="0">
                  <a:pos x="58" y="278"/>
                </a:cxn>
                <a:cxn ang="0">
                  <a:pos x="0" y="135"/>
                </a:cxn>
                <a:cxn ang="0">
                  <a:pos x="194" y="0"/>
                </a:cxn>
                <a:cxn ang="0">
                  <a:pos x="247" y="139"/>
                </a:cxn>
                <a:cxn ang="0">
                  <a:pos x="58" y="278"/>
                </a:cxn>
              </a:cxnLst>
              <a:rect l="0" t="0" r="r" b="b"/>
              <a:pathLst>
                <a:path w="247" h="278">
                  <a:moveTo>
                    <a:pt x="58" y="278"/>
                  </a:moveTo>
                  <a:lnTo>
                    <a:pt x="0" y="135"/>
                  </a:lnTo>
                  <a:lnTo>
                    <a:pt x="194" y="0"/>
                  </a:lnTo>
                  <a:lnTo>
                    <a:pt x="247" y="139"/>
                  </a:lnTo>
                  <a:lnTo>
                    <a:pt x="58" y="278"/>
                  </a:lnTo>
                  <a:close/>
                </a:path>
              </a:pathLst>
            </a:custGeom>
            <a:solidFill>
              <a:schemeClr val="accent6"/>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59"/>
            <p:cNvSpPr>
              <a:spLocks/>
            </p:cNvSpPr>
            <p:nvPr/>
          </p:nvSpPr>
          <p:spPr bwMode="auto">
            <a:xfrm>
              <a:off x="1624013" y="1039813"/>
              <a:ext cx="566738" cy="220663"/>
            </a:xfrm>
            <a:custGeom>
              <a:avLst/>
              <a:gdLst/>
              <a:ahLst/>
              <a:cxnLst>
                <a:cxn ang="0">
                  <a:pos x="0" y="139"/>
                </a:cxn>
                <a:cxn ang="0">
                  <a:pos x="206" y="0"/>
                </a:cxn>
                <a:cxn ang="0">
                  <a:pos x="357" y="5"/>
                </a:cxn>
                <a:cxn ang="0">
                  <a:pos x="0" y="139"/>
                </a:cxn>
              </a:cxnLst>
              <a:rect l="0" t="0" r="r" b="b"/>
              <a:pathLst>
                <a:path w="357" h="139">
                  <a:moveTo>
                    <a:pt x="0" y="139"/>
                  </a:moveTo>
                  <a:lnTo>
                    <a:pt x="206" y="0"/>
                  </a:lnTo>
                  <a:lnTo>
                    <a:pt x="357" y="5"/>
                  </a:lnTo>
                  <a:lnTo>
                    <a:pt x="0" y="139"/>
                  </a:lnTo>
                  <a:close/>
                </a:path>
              </a:pathLst>
            </a:custGeom>
            <a:solidFill>
              <a:srgbClr val="6AA760"/>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60"/>
            <p:cNvSpPr>
              <a:spLocks/>
            </p:cNvSpPr>
            <p:nvPr/>
          </p:nvSpPr>
          <p:spPr bwMode="auto">
            <a:xfrm>
              <a:off x="1624013" y="1047750"/>
              <a:ext cx="658813" cy="438150"/>
            </a:xfrm>
            <a:custGeom>
              <a:avLst/>
              <a:gdLst/>
              <a:ahLst/>
              <a:cxnLst>
                <a:cxn ang="0">
                  <a:pos x="59" y="276"/>
                </a:cxn>
                <a:cxn ang="0">
                  <a:pos x="0" y="134"/>
                </a:cxn>
                <a:cxn ang="0">
                  <a:pos x="357" y="0"/>
                </a:cxn>
                <a:cxn ang="0">
                  <a:pos x="415" y="143"/>
                </a:cxn>
                <a:cxn ang="0">
                  <a:pos x="59" y="276"/>
                </a:cxn>
              </a:cxnLst>
              <a:rect l="0" t="0" r="r" b="b"/>
              <a:pathLst>
                <a:path w="415" h="276">
                  <a:moveTo>
                    <a:pt x="59" y="276"/>
                  </a:moveTo>
                  <a:lnTo>
                    <a:pt x="0" y="134"/>
                  </a:lnTo>
                  <a:lnTo>
                    <a:pt x="357" y="0"/>
                  </a:lnTo>
                  <a:lnTo>
                    <a:pt x="415" y="143"/>
                  </a:lnTo>
                  <a:lnTo>
                    <a:pt x="59" y="276"/>
                  </a:lnTo>
                  <a:close/>
                </a:path>
              </a:pathLst>
            </a:custGeom>
            <a:solidFill>
              <a:schemeClr val="accent6"/>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61"/>
            <p:cNvSpPr>
              <a:spLocks/>
            </p:cNvSpPr>
            <p:nvPr/>
          </p:nvSpPr>
          <p:spPr bwMode="auto">
            <a:xfrm>
              <a:off x="1638300" y="720725"/>
              <a:ext cx="182563" cy="96838"/>
            </a:xfrm>
            <a:custGeom>
              <a:avLst/>
              <a:gdLst/>
              <a:ahLst/>
              <a:cxnLst>
                <a:cxn ang="0">
                  <a:pos x="72" y="16"/>
                </a:cxn>
                <a:cxn ang="0">
                  <a:pos x="115" y="0"/>
                </a:cxn>
                <a:cxn ang="0">
                  <a:pos x="0" y="61"/>
                </a:cxn>
                <a:cxn ang="0">
                  <a:pos x="72" y="16"/>
                </a:cxn>
              </a:cxnLst>
              <a:rect l="0" t="0" r="r" b="b"/>
              <a:pathLst>
                <a:path w="115" h="61">
                  <a:moveTo>
                    <a:pt x="72" y="16"/>
                  </a:moveTo>
                  <a:lnTo>
                    <a:pt x="115" y="0"/>
                  </a:lnTo>
                  <a:lnTo>
                    <a:pt x="0" y="61"/>
                  </a:lnTo>
                  <a:lnTo>
                    <a:pt x="72" y="16"/>
                  </a:lnTo>
                  <a:close/>
                </a:path>
              </a:pathLst>
            </a:custGeom>
            <a:solidFill>
              <a:srgbClr val="8C236C"/>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63"/>
            <p:cNvSpPr>
              <a:spLocks/>
            </p:cNvSpPr>
            <p:nvPr/>
          </p:nvSpPr>
          <p:spPr bwMode="auto">
            <a:xfrm>
              <a:off x="1638300" y="720725"/>
              <a:ext cx="182563" cy="96838"/>
            </a:xfrm>
            <a:custGeom>
              <a:avLst/>
              <a:gdLst/>
              <a:ahLst/>
              <a:cxnLst>
                <a:cxn ang="0">
                  <a:pos x="0" y="61"/>
                </a:cxn>
                <a:cxn ang="0">
                  <a:pos x="115" y="0"/>
                </a:cxn>
                <a:cxn ang="0">
                  <a:pos x="49" y="61"/>
                </a:cxn>
                <a:cxn ang="0">
                  <a:pos x="0" y="61"/>
                </a:cxn>
              </a:cxnLst>
              <a:rect l="0" t="0" r="r" b="b"/>
              <a:pathLst>
                <a:path w="115" h="61">
                  <a:moveTo>
                    <a:pt x="0" y="61"/>
                  </a:moveTo>
                  <a:lnTo>
                    <a:pt x="115" y="0"/>
                  </a:lnTo>
                  <a:lnTo>
                    <a:pt x="49" y="61"/>
                  </a:lnTo>
                  <a:lnTo>
                    <a:pt x="0" y="61"/>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64"/>
            <p:cNvSpPr>
              <a:spLocks/>
            </p:cNvSpPr>
            <p:nvPr/>
          </p:nvSpPr>
          <p:spPr bwMode="auto">
            <a:xfrm>
              <a:off x="1371600" y="1147763"/>
              <a:ext cx="258763" cy="127000"/>
            </a:xfrm>
            <a:custGeom>
              <a:avLst/>
              <a:gdLst/>
              <a:ahLst/>
              <a:cxnLst>
                <a:cxn ang="0">
                  <a:pos x="30" y="69"/>
                </a:cxn>
                <a:cxn ang="0">
                  <a:pos x="0" y="0"/>
                </a:cxn>
                <a:cxn ang="0">
                  <a:pos x="133" y="8"/>
                </a:cxn>
                <a:cxn ang="0">
                  <a:pos x="163" y="80"/>
                </a:cxn>
                <a:cxn ang="0">
                  <a:pos x="30" y="69"/>
                </a:cxn>
              </a:cxnLst>
              <a:rect l="0" t="0" r="r" b="b"/>
              <a:pathLst>
                <a:path w="163" h="80">
                  <a:moveTo>
                    <a:pt x="30" y="69"/>
                  </a:moveTo>
                  <a:lnTo>
                    <a:pt x="0" y="0"/>
                  </a:lnTo>
                  <a:lnTo>
                    <a:pt x="133" y="8"/>
                  </a:lnTo>
                  <a:lnTo>
                    <a:pt x="163" y="80"/>
                  </a:lnTo>
                  <a:lnTo>
                    <a:pt x="30" y="69"/>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65"/>
            <p:cNvSpPr>
              <a:spLocks/>
            </p:cNvSpPr>
            <p:nvPr/>
          </p:nvSpPr>
          <p:spPr bwMode="auto">
            <a:xfrm>
              <a:off x="1485900" y="817563"/>
              <a:ext cx="230188" cy="150813"/>
            </a:xfrm>
            <a:custGeom>
              <a:avLst/>
              <a:gdLst/>
              <a:ahLst/>
              <a:cxnLst>
                <a:cxn ang="0">
                  <a:pos x="0" y="92"/>
                </a:cxn>
                <a:cxn ang="0">
                  <a:pos x="96" y="0"/>
                </a:cxn>
                <a:cxn ang="0">
                  <a:pos x="145" y="0"/>
                </a:cxn>
                <a:cxn ang="0">
                  <a:pos x="95" y="95"/>
                </a:cxn>
                <a:cxn ang="0">
                  <a:pos x="0" y="92"/>
                </a:cxn>
              </a:cxnLst>
              <a:rect l="0" t="0" r="r" b="b"/>
              <a:pathLst>
                <a:path w="145" h="95">
                  <a:moveTo>
                    <a:pt x="0" y="92"/>
                  </a:moveTo>
                  <a:lnTo>
                    <a:pt x="96" y="0"/>
                  </a:lnTo>
                  <a:lnTo>
                    <a:pt x="145" y="0"/>
                  </a:lnTo>
                  <a:lnTo>
                    <a:pt x="95" y="95"/>
                  </a:lnTo>
                  <a:lnTo>
                    <a:pt x="0" y="92"/>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8" name="Freeform 66"/>
            <p:cNvSpPr>
              <a:spLocks/>
            </p:cNvSpPr>
            <p:nvPr/>
          </p:nvSpPr>
          <p:spPr bwMode="auto">
            <a:xfrm>
              <a:off x="1820863" y="671513"/>
              <a:ext cx="204788" cy="71438"/>
            </a:xfrm>
            <a:custGeom>
              <a:avLst/>
              <a:gdLst/>
              <a:ahLst/>
              <a:cxnLst>
                <a:cxn ang="0">
                  <a:pos x="58" y="45"/>
                </a:cxn>
                <a:cxn ang="0">
                  <a:pos x="0" y="31"/>
                </a:cxn>
                <a:cxn ang="0">
                  <a:pos x="129" y="0"/>
                </a:cxn>
                <a:cxn ang="0">
                  <a:pos x="58" y="45"/>
                </a:cxn>
              </a:cxnLst>
              <a:rect l="0" t="0" r="r" b="b"/>
              <a:pathLst>
                <a:path w="129" h="45">
                  <a:moveTo>
                    <a:pt x="58" y="45"/>
                  </a:moveTo>
                  <a:lnTo>
                    <a:pt x="0" y="31"/>
                  </a:lnTo>
                  <a:lnTo>
                    <a:pt x="129" y="0"/>
                  </a:lnTo>
                  <a:lnTo>
                    <a:pt x="58" y="45"/>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67"/>
            <p:cNvSpPr>
              <a:spLocks/>
            </p:cNvSpPr>
            <p:nvPr/>
          </p:nvSpPr>
          <p:spPr bwMode="auto">
            <a:xfrm>
              <a:off x="1371600" y="963613"/>
              <a:ext cx="265113" cy="196850"/>
            </a:xfrm>
            <a:custGeom>
              <a:avLst/>
              <a:gdLst/>
              <a:ahLst/>
              <a:cxnLst>
                <a:cxn ang="0">
                  <a:pos x="0" y="116"/>
                </a:cxn>
                <a:cxn ang="0">
                  <a:pos x="72" y="0"/>
                </a:cxn>
                <a:cxn ang="0">
                  <a:pos x="167" y="3"/>
                </a:cxn>
                <a:cxn ang="0">
                  <a:pos x="133" y="124"/>
                </a:cxn>
                <a:cxn ang="0">
                  <a:pos x="0" y="116"/>
                </a:cxn>
              </a:cxnLst>
              <a:rect l="0" t="0" r="r" b="b"/>
              <a:pathLst>
                <a:path w="167" h="124">
                  <a:moveTo>
                    <a:pt x="0" y="116"/>
                  </a:moveTo>
                  <a:lnTo>
                    <a:pt x="72" y="0"/>
                  </a:lnTo>
                  <a:lnTo>
                    <a:pt x="167" y="3"/>
                  </a:lnTo>
                  <a:lnTo>
                    <a:pt x="133" y="124"/>
                  </a:lnTo>
                  <a:lnTo>
                    <a:pt x="0" y="116"/>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68"/>
            <p:cNvSpPr>
              <a:spLocks/>
            </p:cNvSpPr>
            <p:nvPr/>
          </p:nvSpPr>
          <p:spPr bwMode="auto">
            <a:xfrm>
              <a:off x="1716088" y="720725"/>
              <a:ext cx="196850" cy="96838"/>
            </a:xfrm>
            <a:custGeom>
              <a:avLst/>
              <a:gdLst/>
              <a:ahLst/>
              <a:cxnLst>
                <a:cxn ang="0">
                  <a:pos x="0" y="61"/>
                </a:cxn>
                <a:cxn ang="0">
                  <a:pos x="66" y="0"/>
                </a:cxn>
                <a:cxn ang="0">
                  <a:pos x="124" y="14"/>
                </a:cxn>
                <a:cxn ang="0">
                  <a:pos x="0" y="61"/>
                </a:cxn>
              </a:cxnLst>
              <a:rect l="0" t="0" r="r" b="b"/>
              <a:pathLst>
                <a:path w="124" h="61">
                  <a:moveTo>
                    <a:pt x="0" y="61"/>
                  </a:moveTo>
                  <a:lnTo>
                    <a:pt x="66" y="0"/>
                  </a:lnTo>
                  <a:lnTo>
                    <a:pt x="124" y="14"/>
                  </a:lnTo>
                  <a:lnTo>
                    <a:pt x="0" y="61"/>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69"/>
            <p:cNvSpPr>
              <a:spLocks/>
            </p:cNvSpPr>
            <p:nvPr/>
          </p:nvSpPr>
          <p:spPr bwMode="auto">
            <a:xfrm>
              <a:off x="1912938" y="671513"/>
              <a:ext cx="331788" cy="146050"/>
            </a:xfrm>
            <a:custGeom>
              <a:avLst/>
              <a:gdLst/>
              <a:ahLst/>
              <a:cxnLst>
                <a:cxn ang="0">
                  <a:pos x="70" y="92"/>
                </a:cxn>
                <a:cxn ang="0">
                  <a:pos x="0" y="45"/>
                </a:cxn>
                <a:cxn ang="0">
                  <a:pos x="71" y="0"/>
                </a:cxn>
                <a:cxn ang="0">
                  <a:pos x="209" y="2"/>
                </a:cxn>
                <a:cxn ang="0">
                  <a:pos x="70" y="92"/>
                </a:cxn>
              </a:cxnLst>
              <a:rect l="0" t="0" r="r" b="b"/>
              <a:pathLst>
                <a:path w="209" h="92">
                  <a:moveTo>
                    <a:pt x="70" y="92"/>
                  </a:moveTo>
                  <a:lnTo>
                    <a:pt x="0" y="45"/>
                  </a:lnTo>
                  <a:lnTo>
                    <a:pt x="71" y="0"/>
                  </a:lnTo>
                  <a:lnTo>
                    <a:pt x="209" y="2"/>
                  </a:lnTo>
                  <a:lnTo>
                    <a:pt x="70" y="92"/>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70"/>
            <p:cNvSpPr>
              <a:spLocks/>
            </p:cNvSpPr>
            <p:nvPr/>
          </p:nvSpPr>
          <p:spPr bwMode="auto">
            <a:xfrm>
              <a:off x="2024063" y="674688"/>
              <a:ext cx="438150" cy="271463"/>
            </a:xfrm>
            <a:custGeom>
              <a:avLst/>
              <a:gdLst/>
              <a:ahLst/>
              <a:cxnLst>
                <a:cxn ang="0">
                  <a:pos x="80" y="171"/>
                </a:cxn>
                <a:cxn ang="0">
                  <a:pos x="0" y="90"/>
                </a:cxn>
                <a:cxn ang="0">
                  <a:pos x="139" y="0"/>
                </a:cxn>
                <a:cxn ang="0">
                  <a:pos x="276" y="36"/>
                </a:cxn>
                <a:cxn ang="0">
                  <a:pos x="80" y="171"/>
                </a:cxn>
              </a:cxnLst>
              <a:rect l="0" t="0" r="r" b="b"/>
              <a:pathLst>
                <a:path w="276" h="171">
                  <a:moveTo>
                    <a:pt x="80" y="171"/>
                  </a:moveTo>
                  <a:lnTo>
                    <a:pt x="0" y="90"/>
                  </a:lnTo>
                  <a:lnTo>
                    <a:pt x="139" y="0"/>
                  </a:lnTo>
                  <a:lnTo>
                    <a:pt x="276" y="36"/>
                  </a:lnTo>
                  <a:lnTo>
                    <a:pt x="80" y="171"/>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71"/>
            <p:cNvSpPr>
              <a:spLocks/>
            </p:cNvSpPr>
            <p:nvPr/>
          </p:nvSpPr>
          <p:spPr bwMode="auto">
            <a:xfrm>
              <a:off x="2151063" y="731838"/>
              <a:ext cx="354013" cy="328613"/>
            </a:xfrm>
            <a:custGeom>
              <a:avLst/>
              <a:gdLst/>
              <a:ahLst/>
              <a:cxnLst>
                <a:cxn ang="0">
                  <a:pos x="30" y="207"/>
                </a:cxn>
                <a:cxn ang="0">
                  <a:pos x="0" y="135"/>
                </a:cxn>
                <a:cxn ang="0">
                  <a:pos x="196" y="0"/>
                </a:cxn>
                <a:cxn ang="0">
                  <a:pos x="223" y="71"/>
                </a:cxn>
                <a:cxn ang="0">
                  <a:pos x="30" y="207"/>
                </a:cxn>
              </a:cxnLst>
              <a:rect l="0" t="0" r="r" b="b"/>
              <a:pathLst>
                <a:path w="223" h="207">
                  <a:moveTo>
                    <a:pt x="30" y="207"/>
                  </a:moveTo>
                  <a:lnTo>
                    <a:pt x="0" y="135"/>
                  </a:lnTo>
                  <a:lnTo>
                    <a:pt x="196" y="0"/>
                  </a:lnTo>
                  <a:lnTo>
                    <a:pt x="223" y="71"/>
                  </a:lnTo>
                  <a:lnTo>
                    <a:pt x="30" y="207"/>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72"/>
            <p:cNvSpPr>
              <a:spLocks/>
            </p:cNvSpPr>
            <p:nvPr/>
          </p:nvSpPr>
          <p:spPr bwMode="auto">
            <a:xfrm>
              <a:off x="1636713" y="742950"/>
              <a:ext cx="387350" cy="225425"/>
            </a:xfrm>
            <a:custGeom>
              <a:avLst/>
              <a:gdLst/>
              <a:ahLst/>
              <a:cxnLst>
                <a:cxn ang="0">
                  <a:pos x="0" y="142"/>
                </a:cxn>
                <a:cxn ang="0">
                  <a:pos x="50" y="47"/>
                </a:cxn>
                <a:cxn ang="0">
                  <a:pos x="174" y="0"/>
                </a:cxn>
                <a:cxn ang="0">
                  <a:pos x="244" y="47"/>
                </a:cxn>
                <a:cxn ang="0">
                  <a:pos x="0" y="142"/>
                </a:cxn>
              </a:cxnLst>
              <a:rect l="0" t="0" r="r" b="b"/>
              <a:pathLst>
                <a:path w="244" h="142">
                  <a:moveTo>
                    <a:pt x="0" y="142"/>
                  </a:moveTo>
                  <a:lnTo>
                    <a:pt x="50" y="47"/>
                  </a:lnTo>
                  <a:lnTo>
                    <a:pt x="174" y="0"/>
                  </a:lnTo>
                  <a:lnTo>
                    <a:pt x="244" y="47"/>
                  </a:lnTo>
                  <a:lnTo>
                    <a:pt x="0" y="142"/>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73"/>
            <p:cNvSpPr>
              <a:spLocks/>
            </p:cNvSpPr>
            <p:nvPr/>
          </p:nvSpPr>
          <p:spPr bwMode="auto">
            <a:xfrm>
              <a:off x="1582738" y="817563"/>
              <a:ext cx="568325" cy="342900"/>
            </a:xfrm>
            <a:custGeom>
              <a:avLst/>
              <a:gdLst/>
              <a:ahLst/>
              <a:cxnLst>
                <a:cxn ang="0">
                  <a:pos x="0" y="216"/>
                </a:cxn>
                <a:cxn ang="0">
                  <a:pos x="34" y="95"/>
                </a:cxn>
                <a:cxn ang="0">
                  <a:pos x="278" y="0"/>
                </a:cxn>
                <a:cxn ang="0">
                  <a:pos x="358" y="81"/>
                </a:cxn>
                <a:cxn ang="0">
                  <a:pos x="0" y="216"/>
                </a:cxn>
              </a:cxnLst>
              <a:rect l="0" t="0" r="r" b="b"/>
              <a:pathLst>
                <a:path w="358" h="216">
                  <a:moveTo>
                    <a:pt x="0" y="216"/>
                  </a:moveTo>
                  <a:lnTo>
                    <a:pt x="34" y="95"/>
                  </a:lnTo>
                  <a:lnTo>
                    <a:pt x="278" y="0"/>
                  </a:lnTo>
                  <a:lnTo>
                    <a:pt x="358" y="81"/>
                  </a:lnTo>
                  <a:lnTo>
                    <a:pt x="0" y="216"/>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74"/>
            <p:cNvSpPr>
              <a:spLocks/>
            </p:cNvSpPr>
            <p:nvPr/>
          </p:nvSpPr>
          <p:spPr bwMode="auto">
            <a:xfrm>
              <a:off x="1582738" y="946150"/>
              <a:ext cx="615950" cy="328613"/>
            </a:xfrm>
            <a:custGeom>
              <a:avLst/>
              <a:gdLst/>
              <a:ahLst/>
              <a:cxnLst>
                <a:cxn ang="0">
                  <a:pos x="30" y="207"/>
                </a:cxn>
                <a:cxn ang="0">
                  <a:pos x="0" y="135"/>
                </a:cxn>
                <a:cxn ang="0">
                  <a:pos x="358" y="0"/>
                </a:cxn>
                <a:cxn ang="0">
                  <a:pos x="388" y="72"/>
                </a:cxn>
                <a:cxn ang="0">
                  <a:pos x="30" y="207"/>
                </a:cxn>
              </a:cxnLst>
              <a:rect l="0" t="0" r="r" b="b"/>
              <a:pathLst>
                <a:path w="388" h="207">
                  <a:moveTo>
                    <a:pt x="30" y="207"/>
                  </a:moveTo>
                  <a:lnTo>
                    <a:pt x="0" y="135"/>
                  </a:lnTo>
                  <a:lnTo>
                    <a:pt x="358" y="0"/>
                  </a:lnTo>
                  <a:lnTo>
                    <a:pt x="388" y="72"/>
                  </a:lnTo>
                  <a:lnTo>
                    <a:pt x="30" y="207"/>
                  </a:lnTo>
                  <a:close/>
                </a:path>
              </a:pathLst>
            </a:custGeom>
            <a:solidFill>
              <a:schemeClr val="accent6">
                <a:lumMod val="75000"/>
              </a:schemeClr>
            </a:solidFill>
            <a:ln w="2"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cxnSp>
        <p:nvCxnSpPr>
          <p:cNvPr id="77" name="Straight Connector 76"/>
          <p:cNvCxnSpPr>
            <a:cxnSpLocks noChangeAspect="1"/>
          </p:cNvCxnSpPr>
          <p:nvPr/>
        </p:nvCxnSpPr>
        <p:spPr>
          <a:xfrm rot="-1500000" flipH="1" flipV="1">
            <a:off x="8125677" y="1958836"/>
            <a:ext cx="684000" cy="729841"/>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559543" y="2136113"/>
            <a:ext cx="4464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noChangeAspect="1"/>
          </p:cNvCxnSpPr>
          <p:nvPr/>
        </p:nvCxnSpPr>
        <p:spPr>
          <a:xfrm rot="-1500000" flipH="1" flipV="1">
            <a:off x="8145147" y="2299557"/>
            <a:ext cx="864000" cy="921905"/>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223178" y="2520676"/>
            <a:ext cx="1800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noChangeAspect="1"/>
          </p:cNvCxnSpPr>
          <p:nvPr/>
        </p:nvCxnSpPr>
        <p:spPr>
          <a:xfrm rot="-1500000" flipH="1" flipV="1">
            <a:off x="8179535" y="2657261"/>
            <a:ext cx="1008000" cy="1075557"/>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561218" y="2916010"/>
            <a:ext cx="4464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noChangeAspect="1"/>
          </p:cNvCxnSpPr>
          <p:nvPr/>
        </p:nvCxnSpPr>
        <p:spPr>
          <a:xfrm rot="-1500000" flipH="1" flipV="1">
            <a:off x="8224940" y="2967450"/>
            <a:ext cx="1224000" cy="1306035"/>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224157" y="3297158"/>
            <a:ext cx="1800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noChangeAspect="1"/>
          </p:cNvCxnSpPr>
          <p:nvPr/>
        </p:nvCxnSpPr>
        <p:spPr>
          <a:xfrm rot="-1500000" flipH="1" flipV="1">
            <a:off x="8266008" y="3333901"/>
            <a:ext cx="1404000" cy="1498100"/>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562447" y="3696133"/>
            <a:ext cx="4464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noChangeAspect="1"/>
          </p:cNvCxnSpPr>
          <p:nvPr/>
        </p:nvCxnSpPr>
        <p:spPr>
          <a:xfrm rot="-1500000" flipH="1" flipV="1">
            <a:off x="8284068" y="3667384"/>
            <a:ext cx="1548000" cy="1651752"/>
          </a:xfrm>
          <a:prstGeom prst="line">
            <a:avLst/>
          </a:prstGeom>
          <a:ln w="12700">
            <a:solidFill>
              <a:schemeClr val="bg1">
                <a:lumMod val="85000"/>
              </a:schemeClr>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225415" y="4067246"/>
            <a:ext cx="1800000" cy="0"/>
          </a:xfrm>
          <a:prstGeom prst="line">
            <a:avLst/>
          </a:prstGeom>
          <a:ln w="12700">
            <a:solidFill>
              <a:schemeClr val="bg1">
                <a:lumMod val="85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89" name="Content Placeholder 2"/>
          <p:cNvSpPr txBox="1">
            <a:spLocks/>
          </p:cNvSpPr>
          <p:nvPr/>
        </p:nvSpPr>
        <p:spPr>
          <a:xfrm>
            <a:off x="559225" y="1796462"/>
            <a:ext cx="2975219"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6"/>
                </a:solidFill>
                <a:ea typeface="Roboto" panose="02000000000000000000" pitchFamily="2" charset="0"/>
                <a:cs typeface="Arial" panose="020B0604020202020204" pitchFamily="34" charset="0"/>
              </a:rPr>
              <a:t>Content 1.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a:t>
            </a:r>
            <a:r>
              <a:rPr lang="en-US" sz="1200" dirty="0" smtClean="0">
                <a:solidFill>
                  <a:schemeClr val="bg1">
                    <a:lumMod val="65000"/>
                  </a:schemeClr>
                </a:solidFill>
                <a:ea typeface="Roboto" panose="02000000000000000000" pitchFamily="2" charset="0"/>
              </a:rPr>
              <a:t>embarrassing</a:t>
            </a:r>
            <a:r>
              <a:rPr lang="id-ID" sz="1200" dirty="0" smtClean="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0" name="Content Placeholder 2"/>
          <p:cNvSpPr txBox="1">
            <a:spLocks/>
          </p:cNvSpPr>
          <p:nvPr/>
        </p:nvSpPr>
        <p:spPr>
          <a:xfrm>
            <a:off x="3396343" y="2205825"/>
            <a:ext cx="2815551"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5"/>
                </a:solidFill>
                <a:ea typeface="Roboto" panose="02000000000000000000" pitchFamily="2" charset="0"/>
                <a:cs typeface="Arial" panose="020B0604020202020204" pitchFamily="34" charset="0"/>
              </a:rPr>
              <a:t>Content 2.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a:t>
            </a:r>
            <a:r>
              <a:rPr lang="id-ID" sz="1200" dirty="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1" name="Content Placeholder 2"/>
          <p:cNvSpPr txBox="1">
            <a:spLocks/>
          </p:cNvSpPr>
          <p:nvPr/>
        </p:nvSpPr>
        <p:spPr>
          <a:xfrm>
            <a:off x="566363" y="2600855"/>
            <a:ext cx="2968081"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4"/>
                </a:solidFill>
                <a:ea typeface="Roboto" panose="02000000000000000000" pitchFamily="2" charset="0"/>
                <a:cs typeface="Arial" panose="020B0604020202020204" pitchFamily="34" charset="0"/>
              </a:rPr>
              <a:t>Content 3.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a:t>
            </a:r>
            <a:r>
              <a:rPr lang="id-ID" sz="1200" dirty="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2" name="Content Placeholder 2"/>
          <p:cNvSpPr txBox="1">
            <a:spLocks/>
          </p:cNvSpPr>
          <p:nvPr/>
        </p:nvSpPr>
        <p:spPr>
          <a:xfrm>
            <a:off x="3386557" y="2977008"/>
            <a:ext cx="2825338"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3"/>
                </a:solidFill>
                <a:ea typeface="Roboto" panose="02000000000000000000" pitchFamily="2" charset="0"/>
                <a:cs typeface="Arial" panose="020B0604020202020204" pitchFamily="34" charset="0"/>
              </a:rPr>
              <a:t>Content 4.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a:t>
            </a:r>
            <a:r>
              <a:rPr lang="id-ID" sz="1200" dirty="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3" name="Content Placeholder 2"/>
          <p:cNvSpPr txBox="1">
            <a:spLocks/>
          </p:cNvSpPr>
          <p:nvPr/>
        </p:nvSpPr>
        <p:spPr>
          <a:xfrm>
            <a:off x="566047" y="3386305"/>
            <a:ext cx="2968397"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2"/>
                </a:solidFill>
                <a:ea typeface="Roboto" panose="02000000000000000000" pitchFamily="2" charset="0"/>
                <a:cs typeface="Arial" panose="020B0604020202020204" pitchFamily="34" charset="0"/>
              </a:rPr>
              <a:t>Content 5.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a:t>
            </a:r>
            <a:r>
              <a:rPr lang="id-ID" sz="1200" dirty="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4" name="Content Placeholder 2"/>
          <p:cNvSpPr txBox="1">
            <a:spLocks/>
          </p:cNvSpPr>
          <p:nvPr/>
        </p:nvSpPr>
        <p:spPr>
          <a:xfrm>
            <a:off x="3396343" y="3747944"/>
            <a:ext cx="2815551" cy="47467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id-ID" sz="1200" dirty="0" smtClean="0">
                <a:solidFill>
                  <a:schemeClr val="accent1"/>
                </a:solidFill>
                <a:ea typeface="Roboto" panose="02000000000000000000" pitchFamily="2" charset="0"/>
                <a:cs typeface="Arial" panose="020B0604020202020204" pitchFamily="34" charset="0"/>
              </a:rPr>
              <a:t>Content 6. </a:t>
            </a:r>
            <a:r>
              <a:rPr lang="en-US" sz="1200" dirty="0">
                <a:solidFill>
                  <a:schemeClr val="bg1">
                    <a:lumMod val="65000"/>
                  </a:schemeClr>
                </a:solidFill>
                <a:ea typeface="Roboto" panose="02000000000000000000" pitchFamily="2" charset="0"/>
              </a:rPr>
              <a:t>If 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a:t>
            </a:r>
            <a:r>
              <a:rPr lang="id-ID" sz="1200" dirty="0">
                <a:solidFill>
                  <a:schemeClr val="bg1">
                    <a:lumMod val="65000"/>
                  </a:schemeClr>
                </a:solidFill>
                <a:ea typeface="Roboto" panose="02000000000000000000" pitchFamily="2" charset="0"/>
              </a:rPr>
              <a:t>.</a:t>
            </a:r>
            <a:endParaRPr lang="en-US" sz="1200" b="1" dirty="0">
              <a:solidFill>
                <a:schemeClr val="bg1">
                  <a:lumMod val="65000"/>
                </a:schemeClr>
              </a:solidFill>
              <a:ea typeface="Roboto" panose="02000000000000000000" pitchFamily="2" charset="0"/>
              <a:cs typeface="Arial" panose="020B0604020202020204" pitchFamily="34" charset="0"/>
            </a:endParaRPr>
          </a:p>
        </p:txBody>
      </p:sp>
      <p:sp>
        <p:nvSpPr>
          <p:cNvPr id="99" name="TextBox 98"/>
          <p:cNvSpPr txBox="1"/>
          <p:nvPr/>
        </p:nvSpPr>
        <p:spPr>
          <a:xfrm>
            <a:off x="745589" y="4884333"/>
            <a:ext cx="8528947" cy="1190514"/>
          </a:xfrm>
          <a:prstGeom prst="rect">
            <a:avLst/>
          </a:prstGeom>
          <a:noFill/>
        </p:spPr>
        <p:txBody>
          <a:bodyPr wrap="square" rIns="144000" bIns="36000" numCol="1" spcCol="360000" rtlCol="0">
            <a:spAutoFit/>
          </a:bodyPr>
          <a:lstStyle/>
          <a:p>
            <a:pPr>
              <a:lnSpc>
                <a:spcPct val="150000"/>
              </a:lnSpc>
            </a:pPr>
            <a:r>
              <a:rPr lang="id-ID" sz="1200" dirty="0" smtClean="0">
                <a:solidFill>
                  <a:schemeClr val="bg1">
                    <a:lumMod val="65000"/>
                  </a:schemeClr>
                </a:solidFill>
                <a:ea typeface="Roboto" panose="02000000000000000000" pitchFamily="2" charset="0"/>
              </a:rPr>
              <a:t>B</a:t>
            </a:r>
            <a:r>
              <a:rPr lang="en-US" sz="1200" dirty="0" smtClean="0">
                <a:solidFill>
                  <a:schemeClr val="bg1">
                    <a:lumMod val="65000"/>
                  </a:schemeClr>
                </a:solidFill>
                <a:ea typeface="Roboto" panose="02000000000000000000" pitchFamily="2" charset="0"/>
              </a:rPr>
              <a:t>y </a:t>
            </a:r>
            <a:r>
              <a:rPr lang="en-US" sz="1200" dirty="0">
                <a:solidFill>
                  <a:schemeClr val="bg1">
                    <a:lumMod val="65000"/>
                  </a:schemeClr>
                </a:solidFill>
                <a:ea typeface="Roboto" panose="02000000000000000000" pitchFamily="2" charset="0"/>
              </a:rPr>
              <a:t>injected humor, or randomized words which don't look even slightly </a:t>
            </a:r>
            <a:r>
              <a:rPr lang="en-US" sz="1200" dirty="0" smtClean="0">
                <a:solidFill>
                  <a:schemeClr val="bg1">
                    <a:lumMod val="65000"/>
                  </a:schemeClr>
                </a:solidFill>
                <a:ea typeface="Roboto" panose="02000000000000000000" pitchFamily="2" charset="0"/>
              </a:rPr>
              <a:t>believable.</a:t>
            </a:r>
            <a:r>
              <a:rPr lang="id-ID" sz="1200" dirty="0" smtClean="0">
                <a:solidFill>
                  <a:schemeClr val="bg1">
                    <a:lumMod val="65000"/>
                  </a:schemeClr>
                </a:solidFill>
                <a:ea typeface="Roboto" panose="02000000000000000000" pitchFamily="2" charset="0"/>
              </a:rPr>
              <a:t> </a:t>
            </a:r>
            <a:r>
              <a:rPr lang="en-US" sz="1200" dirty="0" smtClean="0">
                <a:solidFill>
                  <a:schemeClr val="bg1">
                    <a:lumMod val="65000"/>
                  </a:schemeClr>
                </a:solidFill>
                <a:ea typeface="Roboto" panose="02000000000000000000" pitchFamily="2" charset="0"/>
              </a:rPr>
              <a:t>If </a:t>
            </a:r>
            <a:r>
              <a:rPr lang="en-US" sz="1200" dirty="0">
                <a:solidFill>
                  <a:schemeClr val="bg1">
                    <a:lumMod val="65000"/>
                  </a:schemeClr>
                </a:solidFill>
                <a:ea typeface="Roboto" panose="02000000000000000000" pitchFamily="2" charset="0"/>
              </a:rPr>
              <a:t>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 hidden in the middle of </a:t>
            </a:r>
            <a:r>
              <a:rPr lang="en-US" sz="1200" dirty="0" err="1" smtClean="0">
                <a:solidFill>
                  <a:schemeClr val="bg1">
                    <a:lumMod val="65000"/>
                  </a:schemeClr>
                </a:solidFill>
                <a:ea typeface="Roboto" panose="02000000000000000000" pitchFamily="2" charset="0"/>
              </a:rPr>
              <a:t>tex</a:t>
            </a:r>
            <a:r>
              <a:rPr lang="id-ID" sz="1200" dirty="0" smtClean="0">
                <a:solidFill>
                  <a:schemeClr val="bg1">
                    <a:lumMod val="65000"/>
                  </a:schemeClr>
                </a:solidFill>
                <a:ea typeface="Roboto" panose="02000000000000000000" pitchFamily="2" charset="0"/>
              </a:rPr>
              <a:t>t. </a:t>
            </a:r>
            <a:r>
              <a:rPr lang="en-US" sz="1200" dirty="0">
                <a:solidFill>
                  <a:schemeClr val="bg1">
                    <a:lumMod val="65000"/>
                  </a:schemeClr>
                </a:solidFill>
                <a:ea typeface="Roboto" panose="02000000000000000000" pitchFamily="2" charset="0"/>
              </a:rPr>
              <a:t>There are many variations of passages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available, but the majority have suffered alteration in some form, by injected humor, or randomized words which don't look even slightly believable</a:t>
            </a:r>
            <a:r>
              <a:rPr lang="en-US" sz="1200" dirty="0" smtClean="0">
                <a:solidFill>
                  <a:schemeClr val="bg1">
                    <a:lumMod val="65000"/>
                  </a:schemeClr>
                </a:solidFill>
                <a:ea typeface="Roboto" panose="02000000000000000000" pitchFamily="2" charset="0"/>
              </a:rPr>
              <a:t>.</a:t>
            </a:r>
            <a:endParaRPr lang="en-US" sz="1200" i="1"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283865213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47"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250"/>
                            </p:stCondLst>
                            <p:childTnLst>
                              <p:par>
                                <p:cTn id="19" presetID="22" presetClass="entr" presetSubtype="4"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down)">
                                      <p:cBhvr>
                                        <p:cTn id="21" dur="500"/>
                                        <p:tgtEl>
                                          <p:spTgt spid="77"/>
                                        </p:tgtEl>
                                      </p:cBhvr>
                                    </p:animEffect>
                                  </p:childTnLst>
                                </p:cTn>
                              </p:par>
                            </p:childTnLst>
                          </p:cTn>
                        </p:par>
                        <p:par>
                          <p:cTn id="22" fill="hold">
                            <p:stCondLst>
                              <p:cond delay="2750"/>
                            </p:stCondLst>
                            <p:childTnLst>
                              <p:par>
                                <p:cTn id="23" presetID="22" presetClass="entr" presetSubtype="2"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right)">
                                      <p:cBhvr>
                                        <p:cTn id="25" dur="500"/>
                                        <p:tgtEl>
                                          <p:spTgt spid="78"/>
                                        </p:tgtEl>
                                      </p:cBhvr>
                                    </p:animEffect>
                                  </p:childTnLst>
                                </p:cTn>
                              </p:par>
                            </p:childTnLst>
                          </p:cTn>
                        </p:par>
                        <p:par>
                          <p:cTn id="26" fill="hold">
                            <p:stCondLst>
                              <p:cond delay="3250"/>
                            </p:stCondLst>
                            <p:childTnLst>
                              <p:par>
                                <p:cTn id="27" presetID="22" presetClass="entr" presetSubtype="4" fill="hold" nodeType="after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down)">
                                      <p:cBhvr>
                                        <p:cTn id="29" dur="500"/>
                                        <p:tgtEl>
                                          <p:spTgt spid="79"/>
                                        </p:tgtEl>
                                      </p:cBhvr>
                                    </p:animEffect>
                                  </p:childTnLst>
                                </p:cTn>
                              </p:par>
                            </p:childTnLst>
                          </p:cTn>
                        </p:par>
                        <p:par>
                          <p:cTn id="30" fill="hold">
                            <p:stCondLst>
                              <p:cond delay="3750"/>
                            </p:stCondLst>
                            <p:childTnLst>
                              <p:par>
                                <p:cTn id="31" presetID="22" presetClass="entr" presetSubtype="2"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right)">
                                      <p:cBhvr>
                                        <p:cTn id="33" dur="500"/>
                                        <p:tgtEl>
                                          <p:spTgt spid="80"/>
                                        </p:tgtEl>
                                      </p:cBhvr>
                                    </p:animEffect>
                                  </p:childTnLst>
                                </p:cTn>
                              </p:par>
                            </p:childTnLst>
                          </p:cTn>
                        </p:par>
                        <p:par>
                          <p:cTn id="34" fill="hold">
                            <p:stCondLst>
                              <p:cond delay="4250"/>
                            </p:stCondLst>
                            <p:childTnLst>
                              <p:par>
                                <p:cTn id="35" presetID="22" presetClass="entr" presetSubtype="4" fill="hold"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down)">
                                      <p:cBhvr>
                                        <p:cTn id="37" dur="500"/>
                                        <p:tgtEl>
                                          <p:spTgt spid="81"/>
                                        </p:tgtEl>
                                      </p:cBhvr>
                                    </p:animEffect>
                                  </p:childTnLst>
                                </p:cTn>
                              </p:par>
                            </p:childTnLst>
                          </p:cTn>
                        </p:par>
                        <p:par>
                          <p:cTn id="38" fill="hold">
                            <p:stCondLst>
                              <p:cond delay="4750"/>
                            </p:stCondLst>
                            <p:childTnLst>
                              <p:par>
                                <p:cTn id="39" presetID="22" presetClass="entr" presetSubtype="2" fill="hold" nodeType="after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wipe(right)">
                                      <p:cBhvr>
                                        <p:cTn id="41" dur="500"/>
                                        <p:tgtEl>
                                          <p:spTgt spid="82"/>
                                        </p:tgtEl>
                                      </p:cBhvr>
                                    </p:animEffect>
                                  </p:childTnLst>
                                </p:cTn>
                              </p:par>
                            </p:childTnLst>
                          </p:cTn>
                        </p:par>
                        <p:par>
                          <p:cTn id="42" fill="hold">
                            <p:stCondLst>
                              <p:cond delay="5250"/>
                            </p:stCondLst>
                            <p:childTnLst>
                              <p:par>
                                <p:cTn id="43" presetID="22" presetClass="entr" presetSubtype="4"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down)">
                                      <p:cBhvr>
                                        <p:cTn id="45" dur="500"/>
                                        <p:tgtEl>
                                          <p:spTgt spid="83"/>
                                        </p:tgtEl>
                                      </p:cBhvr>
                                    </p:animEffect>
                                  </p:childTnLst>
                                </p:cTn>
                              </p:par>
                            </p:childTnLst>
                          </p:cTn>
                        </p:par>
                        <p:par>
                          <p:cTn id="46" fill="hold">
                            <p:stCondLst>
                              <p:cond delay="5750"/>
                            </p:stCondLst>
                            <p:childTnLst>
                              <p:par>
                                <p:cTn id="47" presetID="22" presetClass="entr" presetSubtype="2"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childTnLst>
                          </p:cTn>
                        </p:par>
                        <p:par>
                          <p:cTn id="50" fill="hold">
                            <p:stCondLst>
                              <p:cond delay="6250"/>
                            </p:stCondLst>
                            <p:childTnLst>
                              <p:par>
                                <p:cTn id="51" presetID="22" presetClass="entr" presetSubtype="4" fill="hold"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down)">
                                      <p:cBhvr>
                                        <p:cTn id="53" dur="500"/>
                                        <p:tgtEl>
                                          <p:spTgt spid="85"/>
                                        </p:tgtEl>
                                      </p:cBhvr>
                                    </p:animEffect>
                                  </p:childTnLst>
                                </p:cTn>
                              </p:par>
                            </p:childTnLst>
                          </p:cTn>
                        </p:par>
                        <p:par>
                          <p:cTn id="54" fill="hold">
                            <p:stCondLst>
                              <p:cond delay="6750"/>
                            </p:stCondLst>
                            <p:childTnLst>
                              <p:par>
                                <p:cTn id="55" presetID="22" presetClass="entr" presetSubtype="2" fill="hold" nodeType="after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wipe(right)">
                                      <p:cBhvr>
                                        <p:cTn id="57" dur="500"/>
                                        <p:tgtEl>
                                          <p:spTgt spid="86"/>
                                        </p:tgtEl>
                                      </p:cBhvr>
                                    </p:animEffect>
                                  </p:childTnLst>
                                </p:cTn>
                              </p:par>
                            </p:childTnLst>
                          </p:cTn>
                        </p:par>
                        <p:par>
                          <p:cTn id="58" fill="hold">
                            <p:stCondLst>
                              <p:cond delay="7250"/>
                            </p:stCondLst>
                            <p:childTnLst>
                              <p:par>
                                <p:cTn id="59" presetID="22" presetClass="entr" presetSubtype="4" fill="hold"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down)">
                                      <p:cBhvr>
                                        <p:cTn id="61" dur="500"/>
                                        <p:tgtEl>
                                          <p:spTgt spid="87"/>
                                        </p:tgtEl>
                                      </p:cBhvr>
                                    </p:animEffect>
                                  </p:childTnLst>
                                </p:cTn>
                              </p:par>
                            </p:childTnLst>
                          </p:cTn>
                        </p:par>
                        <p:par>
                          <p:cTn id="62" fill="hold">
                            <p:stCondLst>
                              <p:cond delay="7750"/>
                            </p:stCondLst>
                            <p:childTnLst>
                              <p:par>
                                <p:cTn id="63" presetID="22" presetClass="entr" presetSubtype="2"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right)">
                                      <p:cBhvr>
                                        <p:cTn id="65" dur="500"/>
                                        <p:tgtEl>
                                          <p:spTgt spid="88"/>
                                        </p:tgtEl>
                                      </p:cBhvr>
                                    </p:animEffect>
                                  </p:childTnLst>
                                </p:cTn>
                              </p:par>
                            </p:childTnLst>
                          </p:cTn>
                        </p:par>
                        <p:par>
                          <p:cTn id="66" fill="hold">
                            <p:stCondLst>
                              <p:cond delay="8250"/>
                            </p:stCondLst>
                            <p:childTnLst>
                              <p:par>
                                <p:cTn id="67" presetID="22" presetClass="entr" presetSubtype="4" fill="hold" grpId="0"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down)">
                                      <p:cBhvr>
                                        <p:cTn id="69" dur="750"/>
                                        <p:tgtEl>
                                          <p:spTgt spid="89"/>
                                        </p:tgtEl>
                                      </p:cBhvr>
                                    </p:animEffect>
                                  </p:childTnLst>
                                </p:cTn>
                              </p:par>
                            </p:childTnLst>
                          </p:cTn>
                        </p:par>
                        <p:par>
                          <p:cTn id="70" fill="hold">
                            <p:stCondLst>
                              <p:cond delay="9000"/>
                            </p:stCondLst>
                            <p:childTnLst>
                              <p:par>
                                <p:cTn id="71" presetID="22" presetClass="entr" presetSubtype="4" fill="hold" grpId="0"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wipe(down)">
                                      <p:cBhvr>
                                        <p:cTn id="73" dur="750"/>
                                        <p:tgtEl>
                                          <p:spTgt spid="90"/>
                                        </p:tgtEl>
                                      </p:cBhvr>
                                    </p:animEffect>
                                  </p:childTnLst>
                                </p:cTn>
                              </p:par>
                            </p:childTnLst>
                          </p:cTn>
                        </p:par>
                        <p:par>
                          <p:cTn id="74" fill="hold">
                            <p:stCondLst>
                              <p:cond delay="9750"/>
                            </p:stCondLst>
                            <p:childTnLst>
                              <p:par>
                                <p:cTn id="75" presetID="22" presetClass="entr" presetSubtype="4" fill="hold" grpId="0"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wipe(down)">
                                      <p:cBhvr>
                                        <p:cTn id="77" dur="750"/>
                                        <p:tgtEl>
                                          <p:spTgt spid="91"/>
                                        </p:tgtEl>
                                      </p:cBhvr>
                                    </p:animEffect>
                                  </p:childTnLst>
                                </p:cTn>
                              </p:par>
                            </p:childTnLst>
                          </p:cTn>
                        </p:par>
                        <p:par>
                          <p:cTn id="78" fill="hold">
                            <p:stCondLst>
                              <p:cond delay="10500"/>
                            </p:stCondLst>
                            <p:childTnLst>
                              <p:par>
                                <p:cTn id="79" presetID="22" presetClass="entr" presetSubtype="4" fill="hold" grpId="0" nodeType="after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wipe(down)">
                                      <p:cBhvr>
                                        <p:cTn id="81" dur="750"/>
                                        <p:tgtEl>
                                          <p:spTgt spid="92"/>
                                        </p:tgtEl>
                                      </p:cBhvr>
                                    </p:animEffect>
                                  </p:childTnLst>
                                </p:cTn>
                              </p:par>
                            </p:childTnLst>
                          </p:cTn>
                        </p:par>
                        <p:par>
                          <p:cTn id="82" fill="hold">
                            <p:stCondLst>
                              <p:cond delay="11250"/>
                            </p:stCondLst>
                            <p:childTnLst>
                              <p:par>
                                <p:cTn id="83" presetID="22" presetClass="entr" presetSubtype="4" fill="hold" grpId="0" nodeType="after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wipe(down)">
                                      <p:cBhvr>
                                        <p:cTn id="85" dur="750"/>
                                        <p:tgtEl>
                                          <p:spTgt spid="93"/>
                                        </p:tgtEl>
                                      </p:cBhvr>
                                    </p:animEffect>
                                  </p:childTnLst>
                                </p:cTn>
                              </p:par>
                            </p:childTnLst>
                          </p:cTn>
                        </p:par>
                        <p:par>
                          <p:cTn id="86" fill="hold">
                            <p:stCondLst>
                              <p:cond delay="12000"/>
                            </p:stCondLst>
                            <p:childTnLst>
                              <p:par>
                                <p:cTn id="87" presetID="22" presetClass="entr" presetSubtype="4" fill="hold" grpId="0"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750"/>
                                        <p:tgtEl>
                                          <p:spTgt spid="94"/>
                                        </p:tgtEl>
                                      </p:cBhvr>
                                    </p:animEffect>
                                  </p:childTnLst>
                                </p:cTn>
                              </p:par>
                            </p:childTnLst>
                          </p:cTn>
                        </p:par>
                        <p:par>
                          <p:cTn id="90" fill="hold">
                            <p:stCondLst>
                              <p:cond delay="12750"/>
                            </p:stCondLst>
                            <p:childTnLst>
                              <p:par>
                                <p:cTn id="91" presetID="22" presetClass="entr" presetSubtype="1" fill="hold" grpId="0" nodeType="after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up)">
                                      <p:cBhvr>
                                        <p:cTn id="93"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9" grpId="0"/>
      <p:bldP spid="90" grpId="0"/>
      <p:bldP spid="91" grpId="0"/>
      <p:bldP spid="92" grpId="0"/>
      <p:bldP spid="93" grpId="0"/>
      <p:bldP spid="94" grpId="0"/>
      <p:bldP spid="9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a:spLocks noChangeAspect="1" noEditPoints="1"/>
          </p:cNvSpPr>
          <p:nvPr/>
        </p:nvSpPr>
        <p:spPr bwMode="auto">
          <a:xfrm>
            <a:off x="6834079" y="5065296"/>
            <a:ext cx="1697448" cy="1800000"/>
          </a:xfrm>
          <a:custGeom>
            <a:avLst/>
            <a:gdLst>
              <a:gd name="T0" fmla="*/ 501 w 722"/>
              <a:gd name="T1" fmla="*/ 527 h 775"/>
              <a:gd name="T2" fmla="*/ 466 w 722"/>
              <a:gd name="T3" fmla="*/ 496 h 775"/>
              <a:gd name="T4" fmla="*/ 517 w 722"/>
              <a:gd name="T5" fmla="*/ 551 h 775"/>
              <a:gd name="T6" fmla="*/ 720 w 722"/>
              <a:gd name="T7" fmla="*/ 704 h 775"/>
              <a:gd name="T8" fmla="*/ 696 w 722"/>
              <a:gd name="T9" fmla="*/ 775 h 775"/>
              <a:gd name="T10" fmla="*/ 364 w 722"/>
              <a:gd name="T11" fmla="*/ 775 h 775"/>
              <a:gd name="T12" fmla="*/ 364 w 722"/>
              <a:gd name="T13" fmla="*/ 731 h 775"/>
              <a:gd name="T14" fmla="*/ 633 w 722"/>
              <a:gd name="T15" fmla="*/ 620 h 775"/>
              <a:gd name="T16" fmla="*/ 493 w 722"/>
              <a:gd name="T17" fmla="*/ 571 h 775"/>
              <a:gd name="T18" fmla="*/ 439 w 722"/>
              <a:gd name="T19" fmla="*/ 494 h 775"/>
              <a:gd name="T20" fmla="*/ 364 w 722"/>
              <a:gd name="T21" fmla="*/ 515 h 775"/>
              <a:gd name="T22" fmla="*/ 364 w 722"/>
              <a:gd name="T23" fmla="*/ 492 h 775"/>
              <a:gd name="T24" fmla="*/ 507 w 722"/>
              <a:gd name="T25" fmla="*/ 379 h 775"/>
              <a:gd name="T26" fmla="*/ 529 w 722"/>
              <a:gd name="T27" fmla="*/ 367 h 775"/>
              <a:gd name="T28" fmla="*/ 471 w 722"/>
              <a:gd name="T29" fmla="*/ 220 h 775"/>
              <a:gd name="T30" fmla="*/ 364 w 722"/>
              <a:gd name="T31" fmla="*/ 319 h 775"/>
              <a:gd name="T32" fmla="*/ 364 w 722"/>
              <a:gd name="T33" fmla="*/ 241 h 775"/>
              <a:gd name="T34" fmla="*/ 404 w 722"/>
              <a:gd name="T35" fmla="*/ 182 h 775"/>
              <a:gd name="T36" fmla="*/ 364 w 722"/>
              <a:gd name="T37" fmla="*/ 218 h 775"/>
              <a:gd name="T38" fmla="*/ 364 w 722"/>
              <a:gd name="T39" fmla="*/ 4 h 775"/>
              <a:gd name="T40" fmla="*/ 458 w 722"/>
              <a:gd name="T41" fmla="*/ 39 h 775"/>
              <a:gd name="T42" fmla="*/ 501 w 722"/>
              <a:gd name="T43" fmla="*/ 527 h 775"/>
              <a:gd name="T44" fmla="*/ 364 w 722"/>
              <a:gd name="T45" fmla="*/ 775 h 775"/>
              <a:gd name="T46" fmla="*/ 27 w 722"/>
              <a:gd name="T47" fmla="*/ 775 h 775"/>
              <a:gd name="T48" fmla="*/ 3 w 722"/>
              <a:gd name="T49" fmla="*/ 704 h 775"/>
              <a:gd name="T50" fmla="*/ 206 w 722"/>
              <a:gd name="T51" fmla="*/ 551 h 775"/>
              <a:gd name="T52" fmla="*/ 258 w 722"/>
              <a:gd name="T53" fmla="*/ 491 h 775"/>
              <a:gd name="T54" fmla="*/ 217 w 722"/>
              <a:gd name="T55" fmla="*/ 524 h 775"/>
              <a:gd name="T56" fmla="*/ 127 w 722"/>
              <a:gd name="T57" fmla="*/ 278 h 775"/>
              <a:gd name="T58" fmla="*/ 364 w 722"/>
              <a:gd name="T59" fmla="*/ 4 h 775"/>
              <a:gd name="T60" fmla="*/ 364 w 722"/>
              <a:gd name="T61" fmla="*/ 218 h 775"/>
              <a:gd name="T62" fmla="*/ 198 w 722"/>
              <a:gd name="T63" fmla="*/ 371 h 775"/>
              <a:gd name="T64" fmla="*/ 215 w 722"/>
              <a:gd name="T65" fmla="*/ 379 h 775"/>
              <a:gd name="T66" fmla="*/ 361 w 722"/>
              <a:gd name="T67" fmla="*/ 492 h 775"/>
              <a:gd name="T68" fmla="*/ 364 w 722"/>
              <a:gd name="T69" fmla="*/ 492 h 775"/>
              <a:gd name="T70" fmla="*/ 364 w 722"/>
              <a:gd name="T71" fmla="*/ 515 h 775"/>
              <a:gd name="T72" fmla="*/ 361 w 722"/>
              <a:gd name="T73" fmla="*/ 515 h 775"/>
              <a:gd name="T74" fmla="*/ 283 w 722"/>
              <a:gd name="T75" fmla="*/ 494 h 775"/>
              <a:gd name="T76" fmla="*/ 224 w 722"/>
              <a:gd name="T77" fmla="*/ 571 h 775"/>
              <a:gd name="T78" fmla="*/ 94 w 722"/>
              <a:gd name="T79" fmla="*/ 617 h 775"/>
              <a:gd name="T80" fmla="*/ 364 w 722"/>
              <a:gd name="T81" fmla="*/ 731 h 775"/>
              <a:gd name="T82" fmla="*/ 364 w 722"/>
              <a:gd name="T83" fmla="*/ 775 h 775"/>
              <a:gd name="T84" fmla="*/ 364 w 722"/>
              <a:gd name="T85" fmla="*/ 241 h 775"/>
              <a:gd name="T86" fmla="*/ 249 w 722"/>
              <a:gd name="T87" fmla="*/ 358 h 775"/>
              <a:gd name="T88" fmla="*/ 364 w 722"/>
              <a:gd name="T89" fmla="*/ 319 h 775"/>
              <a:gd name="T90" fmla="*/ 364 w 722"/>
              <a:gd name="T91" fmla="*/ 2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2" h="775">
                <a:moveTo>
                  <a:pt x="501" y="527"/>
                </a:moveTo>
                <a:cubicBezTo>
                  <a:pt x="489" y="515"/>
                  <a:pt x="477" y="505"/>
                  <a:pt x="466" y="496"/>
                </a:cubicBezTo>
                <a:cubicBezTo>
                  <a:pt x="472" y="519"/>
                  <a:pt x="487" y="538"/>
                  <a:pt x="517" y="551"/>
                </a:cubicBezTo>
                <a:cubicBezTo>
                  <a:pt x="602" y="587"/>
                  <a:pt x="722" y="596"/>
                  <a:pt x="720" y="704"/>
                </a:cubicBezTo>
                <a:cubicBezTo>
                  <a:pt x="719" y="727"/>
                  <a:pt x="710" y="751"/>
                  <a:pt x="696" y="775"/>
                </a:cubicBezTo>
                <a:cubicBezTo>
                  <a:pt x="364" y="775"/>
                  <a:pt x="364" y="775"/>
                  <a:pt x="364" y="775"/>
                </a:cubicBezTo>
                <a:cubicBezTo>
                  <a:pt x="364" y="731"/>
                  <a:pt x="364" y="731"/>
                  <a:pt x="364" y="731"/>
                </a:cubicBezTo>
                <a:cubicBezTo>
                  <a:pt x="459" y="729"/>
                  <a:pt x="556" y="693"/>
                  <a:pt x="633" y="620"/>
                </a:cubicBezTo>
                <a:cubicBezTo>
                  <a:pt x="591" y="600"/>
                  <a:pt x="532" y="588"/>
                  <a:pt x="493" y="571"/>
                </a:cubicBezTo>
                <a:cubicBezTo>
                  <a:pt x="464" y="559"/>
                  <a:pt x="448" y="529"/>
                  <a:pt x="439" y="494"/>
                </a:cubicBezTo>
                <a:cubicBezTo>
                  <a:pt x="417" y="507"/>
                  <a:pt x="392" y="515"/>
                  <a:pt x="364" y="515"/>
                </a:cubicBezTo>
                <a:cubicBezTo>
                  <a:pt x="364" y="492"/>
                  <a:pt x="364" y="492"/>
                  <a:pt x="364" y="492"/>
                </a:cubicBezTo>
                <a:cubicBezTo>
                  <a:pt x="431" y="491"/>
                  <a:pt x="480" y="443"/>
                  <a:pt x="507" y="379"/>
                </a:cubicBezTo>
                <a:cubicBezTo>
                  <a:pt x="515" y="378"/>
                  <a:pt x="523" y="374"/>
                  <a:pt x="529" y="367"/>
                </a:cubicBezTo>
                <a:cubicBezTo>
                  <a:pt x="504" y="332"/>
                  <a:pt x="484" y="274"/>
                  <a:pt x="471" y="220"/>
                </a:cubicBezTo>
                <a:cubicBezTo>
                  <a:pt x="443" y="256"/>
                  <a:pt x="404" y="292"/>
                  <a:pt x="364" y="319"/>
                </a:cubicBezTo>
                <a:cubicBezTo>
                  <a:pt x="364" y="241"/>
                  <a:pt x="364" y="241"/>
                  <a:pt x="364" y="241"/>
                </a:cubicBezTo>
                <a:cubicBezTo>
                  <a:pt x="385" y="215"/>
                  <a:pt x="396" y="195"/>
                  <a:pt x="404" y="182"/>
                </a:cubicBezTo>
                <a:cubicBezTo>
                  <a:pt x="389" y="194"/>
                  <a:pt x="376" y="207"/>
                  <a:pt x="364" y="218"/>
                </a:cubicBezTo>
                <a:cubicBezTo>
                  <a:pt x="364" y="4"/>
                  <a:pt x="364" y="4"/>
                  <a:pt x="364" y="4"/>
                </a:cubicBezTo>
                <a:cubicBezTo>
                  <a:pt x="400" y="5"/>
                  <a:pt x="434" y="17"/>
                  <a:pt x="458" y="39"/>
                </a:cubicBezTo>
                <a:cubicBezTo>
                  <a:pt x="670" y="39"/>
                  <a:pt x="616" y="421"/>
                  <a:pt x="501" y="527"/>
                </a:cubicBezTo>
                <a:close/>
                <a:moveTo>
                  <a:pt x="364" y="775"/>
                </a:moveTo>
                <a:cubicBezTo>
                  <a:pt x="27" y="775"/>
                  <a:pt x="27" y="775"/>
                  <a:pt x="27" y="775"/>
                </a:cubicBezTo>
                <a:cubicBezTo>
                  <a:pt x="13" y="751"/>
                  <a:pt x="3" y="727"/>
                  <a:pt x="3" y="704"/>
                </a:cubicBezTo>
                <a:cubicBezTo>
                  <a:pt x="0" y="596"/>
                  <a:pt x="120" y="587"/>
                  <a:pt x="206" y="551"/>
                </a:cubicBezTo>
                <a:cubicBezTo>
                  <a:pt x="238" y="538"/>
                  <a:pt x="252" y="517"/>
                  <a:pt x="258" y="491"/>
                </a:cubicBezTo>
                <a:cubicBezTo>
                  <a:pt x="244" y="501"/>
                  <a:pt x="230" y="512"/>
                  <a:pt x="217" y="524"/>
                </a:cubicBezTo>
                <a:cubicBezTo>
                  <a:pt x="161" y="454"/>
                  <a:pt x="128" y="396"/>
                  <a:pt x="127" y="278"/>
                </a:cubicBezTo>
                <a:cubicBezTo>
                  <a:pt x="125" y="86"/>
                  <a:pt x="258" y="0"/>
                  <a:pt x="364" y="4"/>
                </a:cubicBezTo>
                <a:cubicBezTo>
                  <a:pt x="364" y="218"/>
                  <a:pt x="364" y="218"/>
                  <a:pt x="364" y="218"/>
                </a:cubicBezTo>
                <a:cubicBezTo>
                  <a:pt x="281" y="295"/>
                  <a:pt x="242" y="344"/>
                  <a:pt x="198" y="371"/>
                </a:cubicBezTo>
                <a:cubicBezTo>
                  <a:pt x="203" y="375"/>
                  <a:pt x="209" y="378"/>
                  <a:pt x="215" y="379"/>
                </a:cubicBezTo>
                <a:cubicBezTo>
                  <a:pt x="243" y="444"/>
                  <a:pt x="293" y="492"/>
                  <a:pt x="361" y="492"/>
                </a:cubicBezTo>
                <a:cubicBezTo>
                  <a:pt x="362" y="492"/>
                  <a:pt x="363" y="492"/>
                  <a:pt x="364" y="492"/>
                </a:cubicBezTo>
                <a:cubicBezTo>
                  <a:pt x="364" y="515"/>
                  <a:pt x="364" y="515"/>
                  <a:pt x="364" y="515"/>
                </a:cubicBezTo>
                <a:cubicBezTo>
                  <a:pt x="363" y="515"/>
                  <a:pt x="362" y="515"/>
                  <a:pt x="361" y="515"/>
                </a:cubicBezTo>
                <a:cubicBezTo>
                  <a:pt x="332" y="515"/>
                  <a:pt x="306" y="507"/>
                  <a:pt x="283" y="494"/>
                </a:cubicBezTo>
                <a:cubicBezTo>
                  <a:pt x="273" y="529"/>
                  <a:pt x="255" y="560"/>
                  <a:pt x="224" y="571"/>
                </a:cubicBezTo>
                <a:cubicBezTo>
                  <a:pt x="179" y="588"/>
                  <a:pt x="131" y="599"/>
                  <a:pt x="94" y="617"/>
                </a:cubicBezTo>
                <a:cubicBezTo>
                  <a:pt x="162" y="694"/>
                  <a:pt x="261" y="732"/>
                  <a:pt x="364" y="731"/>
                </a:cubicBezTo>
                <a:cubicBezTo>
                  <a:pt x="364" y="775"/>
                  <a:pt x="364" y="775"/>
                  <a:pt x="364" y="775"/>
                </a:cubicBezTo>
                <a:close/>
                <a:moveTo>
                  <a:pt x="364" y="241"/>
                </a:moveTo>
                <a:cubicBezTo>
                  <a:pt x="341" y="270"/>
                  <a:pt x="305" y="308"/>
                  <a:pt x="249" y="358"/>
                </a:cubicBezTo>
                <a:cubicBezTo>
                  <a:pt x="279" y="363"/>
                  <a:pt x="322" y="346"/>
                  <a:pt x="364" y="319"/>
                </a:cubicBezTo>
                <a:lnTo>
                  <a:pt x="364" y="241"/>
                </a:lnTo>
                <a:close/>
              </a:path>
            </a:pathLst>
          </a:custGeom>
          <a:solidFill>
            <a:schemeClr val="accent4"/>
          </a:solidFill>
          <a:ln>
            <a:noFill/>
          </a:ln>
          <a:effectLs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noChangeAspect="1" noEditPoints="1"/>
          </p:cNvSpPr>
          <p:nvPr/>
        </p:nvSpPr>
        <p:spPr bwMode="auto">
          <a:xfrm>
            <a:off x="4978190" y="4632775"/>
            <a:ext cx="2125283" cy="2232000"/>
          </a:xfrm>
          <a:custGeom>
            <a:avLst/>
            <a:gdLst>
              <a:gd name="T0" fmla="*/ 346 w 691"/>
              <a:gd name="T1" fmla="*/ 0 h 794"/>
              <a:gd name="T2" fmla="*/ 515 w 691"/>
              <a:gd name="T3" fmla="*/ 451 h 794"/>
              <a:gd name="T4" fmla="*/ 523 w 691"/>
              <a:gd name="T5" fmla="*/ 445 h 794"/>
              <a:gd name="T6" fmla="*/ 551 w 691"/>
              <a:gd name="T7" fmla="*/ 594 h 794"/>
              <a:gd name="T8" fmla="*/ 555 w 691"/>
              <a:gd name="T9" fmla="*/ 601 h 794"/>
              <a:gd name="T10" fmla="*/ 689 w 691"/>
              <a:gd name="T11" fmla="*/ 726 h 794"/>
              <a:gd name="T12" fmla="*/ 666 w 691"/>
              <a:gd name="T13" fmla="*/ 794 h 794"/>
              <a:gd name="T14" fmla="*/ 346 w 691"/>
              <a:gd name="T15" fmla="*/ 794 h 794"/>
              <a:gd name="T16" fmla="*/ 346 w 691"/>
              <a:gd name="T17" fmla="*/ 794 h 794"/>
              <a:gd name="T18" fmla="*/ 642 w 691"/>
              <a:gd name="T19" fmla="*/ 794 h 794"/>
              <a:gd name="T20" fmla="*/ 643 w 691"/>
              <a:gd name="T21" fmla="*/ 793 h 794"/>
              <a:gd name="T22" fmla="*/ 346 w 691"/>
              <a:gd name="T23" fmla="*/ 793 h 794"/>
              <a:gd name="T24" fmla="*/ 346 w 691"/>
              <a:gd name="T25" fmla="*/ 737 h 794"/>
              <a:gd name="T26" fmla="*/ 641 w 691"/>
              <a:gd name="T27" fmla="*/ 669 h 794"/>
              <a:gd name="T28" fmla="*/ 636 w 691"/>
              <a:gd name="T29" fmla="*/ 665 h 794"/>
              <a:gd name="T30" fmla="*/ 565 w 691"/>
              <a:gd name="T31" fmla="*/ 630 h 794"/>
              <a:gd name="T32" fmla="*/ 536 w 691"/>
              <a:gd name="T33" fmla="*/ 697 h 794"/>
              <a:gd name="T34" fmla="*/ 419 w 691"/>
              <a:gd name="T35" fmla="*/ 526 h 794"/>
              <a:gd name="T36" fmla="*/ 346 w 691"/>
              <a:gd name="T37" fmla="*/ 545 h 794"/>
              <a:gd name="T38" fmla="*/ 346 w 691"/>
              <a:gd name="T39" fmla="*/ 523 h 794"/>
              <a:gd name="T40" fmla="*/ 485 w 691"/>
              <a:gd name="T41" fmla="*/ 415 h 794"/>
              <a:gd name="T42" fmla="*/ 509 w 691"/>
              <a:gd name="T43" fmla="*/ 278 h 794"/>
              <a:gd name="T44" fmla="*/ 489 w 691"/>
              <a:gd name="T45" fmla="*/ 304 h 794"/>
              <a:gd name="T46" fmla="*/ 480 w 691"/>
              <a:gd name="T47" fmla="*/ 294 h 794"/>
              <a:gd name="T48" fmla="*/ 480 w 691"/>
              <a:gd name="T49" fmla="*/ 286 h 794"/>
              <a:gd name="T50" fmla="*/ 346 w 691"/>
              <a:gd name="T51" fmla="*/ 292 h 794"/>
              <a:gd name="T52" fmla="*/ 346 w 691"/>
              <a:gd name="T53" fmla="*/ 84 h 794"/>
              <a:gd name="T54" fmla="*/ 470 w 691"/>
              <a:gd name="T55" fmla="*/ 135 h 794"/>
              <a:gd name="T56" fmla="*/ 524 w 691"/>
              <a:gd name="T57" fmla="*/ 251 h 794"/>
              <a:gd name="T58" fmla="*/ 346 w 691"/>
              <a:gd name="T59" fmla="*/ 39 h 794"/>
              <a:gd name="T60" fmla="*/ 346 w 691"/>
              <a:gd name="T61" fmla="*/ 0 h 794"/>
              <a:gd name="T62" fmla="*/ 191 w 691"/>
              <a:gd name="T63" fmla="*/ 473 h 794"/>
              <a:gd name="T64" fmla="*/ 346 w 691"/>
              <a:gd name="T65" fmla="*/ 0 h 794"/>
              <a:gd name="T66" fmla="*/ 346 w 691"/>
              <a:gd name="T67" fmla="*/ 39 h 794"/>
              <a:gd name="T68" fmla="*/ 168 w 691"/>
              <a:gd name="T69" fmla="*/ 251 h 794"/>
              <a:gd name="T70" fmla="*/ 221 w 691"/>
              <a:gd name="T71" fmla="*/ 135 h 794"/>
              <a:gd name="T72" fmla="*/ 346 w 691"/>
              <a:gd name="T73" fmla="*/ 84 h 794"/>
              <a:gd name="T74" fmla="*/ 346 w 691"/>
              <a:gd name="T75" fmla="*/ 292 h 794"/>
              <a:gd name="T76" fmla="*/ 326 w 691"/>
              <a:gd name="T77" fmla="*/ 285 h 794"/>
              <a:gd name="T78" fmla="*/ 228 w 691"/>
              <a:gd name="T79" fmla="*/ 209 h 794"/>
              <a:gd name="T80" fmla="*/ 212 w 691"/>
              <a:gd name="T81" fmla="*/ 294 h 794"/>
              <a:gd name="T82" fmla="*/ 202 w 691"/>
              <a:gd name="T83" fmla="*/ 304 h 794"/>
              <a:gd name="T84" fmla="*/ 183 w 691"/>
              <a:gd name="T85" fmla="*/ 278 h 794"/>
              <a:gd name="T86" fmla="*/ 206 w 691"/>
              <a:gd name="T87" fmla="*/ 415 h 794"/>
              <a:gd name="T88" fmla="*/ 346 w 691"/>
              <a:gd name="T89" fmla="*/ 523 h 794"/>
              <a:gd name="T90" fmla="*/ 346 w 691"/>
              <a:gd name="T91" fmla="*/ 545 h 794"/>
              <a:gd name="T92" fmla="*/ 270 w 691"/>
              <a:gd name="T93" fmla="*/ 525 h 794"/>
              <a:gd name="T94" fmla="*/ 214 w 691"/>
              <a:gd name="T95" fmla="*/ 599 h 794"/>
              <a:gd name="T96" fmla="*/ 55 w 691"/>
              <a:gd name="T97" fmla="*/ 667 h 794"/>
              <a:gd name="T98" fmla="*/ 50 w 691"/>
              <a:gd name="T99" fmla="*/ 672 h 794"/>
              <a:gd name="T100" fmla="*/ 346 w 691"/>
              <a:gd name="T101" fmla="*/ 737 h 794"/>
              <a:gd name="T102" fmla="*/ 346 w 691"/>
              <a:gd name="T103" fmla="*/ 793 h 794"/>
              <a:gd name="T104" fmla="*/ 50 w 691"/>
              <a:gd name="T105" fmla="*/ 793 h 794"/>
              <a:gd name="T106" fmla="*/ 51 w 691"/>
              <a:gd name="T107" fmla="*/ 793 h 794"/>
              <a:gd name="T108" fmla="*/ 346 w 691"/>
              <a:gd name="T109" fmla="*/ 794 h 794"/>
              <a:gd name="T110" fmla="*/ 346 w 691"/>
              <a:gd name="T111" fmla="*/ 794 h 794"/>
              <a:gd name="T112" fmla="*/ 26 w 691"/>
              <a:gd name="T113" fmla="*/ 794 h 794"/>
              <a:gd name="T114" fmla="*/ 2 w 691"/>
              <a:gd name="T115" fmla="*/ 726 h 794"/>
              <a:gd name="T116" fmla="*/ 197 w 691"/>
              <a:gd name="T117" fmla="*/ 579 h 794"/>
              <a:gd name="T118" fmla="*/ 248 w 691"/>
              <a:gd name="T119" fmla="*/ 518 h 794"/>
              <a:gd name="T120" fmla="*/ 191 w 691"/>
              <a:gd name="T121" fmla="*/ 473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1" h="794">
                <a:moveTo>
                  <a:pt x="346" y="0"/>
                </a:moveTo>
                <a:cubicBezTo>
                  <a:pt x="514" y="0"/>
                  <a:pt x="640" y="296"/>
                  <a:pt x="515" y="451"/>
                </a:cubicBezTo>
                <a:cubicBezTo>
                  <a:pt x="520" y="448"/>
                  <a:pt x="523" y="446"/>
                  <a:pt x="523" y="445"/>
                </a:cubicBezTo>
                <a:cubicBezTo>
                  <a:pt x="452" y="526"/>
                  <a:pt x="520" y="548"/>
                  <a:pt x="551" y="594"/>
                </a:cubicBezTo>
                <a:cubicBezTo>
                  <a:pt x="552" y="596"/>
                  <a:pt x="554" y="598"/>
                  <a:pt x="555" y="601"/>
                </a:cubicBezTo>
                <a:cubicBezTo>
                  <a:pt x="623" y="623"/>
                  <a:pt x="691" y="647"/>
                  <a:pt x="689" y="726"/>
                </a:cubicBezTo>
                <a:cubicBezTo>
                  <a:pt x="688" y="748"/>
                  <a:pt x="679" y="771"/>
                  <a:pt x="666" y="794"/>
                </a:cubicBezTo>
                <a:cubicBezTo>
                  <a:pt x="346" y="794"/>
                  <a:pt x="346" y="794"/>
                  <a:pt x="346" y="794"/>
                </a:cubicBezTo>
                <a:cubicBezTo>
                  <a:pt x="346" y="794"/>
                  <a:pt x="346" y="794"/>
                  <a:pt x="346" y="794"/>
                </a:cubicBezTo>
                <a:cubicBezTo>
                  <a:pt x="642" y="794"/>
                  <a:pt x="642" y="794"/>
                  <a:pt x="642" y="794"/>
                </a:cubicBezTo>
                <a:cubicBezTo>
                  <a:pt x="643" y="793"/>
                  <a:pt x="643" y="793"/>
                  <a:pt x="643" y="793"/>
                </a:cubicBezTo>
                <a:cubicBezTo>
                  <a:pt x="346" y="793"/>
                  <a:pt x="346" y="793"/>
                  <a:pt x="346" y="793"/>
                </a:cubicBezTo>
                <a:cubicBezTo>
                  <a:pt x="346" y="737"/>
                  <a:pt x="346" y="737"/>
                  <a:pt x="346" y="737"/>
                </a:cubicBezTo>
                <a:cubicBezTo>
                  <a:pt x="470" y="737"/>
                  <a:pt x="593" y="714"/>
                  <a:pt x="641" y="669"/>
                </a:cubicBezTo>
                <a:cubicBezTo>
                  <a:pt x="640" y="667"/>
                  <a:pt x="638" y="666"/>
                  <a:pt x="636" y="665"/>
                </a:cubicBezTo>
                <a:cubicBezTo>
                  <a:pt x="619" y="649"/>
                  <a:pt x="593" y="639"/>
                  <a:pt x="565" y="630"/>
                </a:cubicBezTo>
                <a:cubicBezTo>
                  <a:pt x="568" y="654"/>
                  <a:pt x="561" y="679"/>
                  <a:pt x="536" y="697"/>
                </a:cubicBezTo>
                <a:cubicBezTo>
                  <a:pt x="547" y="611"/>
                  <a:pt x="414" y="656"/>
                  <a:pt x="419" y="526"/>
                </a:cubicBezTo>
                <a:cubicBezTo>
                  <a:pt x="397" y="538"/>
                  <a:pt x="373" y="545"/>
                  <a:pt x="346" y="545"/>
                </a:cubicBezTo>
                <a:cubicBezTo>
                  <a:pt x="346" y="523"/>
                  <a:pt x="346" y="523"/>
                  <a:pt x="346" y="523"/>
                </a:cubicBezTo>
                <a:cubicBezTo>
                  <a:pt x="411" y="523"/>
                  <a:pt x="459" y="477"/>
                  <a:pt x="485" y="415"/>
                </a:cubicBezTo>
                <a:cubicBezTo>
                  <a:pt x="530" y="407"/>
                  <a:pt x="544" y="312"/>
                  <a:pt x="509" y="278"/>
                </a:cubicBezTo>
                <a:cubicBezTo>
                  <a:pt x="499" y="279"/>
                  <a:pt x="493" y="291"/>
                  <a:pt x="489" y="304"/>
                </a:cubicBezTo>
                <a:cubicBezTo>
                  <a:pt x="482" y="328"/>
                  <a:pt x="478" y="340"/>
                  <a:pt x="480" y="294"/>
                </a:cubicBezTo>
                <a:cubicBezTo>
                  <a:pt x="480" y="292"/>
                  <a:pt x="480" y="289"/>
                  <a:pt x="480" y="286"/>
                </a:cubicBezTo>
                <a:cubicBezTo>
                  <a:pt x="449" y="304"/>
                  <a:pt x="398" y="307"/>
                  <a:pt x="346" y="292"/>
                </a:cubicBezTo>
                <a:cubicBezTo>
                  <a:pt x="346" y="84"/>
                  <a:pt x="346" y="84"/>
                  <a:pt x="346" y="84"/>
                </a:cubicBezTo>
                <a:cubicBezTo>
                  <a:pt x="399" y="84"/>
                  <a:pt x="441" y="104"/>
                  <a:pt x="470" y="135"/>
                </a:cubicBezTo>
                <a:cubicBezTo>
                  <a:pt x="499" y="165"/>
                  <a:pt x="517" y="207"/>
                  <a:pt x="524" y="251"/>
                </a:cubicBezTo>
                <a:cubicBezTo>
                  <a:pt x="522" y="134"/>
                  <a:pt x="443" y="39"/>
                  <a:pt x="346" y="39"/>
                </a:cubicBezTo>
                <a:lnTo>
                  <a:pt x="346" y="0"/>
                </a:lnTo>
                <a:close/>
                <a:moveTo>
                  <a:pt x="191" y="473"/>
                </a:moveTo>
                <a:cubicBezTo>
                  <a:pt x="35" y="326"/>
                  <a:pt x="168" y="0"/>
                  <a:pt x="346" y="0"/>
                </a:cubicBezTo>
                <a:cubicBezTo>
                  <a:pt x="346" y="39"/>
                  <a:pt x="346" y="39"/>
                  <a:pt x="346" y="39"/>
                </a:cubicBezTo>
                <a:cubicBezTo>
                  <a:pt x="249" y="39"/>
                  <a:pt x="170" y="134"/>
                  <a:pt x="168" y="251"/>
                </a:cubicBezTo>
                <a:cubicBezTo>
                  <a:pt x="175" y="207"/>
                  <a:pt x="192" y="165"/>
                  <a:pt x="221" y="135"/>
                </a:cubicBezTo>
                <a:cubicBezTo>
                  <a:pt x="251" y="104"/>
                  <a:pt x="292" y="84"/>
                  <a:pt x="346" y="84"/>
                </a:cubicBezTo>
                <a:cubicBezTo>
                  <a:pt x="346" y="292"/>
                  <a:pt x="346" y="292"/>
                  <a:pt x="346" y="292"/>
                </a:cubicBezTo>
                <a:cubicBezTo>
                  <a:pt x="339" y="290"/>
                  <a:pt x="332" y="288"/>
                  <a:pt x="326" y="285"/>
                </a:cubicBezTo>
                <a:cubicBezTo>
                  <a:pt x="279" y="267"/>
                  <a:pt x="244" y="239"/>
                  <a:pt x="228" y="209"/>
                </a:cubicBezTo>
                <a:cubicBezTo>
                  <a:pt x="217" y="237"/>
                  <a:pt x="211" y="267"/>
                  <a:pt x="212" y="294"/>
                </a:cubicBezTo>
                <a:cubicBezTo>
                  <a:pt x="214" y="340"/>
                  <a:pt x="210" y="328"/>
                  <a:pt x="202" y="304"/>
                </a:cubicBezTo>
                <a:cubicBezTo>
                  <a:pt x="198" y="291"/>
                  <a:pt x="192" y="279"/>
                  <a:pt x="183" y="278"/>
                </a:cubicBezTo>
                <a:cubicBezTo>
                  <a:pt x="148" y="312"/>
                  <a:pt x="161" y="407"/>
                  <a:pt x="206" y="415"/>
                </a:cubicBezTo>
                <a:cubicBezTo>
                  <a:pt x="232" y="477"/>
                  <a:pt x="280" y="523"/>
                  <a:pt x="346" y="523"/>
                </a:cubicBezTo>
                <a:cubicBezTo>
                  <a:pt x="346" y="545"/>
                  <a:pt x="346" y="545"/>
                  <a:pt x="346" y="545"/>
                </a:cubicBezTo>
                <a:cubicBezTo>
                  <a:pt x="318" y="545"/>
                  <a:pt x="293" y="538"/>
                  <a:pt x="270" y="525"/>
                </a:cubicBezTo>
                <a:cubicBezTo>
                  <a:pt x="261" y="559"/>
                  <a:pt x="244" y="588"/>
                  <a:pt x="214" y="599"/>
                </a:cubicBezTo>
                <a:cubicBezTo>
                  <a:pt x="154" y="622"/>
                  <a:pt x="87" y="634"/>
                  <a:pt x="55" y="667"/>
                </a:cubicBezTo>
                <a:cubicBezTo>
                  <a:pt x="53" y="669"/>
                  <a:pt x="52" y="670"/>
                  <a:pt x="50" y="672"/>
                </a:cubicBezTo>
                <a:cubicBezTo>
                  <a:pt x="102" y="716"/>
                  <a:pt x="224" y="737"/>
                  <a:pt x="346" y="737"/>
                </a:cubicBezTo>
                <a:cubicBezTo>
                  <a:pt x="346" y="793"/>
                  <a:pt x="346" y="793"/>
                  <a:pt x="346" y="793"/>
                </a:cubicBezTo>
                <a:cubicBezTo>
                  <a:pt x="50" y="793"/>
                  <a:pt x="50" y="793"/>
                  <a:pt x="50" y="793"/>
                </a:cubicBezTo>
                <a:cubicBezTo>
                  <a:pt x="51" y="793"/>
                  <a:pt x="51" y="793"/>
                  <a:pt x="51" y="793"/>
                </a:cubicBezTo>
                <a:cubicBezTo>
                  <a:pt x="346" y="794"/>
                  <a:pt x="346" y="794"/>
                  <a:pt x="346" y="794"/>
                </a:cubicBezTo>
                <a:cubicBezTo>
                  <a:pt x="346" y="794"/>
                  <a:pt x="346" y="794"/>
                  <a:pt x="346" y="794"/>
                </a:cubicBezTo>
                <a:cubicBezTo>
                  <a:pt x="26" y="794"/>
                  <a:pt x="26" y="794"/>
                  <a:pt x="26" y="794"/>
                </a:cubicBezTo>
                <a:cubicBezTo>
                  <a:pt x="12" y="771"/>
                  <a:pt x="3" y="748"/>
                  <a:pt x="2" y="726"/>
                </a:cubicBezTo>
                <a:cubicBezTo>
                  <a:pt x="0" y="623"/>
                  <a:pt x="115" y="614"/>
                  <a:pt x="197" y="579"/>
                </a:cubicBezTo>
                <a:cubicBezTo>
                  <a:pt x="230" y="566"/>
                  <a:pt x="243" y="544"/>
                  <a:pt x="248" y="518"/>
                </a:cubicBezTo>
                <a:cubicBezTo>
                  <a:pt x="230" y="506"/>
                  <a:pt x="211" y="491"/>
                  <a:pt x="191" y="473"/>
                </a:cubicBezTo>
                <a:close/>
              </a:path>
            </a:pathLst>
          </a:custGeom>
          <a:solidFill>
            <a:schemeClr val="accent5"/>
          </a:solidFill>
          <a:ln>
            <a:noFill/>
          </a:ln>
          <a:effectLs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a:t>
            </a:fld>
            <a:endParaRPr lang="id-ID" sz="1200" dirty="0">
              <a:solidFill>
                <a:schemeClr val="bg1">
                  <a:lumMod val="65000"/>
                </a:schemeClr>
              </a:solidFill>
            </a:endParaRPr>
          </a:p>
        </p:txBody>
      </p:sp>
      <p:sp>
        <p:nvSpPr>
          <p:cNvPr id="3" name="Content Placeholder 2"/>
          <p:cNvSpPr txBox="1">
            <a:spLocks/>
          </p:cNvSpPr>
          <p:nvPr/>
        </p:nvSpPr>
        <p:spPr>
          <a:xfrm>
            <a:off x="1344664" y="451716"/>
            <a:ext cx="5821794"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4400" dirty="0" err="1">
                <a:solidFill>
                  <a:schemeClr val="accent1">
                    <a:lumMod val="75000"/>
                  </a:schemeClr>
                </a:solidFill>
                <a:ea typeface="Roboto" panose="02000000000000000000" pitchFamily="2" charset="0"/>
              </a:rPr>
              <a:t>A</a:t>
            </a:r>
            <a:r>
              <a:rPr lang="id-ID" sz="4400" dirty="0">
                <a:solidFill>
                  <a:schemeClr val="accent1">
                    <a:lumMod val="75000"/>
                  </a:schemeClr>
                </a:solidFill>
                <a:ea typeface="Roboto" panose="02000000000000000000" pitchFamily="2" charset="0"/>
              </a:rPr>
              <a:t> </a:t>
            </a:r>
            <a:r>
              <a:rPr lang="id-ID" sz="4400" dirty="0" err="1">
                <a:solidFill>
                  <a:schemeClr val="accent1">
                    <a:lumMod val="75000"/>
                  </a:schemeClr>
                </a:solidFill>
                <a:ea typeface="Roboto" panose="02000000000000000000" pitchFamily="2" charset="0"/>
              </a:rPr>
              <a:t>case</a:t>
            </a:r>
            <a:r>
              <a:rPr lang="id-ID" sz="4400" dirty="0">
                <a:solidFill>
                  <a:schemeClr val="accent1">
                    <a:lumMod val="75000"/>
                  </a:schemeClr>
                </a:solidFill>
                <a:ea typeface="Roboto" panose="02000000000000000000" pitchFamily="2" charset="0"/>
              </a:rPr>
              <a:t> study</a:t>
            </a:r>
            <a:endParaRPr lang="en-US" sz="4400" dirty="0">
              <a:solidFill>
                <a:schemeClr val="accent1">
                  <a:lumMod val="75000"/>
                </a:schemeClr>
              </a:solidFill>
              <a:ea typeface="Roboto" panose="02000000000000000000" pitchFamily="2" charset="0"/>
            </a:endParaRPr>
          </a:p>
          <a:p>
            <a:pPr algn="l"/>
            <a:endParaRPr lang="en-US" sz="4400" dirty="0">
              <a:solidFill>
                <a:schemeClr val="bg1">
                  <a:lumMod val="50000"/>
                </a:schemeClr>
              </a:solidFill>
              <a:ea typeface="Roboto" panose="02000000000000000000" pitchFamily="2" charset="0"/>
            </a:endParaRPr>
          </a:p>
        </p:txBody>
      </p:sp>
      <p:sp>
        <p:nvSpPr>
          <p:cNvPr id="7" name="Freeform 5"/>
          <p:cNvSpPr>
            <a:spLocks noChangeAspect="1" noEditPoints="1"/>
          </p:cNvSpPr>
          <p:nvPr/>
        </p:nvSpPr>
        <p:spPr bwMode="auto">
          <a:xfrm>
            <a:off x="3167975" y="4342623"/>
            <a:ext cx="2353625" cy="2520000"/>
          </a:xfrm>
          <a:custGeom>
            <a:avLst/>
            <a:gdLst>
              <a:gd name="T0" fmla="*/ 405 w 749"/>
              <a:gd name="T1" fmla="*/ 70 h 862"/>
              <a:gd name="T2" fmla="*/ 438 w 749"/>
              <a:gd name="T3" fmla="*/ 96 h 862"/>
              <a:gd name="T4" fmla="*/ 581 w 749"/>
              <a:gd name="T5" fmla="*/ 309 h 862"/>
              <a:gd name="T6" fmla="*/ 593 w 749"/>
              <a:gd name="T7" fmla="*/ 345 h 862"/>
              <a:gd name="T8" fmla="*/ 571 w 749"/>
              <a:gd name="T9" fmla="*/ 447 h 862"/>
              <a:gd name="T10" fmla="*/ 479 w 749"/>
              <a:gd name="T11" fmla="*/ 554 h 862"/>
              <a:gd name="T12" fmla="*/ 746 w 749"/>
              <a:gd name="T13" fmla="*/ 788 h 862"/>
              <a:gd name="T14" fmla="*/ 374 w 749"/>
              <a:gd name="T15" fmla="*/ 862 h 862"/>
              <a:gd name="T16" fmla="*/ 376 w 749"/>
              <a:gd name="T17" fmla="*/ 811 h 862"/>
              <a:gd name="T18" fmla="*/ 457 w 749"/>
              <a:gd name="T19" fmla="*/ 570 h 862"/>
              <a:gd name="T20" fmla="*/ 374 w 749"/>
              <a:gd name="T21" fmla="*/ 593 h 862"/>
              <a:gd name="T22" fmla="*/ 374 w 749"/>
              <a:gd name="T23" fmla="*/ 568 h 862"/>
              <a:gd name="T24" fmla="*/ 567 w 749"/>
              <a:gd name="T25" fmla="*/ 330 h 862"/>
              <a:gd name="T26" fmla="*/ 526 w 749"/>
              <a:gd name="T27" fmla="*/ 378 h 862"/>
              <a:gd name="T28" fmla="*/ 519 w 749"/>
              <a:gd name="T29" fmla="*/ 304 h 862"/>
              <a:gd name="T30" fmla="*/ 501 w 749"/>
              <a:gd name="T31" fmla="*/ 224 h 862"/>
              <a:gd name="T32" fmla="*/ 444 w 749"/>
              <a:gd name="T33" fmla="*/ 204 h 862"/>
              <a:gd name="T34" fmla="*/ 374 w 749"/>
              <a:gd name="T35" fmla="*/ 213 h 862"/>
              <a:gd name="T36" fmla="*/ 28 w 749"/>
              <a:gd name="T37" fmla="*/ 862 h 862"/>
              <a:gd name="T38" fmla="*/ 213 w 749"/>
              <a:gd name="T39" fmla="*/ 630 h 862"/>
              <a:gd name="T40" fmla="*/ 207 w 749"/>
              <a:gd name="T41" fmla="*/ 470 h 862"/>
              <a:gd name="T42" fmla="*/ 157 w 749"/>
              <a:gd name="T43" fmla="*/ 399 h 862"/>
              <a:gd name="T44" fmla="*/ 167 w 749"/>
              <a:gd name="T45" fmla="*/ 310 h 862"/>
              <a:gd name="T46" fmla="*/ 254 w 749"/>
              <a:gd name="T47" fmla="*/ 131 h 862"/>
              <a:gd name="T48" fmla="*/ 374 w 749"/>
              <a:gd name="T49" fmla="*/ 1 h 862"/>
              <a:gd name="T50" fmla="*/ 313 w 749"/>
              <a:gd name="T51" fmla="*/ 204 h 862"/>
              <a:gd name="T52" fmla="*/ 230 w 749"/>
              <a:gd name="T53" fmla="*/ 308 h 862"/>
              <a:gd name="T54" fmla="*/ 223 w 749"/>
              <a:gd name="T55" fmla="*/ 378 h 862"/>
              <a:gd name="T56" fmla="*/ 182 w 749"/>
              <a:gd name="T57" fmla="*/ 328 h 862"/>
              <a:gd name="T58" fmla="*/ 374 w 749"/>
              <a:gd name="T59" fmla="*/ 568 h 862"/>
              <a:gd name="T60" fmla="*/ 294 w 749"/>
              <a:gd name="T61" fmla="*/ 571 h 862"/>
              <a:gd name="T62" fmla="*/ 374 w 749"/>
              <a:gd name="T63" fmla="*/ 810 h 862"/>
              <a:gd name="T64" fmla="*/ 28 w 749"/>
              <a:gd name="T65"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9" h="862">
                <a:moveTo>
                  <a:pt x="374" y="1"/>
                </a:moveTo>
                <a:cubicBezTo>
                  <a:pt x="391" y="8"/>
                  <a:pt x="409" y="37"/>
                  <a:pt x="405" y="70"/>
                </a:cubicBezTo>
                <a:cubicBezTo>
                  <a:pt x="420" y="59"/>
                  <a:pt x="428" y="41"/>
                  <a:pt x="426" y="12"/>
                </a:cubicBezTo>
                <a:cubicBezTo>
                  <a:pt x="442" y="18"/>
                  <a:pt x="456" y="60"/>
                  <a:pt x="438" y="96"/>
                </a:cubicBezTo>
                <a:cubicBezTo>
                  <a:pt x="469" y="109"/>
                  <a:pt x="497" y="131"/>
                  <a:pt x="517" y="155"/>
                </a:cubicBezTo>
                <a:cubicBezTo>
                  <a:pt x="550" y="193"/>
                  <a:pt x="575" y="249"/>
                  <a:pt x="581" y="309"/>
                </a:cubicBezTo>
                <a:cubicBezTo>
                  <a:pt x="581" y="309"/>
                  <a:pt x="581" y="309"/>
                  <a:pt x="581" y="309"/>
                </a:cubicBezTo>
                <a:cubicBezTo>
                  <a:pt x="587" y="319"/>
                  <a:pt x="591" y="332"/>
                  <a:pt x="593" y="345"/>
                </a:cubicBezTo>
                <a:cubicBezTo>
                  <a:pt x="596" y="362"/>
                  <a:pt x="595" y="381"/>
                  <a:pt x="591" y="399"/>
                </a:cubicBezTo>
                <a:cubicBezTo>
                  <a:pt x="588" y="417"/>
                  <a:pt x="581" y="434"/>
                  <a:pt x="571" y="447"/>
                </a:cubicBezTo>
                <a:cubicBezTo>
                  <a:pt x="563" y="458"/>
                  <a:pt x="553" y="466"/>
                  <a:pt x="542" y="470"/>
                </a:cubicBezTo>
                <a:cubicBezTo>
                  <a:pt x="526" y="503"/>
                  <a:pt x="505" y="532"/>
                  <a:pt x="479" y="554"/>
                </a:cubicBezTo>
                <a:cubicBezTo>
                  <a:pt x="483" y="586"/>
                  <a:pt x="497" y="613"/>
                  <a:pt x="536" y="630"/>
                </a:cubicBezTo>
                <a:cubicBezTo>
                  <a:pt x="624" y="667"/>
                  <a:pt x="749" y="677"/>
                  <a:pt x="746" y="788"/>
                </a:cubicBezTo>
                <a:cubicBezTo>
                  <a:pt x="746" y="812"/>
                  <a:pt x="736" y="837"/>
                  <a:pt x="721" y="862"/>
                </a:cubicBezTo>
                <a:cubicBezTo>
                  <a:pt x="374" y="862"/>
                  <a:pt x="374" y="862"/>
                  <a:pt x="374" y="862"/>
                </a:cubicBezTo>
                <a:cubicBezTo>
                  <a:pt x="374" y="810"/>
                  <a:pt x="374" y="810"/>
                  <a:pt x="374" y="810"/>
                </a:cubicBezTo>
                <a:cubicBezTo>
                  <a:pt x="376" y="811"/>
                  <a:pt x="376" y="811"/>
                  <a:pt x="376" y="811"/>
                </a:cubicBezTo>
                <a:cubicBezTo>
                  <a:pt x="435" y="786"/>
                  <a:pt x="508" y="743"/>
                  <a:pt x="518" y="651"/>
                </a:cubicBezTo>
                <a:cubicBezTo>
                  <a:pt x="485" y="639"/>
                  <a:pt x="467" y="607"/>
                  <a:pt x="457" y="570"/>
                </a:cubicBezTo>
                <a:cubicBezTo>
                  <a:pt x="433" y="584"/>
                  <a:pt x="405" y="593"/>
                  <a:pt x="374" y="593"/>
                </a:cubicBezTo>
                <a:cubicBezTo>
                  <a:pt x="374" y="593"/>
                  <a:pt x="374" y="593"/>
                  <a:pt x="374" y="593"/>
                </a:cubicBezTo>
                <a:cubicBezTo>
                  <a:pt x="374" y="568"/>
                  <a:pt x="374" y="568"/>
                  <a:pt x="374" y="568"/>
                </a:cubicBezTo>
                <a:cubicBezTo>
                  <a:pt x="374" y="568"/>
                  <a:pt x="374" y="568"/>
                  <a:pt x="374" y="568"/>
                </a:cubicBezTo>
                <a:cubicBezTo>
                  <a:pt x="446" y="568"/>
                  <a:pt x="497" y="518"/>
                  <a:pt x="526" y="452"/>
                </a:cubicBezTo>
                <a:cubicBezTo>
                  <a:pt x="565" y="445"/>
                  <a:pt x="584" y="375"/>
                  <a:pt x="567" y="330"/>
                </a:cubicBezTo>
                <a:cubicBezTo>
                  <a:pt x="557" y="303"/>
                  <a:pt x="543" y="305"/>
                  <a:pt x="534" y="330"/>
                </a:cubicBezTo>
                <a:cubicBezTo>
                  <a:pt x="527" y="349"/>
                  <a:pt x="526" y="373"/>
                  <a:pt x="526" y="378"/>
                </a:cubicBezTo>
                <a:cubicBezTo>
                  <a:pt x="526" y="407"/>
                  <a:pt x="494" y="417"/>
                  <a:pt x="501" y="397"/>
                </a:cubicBezTo>
                <a:cubicBezTo>
                  <a:pt x="508" y="376"/>
                  <a:pt x="518" y="344"/>
                  <a:pt x="519" y="304"/>
                </a:cubicBezTo>
                <a:cubicBezTo>
                  <a:pt x="519" y="302"/>
                  <a:pt x="519" y="301"/>
                  <a:pt x="519" y="300"/>
                </a:cubicBezTo>
                <a:cubicBezTo>
                  <a:pt x="517" y="274"/>
                  <a:pt x="511" y="249"/>
                  <a:pt x="501" y="224"/>
                </a:cubicBezTo>
                <a:cubicBezTo>
                  <a:pt x="500" y="223"/>
                  <a:pt x="500" y="223"/>
                  <a:pt x="500" y="223"/>
                </a:cubicBezTo>
                <a:cubicBezTo>
                  <a:pt x="487" y="204"/>
                  <a:pt x="478" y="195"/>
                  <a:pt x="444" y="204"/>
                </a:cubicBezTo>
                <a:cubicBezTo>
                  <a:pt x="426" y="210"/>
                  <a:pt x="403" y="213"/>
                  <a:pt x="378" y="213"/>
                </a:cubicBezTo>
                <a:cubicBezTo>
                  <a:pt x="377" y="213"/>
                  <a:pt x="376" y="213"/>
                  <a:pt x="374" y="213"/>
                </a:cubicBezTo>
                <a:lnTo>
                  <a:pt x="374" y="1"/>
                </a:lnTo>
                <a:close/>
                <a:moveTo>
                  <a:pt x="28" y="862"/>
                </a:moveTo>
                <a:cubicBezTo>
                  <a:pt x="13" y="837"/>
                  <a:pt x="3" y="812"/>
                  <a:pt x="3" y="788"/>
                </a:cubicBezTo>
                <a:cubicBezTo>
                  <a:pt x="0" y="677"/>
                  <a:pt x="125" y="667"/>
                  <a:pt x="213" y="630"/>
                </a:cubicBezTo>
                <a:cubicBezTo>
                  <a:pt x="252" y="613"/>
                  <a:pt x="266" y="586"/>
                  <a:pt x="269" y="554"/>
                </a:cubicBezTo>
                <a:cubicBezTo>
                  <a:pt x="243" y="532"/>
                  <a:pt x="222" y="503"/>
                  <a:pt x="207" y="470"/>
                </a:cubicBezTo>
                <a:cubicBezTo>
                  <a:pt x="196" y="466"/>
                  <a:pt x="186" y="458"/>
                  <a:pt x="178" y="447"/>
                </a:cubicBezTo>
                <a:cubicBezTo>
                  <a:pt x="168" y="434"/>
                  <a:pt x="161" y="417"/>
                  <a:pt x="157" y="399"/>
                </a:cubicBezTo>
                <a:cubicBezTo>
                  <a:pt x="154" y="381"/>
                  <a:pt x="153" y="362"/>
                  <a:pt x="156" y="345"/>
                </a:cubicBezTo>
                <a:cubicBezTo>
                  <a:pt x="158" y="332"/>
                  <a:pt x="161" y="320"/>
                  <a:pt x="167" y="310"/>
                </a:cubicBezTo>
                <a:cubicBezTo>
                  <a:pt x="166" y="307"/>
                  <a:pt x="166" y="303"/>
                  <a:pt x="166" y="299"/>
                </a:cubicBezTo>
                <a:cubicBezTo>
                  <a:pt x="171" y="233"/>
                  <a:pt x="209" y="170"/>
                  <a:pt x="254" y="131"/>
                </a:cubicBezTo>
                <a:cubicBezTo>
                  <a:pt x="289" y="101"/>
                  <a:pt x="388" y="57"/>
                  <a:pt x="369" y="0"/>
                </a:cubicBezTo>
                <a:cubicBezTo>
                  <a:pt x="370" y="0"/>
                  <a:pt x="372" y="1"/>
                  <a:pt x="374" y="1"/>
                </a:cubicBezTo>
                <a:cubicBezTo>
                  <a:pt x="374" y="213"/>
                  <a:pt x="374" y="213"/>
                  <a:pt x="374" y="213"/>
                </a:cubicBezTo>
                <a:cubicBezTo>
                  <a:pt x="351" y="212"/>
                  <a:pt x="330" y="209"/>
                  <a:pt x="313" y="204"/>
                </a:cubicBezTo>
                <a:cubicBezTo>
                  <a:pt x="276" y="194"/>
                  <a:pt x="262" y="203"/>
                  <a:pt x="249" y="223"/>
                </a:cubicBezTo>
                <a:cubicBezTo>
                  <a:pt x="238" y="250"/>
                  <a:pt x="231" y="280"/>
                  <a:pt x="230" y="308"/>
                </a:cubicBezTo>
                <a:cubicBezTo>
                  <a:pt x="232" y="347"/>
                  <a:pt x="241" y="377"/>
                  <a:pt x="247" y="397"/>
                </a:cubicBezTo>
                <a:cubicBezTo>
                  <a:pt x="254" y="417"/>
                  <a:pt x="224" y="407"/>
                  <a:pt x="223" y="378"/>
                </a:cubicBezTo>
                <a:cubicBezTo>
                  <a:pt x="223" y="373"/>
                  <a:pt x="223" y="343"/>
                  <a:pt x="213" y="324"/>
                </a:cubicBezTo>
                <a:cubicBezTo>
                  <a:pt x="202" y="304"/>
                  <a:pt x="191" y="310"/>
                  <a:pt x="182" y="328"/>
                </a:cubicBezTo>
                <a:cubicBezTo>
                  <a:pt x="164" y="371"/>
                  <a:pt x="183" y="445"/>
                  <a:pt x="223" y="452"/>
                </a:cubicBezTo>
                <a:cubicBezTo>
                  <a:pt x="251" y="518"/>
                  <a:pt x="303" y="568"/>
                  <a:pt x="374" y="568"/>
                </a:cubicBezTo>
                <a:cubicBezTo>
                  <a:pt x="374" y="593"/>
                  <a:pt x="374" y="593"/>
                  <a:pt x="374" y="593"/>
                </a:cubicBezTo>
                <a:cubicBezTo>
                  <a:pt x="344" y="592"/>
                  <a:pt x="318" y="585"/>
                  <a:pt x="294" y="571"/>
                </a:cubicBezTo>
                <a:cubicBezTo>
                  <a:pt x="284" y="608"/>
                  <a:pt x="265" y="639"/>
                  <a:pt x="233" y="651"/>
                </a:cubicBezTo>
                <a:cubicBezTo>
                  <a:pt x="243" y="742"/>
                  <a:pt x="315" y="785"/>
                  <a:pt x="374" y="810"/>
                </a:cubicBezTo>
                <a:cubicBezTo>
                  <a:pt x="374" y="862"/>
                  <a:pt x="374" y="862"/>
                  <a:pt x="374" y="862"/>
                </a:cubicBezTo>
                <a:lnTo>
                  <a:pt x="28" y="862"/>
                </a:lnTo>
                <a:close/>
              </a:path>
            </a:pathLst>
          </a:custGeom>
          <a:solidFill>
            <a:schemeClr val="accent2"/>
          </a:solidFill>
          <a:ln>
            <a:noFill/>
          </a:ln>
          <a:effectLs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ChangeAspect="1" noEditPoints="1"/>
          </p:cNvSpPr>
          <p:nvPr/>
        </p:nvSpPr>
        <p:spPr bwMode="auto">
          <a:xfrm>
            <a:off x="864135" y="4162442"/>
            <a:ext cx="2723481" cy="2700000"/>
          </a:xfrm>
          <a:custGeom>
            <a:avLst/>
            <a:gdLst>
              <a:gd name="T0" fmla="*/ 582 w 749"/>
              <a:gd name="T1" fmla="*/ 245 h 798"/>
              <a:gd name="T2" fmla="*/ 593 w 749"/>
              <a:gd name="T3" fmla="*/ 281 h 798"/>
              <a:gd name="T4" fmla="*/ 571 w 749"/>
              <a:gd name="T5" fmla="*/ 383 h 798"/>
              <a:gd name="T6" fmla="*/ 551 w 749"/>
              <a:gd name="T7" fmla="*/ 372 h 798"/>
              <a:gd name="T8" fmla="*/ 551 w 749"/>
              <a:gd name="T9" fmla="*/ 241 h 798"/>
              <a:gd name="T10" fmla="*/ 551 w 749"/>
              <a:gd name="T11" fmla="*/ 572 h 798"/>
              <a:gd name="T12" fmla="*/ 721 w 749"/>
              <a:gd name="T13" fmla="*/ 798 h 798"/>
              <a:gd name="T14" fmla="*/ 551 w 749"/>
              <a:gd name="T15" fmla="*/ 572 h 798"/>
              <a:gd name="T16" fmla="*/ 551 w 749"/>
              <a:gd name="T17" fmla="*/ 119 h 798"/>
              <a:gd name="T18" fmla="*/ 532 w 749"/>
              <a:gd name="T19" fmla="*/ 274 h 798"/>
              <a:gd name="T20" fmla="*/ 551 w 749"/>
              <a:gd name="T21" fmla="*/ 372 h 798"/>
              <a:gd name="T22" fmla="*/ 542 w 749"/>
              <a:gd name="T23" fmla="*/ 406 h 798"/>
              <a:gd name="T24" fmla="*/ 481 w 749"/>
              <a:gd name="T25" fmla="*/ 501 h 798"/>
              <a:gd name="T26" fmla="*/ 551 w 749"/>
              <a:gd name="T27" fmla="*/ 572 h 798"/>
              <a:gd name="T28" fmla="*/ 375 w 749"/>
              <a:gd name="T29" fmla="*/ 798 h 798"/>
              <a:gd name="T30" fmla="*/ 376 w 749"/>
              <a:gd name="T31" fmla="*/ 770 h 798"/>
              <a:gd name="T32" fmla="*/ 376 w 749"/>
              <a:gd name="T33" fmla="*/ 747 h 798"/>
              <a:gd name="T34" fmla="*/ 375 w 749"/>
              <a:gd name="T35" fmla="*/ 739 h 798"/>
              <a:gd name="T36" fmla="*/ 386 w 749"/>
              <a:gd name="T37" fmla="*/ 728 h 798"/>
              <a:gd name="T38" fmla="*/ 375 w 749"/>
              <a:gd name="T39" fmla="*/ 716 h 798"/>
              <a:gd name="T40" fmla="*/ 518 w 749"/>
              <a:gd name="T41" fmla="*/ 587 h 798"/>
              <a:gd name="T42" fmla="*/ 379 w 749"/>
              <a:gd name="T43" fmla="*/ 555 h 798"/>
              <a:gd name="T44" fmla="*/ 375 w 749"/>
              <a:gd name="T45" fmla="*/ 555 h 798"/>
              <a:gd name="T46" fmla="*/ 375 w 749"/>
              <a:gd name="T47" fmla="*/ 480 h 798"/>
              <a:gd name="T48" fmla="*/ 447 w 749"/>
              <a:gd name="T49" fmla="*/ 442 h 798"/>
              <a:gd name="T50" fmla="*/ 375 w 749"/>
              <a:gd name="T51" fmla="*/ 374 h 798"/>
              <a:gd name="T52" fmla="*/ 463 w 749"/>
              <a:gd name="T53" fmla="*/ 396 h 798"/>
              <a:gd name="T54" fmla="*/ 375 w 749"/>
              <a:gd name="T55" fmla="*/ 184 h 798"/>
              <a:gd name="T56" fmla="*/ 198 w 749"/>
              <a:gd name="T57" fmla="*/ 112 h 798"/>
              <a:gd name="T58" fmla="*/ 342 w 749"/>
              <a:gd name="T59" fmla="*/ 19 h 798"/>
              <a:gd name="T60" fmla="*/ 375 w 749"/>
              <a:gd name="T61" fmla="*/ 184 h 798"/>
              <a:gd name="T62" fmla="*/ 247 w 749"/>
              <a:gd name="T63" fmla="*/ 162 h 798"/>
              <a:gd name="T64" fmla="*/ 230 w 749"/>
              <a:gd name="T65" fmla="*/ 226 h 798"/>
              <a:gd name="T66" fmla="*/ 287 w 749"/>
              <a:gd name="T67" fmla="*/ 392 h 798"/>
              <a:gd name="T68" fmla="*/ 375 w 749"/>
              <a:gd name="T69" fmla="*/ 374 h 798"/>
              <a:gd name="T70" fmla="*/ 299 w 749"/>
              <a:gd name="T71" fmla="*/ 439 h 798"/>
              <a:gd name="T72" fmla="*/ 375 w 749"/>
              <a:gd name="T73" fmla="*/ 480 h 798"/>
              <a:gd name="T74" fmla="*/ 370 w 749"/>
              <a:gd name="T75" fmla="*/ 555 h 798"/>
              <a:gd name="T76" fmla="*/ 234 w 749"/>
              <a:gd name="T77" fmla="*/ 587 h 798"/>
              <a:gd name="T78" fmla="*/ 375 w 749"/>
              <a:gd name="T79" fmla="*/ 705 h 798"/>
              <a:gd name="T80" fmla="*/ 365 w 749"/>
              <a:gd name="T81" fmla="*/ 728 h 798"/>
              <a:gd name="T82" fmla="*/ 375 w 749"/>
              <a:gd name="T83" fmla="*/ 747 h 798"/>
              <a:gd name="T84" fmla="*/ 375 w 749"/>
              <a:gd name="T85" fmla="*/ 770 h 798"/>
              <a:gd name="T86" fmla="*/ 198 w 749"/>
              <a:gd name="T87" fmla="*/ 798 h 798"/>
              <a:gd name="T88" fmla="*/ 213 w 749"/>
              <a:gd name="T89" fmla="*/ 566 h 798"/>
              <a:gd name="T90" fmla="*/ 229 w 749"/>
              <a:gd name="T91" fmla="*/ 445 h 798"/>
              <a:gd name="T92" fmla="*/ 198 w 749"/>
              <a:gd name="T93" fmla="*/ 402 h 798"/>
              <a:gd name="T94" fmla="*/ 218 w 749"/>
              <a:gd name="T95" fmla="*/ 386 h 798"/>
              <a:gd name="T96" fmla="*/ 198 w 749"/>
              <a:gd name="T97" fmla="*/ 243 h 798"/>
              <a:gd name="T98" fmla="*/ 168 w 749"/>
              <a:gd name="T99" fmla="*/ 245 h 798"/>
              <a:gd name="T100" fmla="*/ 198 w 749"/>
              <a:gd name="T101" fmla="*/ 112 h 798"/>
              <a:gd name="T102" fmla="*/ 182 w 749"/>
              <a:gd name="T103" fmla="*/ 265 h 798"/>
              <a:gd name="T104" fmla="*/ 198 w 749"/>
              <a:gd name="T105" fmla="*/ 402 h 798"/>
              <a:gd name="T106" fmla="*/ 157 w 749"/>
              <a:gd name="T107" fmla="*/ 335 h 798"/>
              <a:gd name="T108" fmla="*/ 168 w 749"/>
              <a:gd name="T109" fmla="*/ 245 h 798"/>
              <a:gd name="T110" fmla="*/ 28 w 749"/>
              <a:gd name="T111" fmla="*/ 798 h 798"/>
              <a:gd name="T112" fmla="*/ 198 w 749"/>
              <a:gd name="T113" fmla="*/ 57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9" h="798">
                <a:moveTo>
                  <a:pt x="551" y="119"/>
                </a:moveTo>
                <a:cubicBezTo>
                  <a:pt x="566" y="154"/>
                  <a:pt x="576" y="196"/>
                  <a:pt x="582" y="245"/>
                </a:cubicBezTo>
                <a:cubicBezTo>
                  <a:pt x="582" y="245"/>
                  <a:pt x="582" y="245"/>
                  <a:pt x="582" y="245"/>
                </a:cubicBezTo>
                <a:cubicBezTo>
                  <a:pt x="587" y="255"/>
                  <a:pt x="591" y="268"/>
                  <a:pt x="593" y="281"/>
                </a:cubicBezTo>
                <a:cubicBezTo>
                  <a:pt x="596" y="298"/>
                  <a:pt x="595" y="317"/>
                  <a:pt x="592" y="335"/>
                </a:cubicBezTo>
                <a:cubicBezTo>
                  <a:pt x="588" y="353"/>
                  <a:pt x="581" y="370"/>
                  <a:pt x="571" y="383"/>
                </a:cubicBezTo>
                <a:cubicBezTo>
                  <a:pt x="565" y="391"/>
                  <a:pt x="558" y="397"/>
                  <a:pt x="551" y="401"/>
                </a:cubicBezTo>
                <a:cubicBezTo>
                  <a:pt x="551" y="372"/>
                  <a:pt x="551" y="372"/>
                  <a:pt x="551" y="372"/>
                </a:cubicBezTo>
                <a:cubicBezTo>
                  <a:pt x="572" y="348"/>
                  <a:pt x="578" y="301"/>
                  <a:pt x="567" y="266"/>
                </a:cubicBezTo>
                <a:cubicBezTo>
                  <a:pt x="562" y="251"/>
                  <a:pt x="556" y="242"/>
                  <a:pt x="551" y="241"/>
                </a:cubicBezTo>
                <a:cubicBezTo>
                  <a:pt x="551" y="119"/>
                  <a:pt x="551" y="119"/>
                  <a:pt x="551" y="119"/>
                </a:cubicBezTo>
                <a:close/>
                <a:moveTo>
                  <a:pt x="551" y="572"/>
                </a:moveTo>
                <a:cubicBezTo>
                  <a:pt x="638" y="604"/>
                  <a:pt x="749" y="619"/>
                  <a:pt x="746" y="724"/>
                </a:cubicBezTo>
                <a:cubicBezTo>
                  <a:pt x="746" y="748"/>
                  <a:pt x="736" y="773"/>
                  <a:pt x="721" y="798"/>
                </a:cubicBezTo>
                <a:cubicBezTo>
                  <a:pt x="551" y="798"/>
                  <a:pt x="551" y="798"/>
                  <a:pt x="551" y="798"/>
                </a:cubicBezTo>
                <a:lnTo>
                  <a:pt x="551" y="572"/>
                </a:lnTo>
                <a:close/>
                <a:moveTo>
                  <a:pt x="375" y="12"/>
                </a:moveTo>
                <a:cubicBezTo>
                  <a:pt x="461" y="0"/>
                  <a:pt x="518" y="41"/>
                  <a:pt x="551" y="119"/>
                </a:cubicBezTo>
                <a:cubicBezTo>
                  <a:pt x="551" y="241"/>
                  <a:pt x="551" y="241"/>
                  <a:pt x="551" y="241"/>
                </a:cubicBezTo>
                <a:cubicBezTo>
                  <a:pt x="543" y="239"/>
                  <a:pt x="536" y="251"/>
                  <a:pt x="532" y="274"/>
                </a:cubicBezTo>
                <a:cubicBezTo>
                  <a:pt x="529" y="298"/>
                  <a:pt x="528" y="335"/>
                  <a:pt x="531" y="386"/>
                </a:cubicBezTo>
                <a:cubicBezTo>
                  <a:pt x="539" y="384"/>
                  <a:pt x="545" y="379"/>
                  <a:pt x="551" y="372"/>
                </a:cubicBezTo>
                <a:cubicBezTo>
                  <a:pt x="551" y="401"/>
                  <a:pt x="551" y="401"/>
                  <a:pt x="551" y="401"/>
                </a:cubicBezTo>
                <a:cubicBezTo>
                  <a:pt x="548" y="403"/>
                  <a:pt x="545" y="405"/>
                  <a:pt x="542" y="406"/>
                </a:cubicBezTo>
                <a:cubicBezTo>
                  <a:pt x="536" y="419"/>
                  <a:pt x="529" y="431"/>
                  <a:pt x="521" y="443"/>
                </a:cubicBezTo>
                <a:cubicBezTo>
                  <a:pt x="512" y="464"/>
                  <a:pt x="498" y="484"/>
                  <a:pt x="481" y="501"/>
                </a:cubicBezTo>
                <a:cubicBezTo>
                  <a:pt x="486" y="528"/>
                  <a:pt x="501" y="551"/>
                  <a:pt x="536" y="566"/>
                </a:cubicBezTo>
                <a:cubicBezTo>
                  <a:pt x="541" y="568"/>
                  <a:pt x="546" y="570"/>
                  <a:pt x="551" y="572"/>
                </a:cubicBezTo>
                <a:cubicBezTo>
                  <a:pt x="551" y="798"/>
                  <a:pt x="551" y="798"/>
                  <a:pt x="551" y="798"/>
                </a:cubicBezTo>
                <a:cubicBezTo>
                  <a:pt x="375" y="798"/>
                  <a:pt x="375" y="798"/>
                  <a:pt x="375" y="798"/>
                </a:cubicBezTo>
                <a:cubicBezTo>
                  <a:pt x="375" y="770"/>
                  <a:pt x="375" y="770"/>
                  <a:pt x="375" y="770"/>
                </a:cubicBezTo>
                <a:cubicBezTo>
                  <a:pt x="375" y="770"/>
                  <a:pt x="375" y="770"/>
                  <a:pt x="376" y="770"/>
                </a:cubicBezTo>
                <a:cubicBezTo>
                  <a:pt x="382" y="770"/>
                  <a:pt x="386" y="765"/>
                  <a:pt x="386" y="758"/>
                </a:cubicBezTo>
                <a:cubicBezTo>
                  <a:pt x="386" y="752"/>
                  <a:pt x="382" y="747"/>
                  <a:pt x="376" y="747"/>
                </a:cubicBezTo>
                <a:cubicBezTo>
                  <a:pt x="375" y="747"/>
                  <a:pt x="375" y="747"/>
                  <a:pt x="375" y="747"/>
                </a:cubicBezTo>
                <a:cubicBezTo>
                  <a:pt x="375" y="739"/>
                  <a:pt x="375" y="739"/>
                  <a:pt x="375" y="739"/>
                </a:cubicBezTo>
                <a:cubicBezTo>
                  <a:pt x="375" y="739"/>
                  <a:pt x="375" y="739"/>
                  <a:pt x="376" y="739"/>
                </a:cubicBezTo>
                <a:cubicBezTo>
                  <a:pt x="382" y="739"/>
                  <a:pt x="386" y="734"/>
                  <a:pt x="386" y="728"/>
                </a:cubicBezTo>
                <a:cubicBezTo>
                  <a:pt x="386" y="721"/>
                  <a:pt x="382" y="716"/>
                  <a:pt x="376" y="716"/>
                </a:cubicBezTo>
                <a:cubicBezTo>
                  <a:pt x="375" y="716"/>
                  <a:pt x="375" y="716"/>
                  <a:pt x="375" y="716"/>
                </a:cubicBezTo>
                <a:cubicBezTo>
                  <a:pt x="375" y="705"/>
                  <a:pt x="375" y="705"/>
                  <a:pt x="375" y="705"/>
                </a:cubicBezTo>
                <a:cubicBezTo>
                  <a:pt x="435" y="682"/>
                  <a:pt x="469" y="651"/>
                  <a:pt x="518" y="587"/>
                </a:cubicBezTo>
                <a:cubicBezTo>
                  <a:pt x="489" y="577"/>
                  <a:pt x="471" y="550"/>
                  <a:pt x="461" y="519"/>
                </a:cubicBezTo>
                <a:cubicBezTo>
                  <a:pt x="433" y="541"/>
                  <a:pt x="402" y="555"/>
                  <a:pt x="379" y="555"/>
                </a:cubicBezTo>
                <a:cubicBezTo>
                  <a:pt x="378" y="555"/>
                  <a:pt x="376" y="555"/>
                  <a:pt x="375" y="555"/>
                </a:cubicBezTo>
                <a:cubicBezTo>
                  <a:pt x="375" y="555"/>
                  <a:pt x="375" y="555"/>
                  <a:pt x="375" y="555"/>
                </a:cubicBezTo>
                <a:cubicBezTo>
                  <a:pt x="375" y="480"/>
                  <a:pt x="375" y="480"/>
                  <a:pt x="375" y="480"/>
                </a:cubicBezTo>
                <a:cubicBezTo>
                  <a:pt x="375" y="480"/>
                  <a:pt x="375" y="480"/>
                  <a:pt x="375" y="480"/>
                </a:cubicBezTo>
                <a:cubicBezTo>
                  <a:pt x="386" y="480"/>
                  <a:pt x="394" y="496"/>
                  <a:pt x="406" y="491"/>
                </a:cubicBezTo>
                <a:cubicBezTo>
                  <a:pt x="435" y="481"/>
                  <a:pt x="447" y="463"/>
                  <a:pt x="447" y="442"/>
                </a:cubicBezTo>
                <a:cubicBezTo>
                  <a:pt x="447" y="414"/>
                  <a:pt x="411" y="401"/>
                  <a:pt x="375" y="401"/>
                </a:cubicBezTo>
                <a:cubicBezTo>
                  <a:pt x="375" y="374"/>
                  <a:pt x="375" y="374"/>
                  <a:pt x="375" y="374"/>
                </a:cubicBezTo>
                <a:cubicBezTo>
                  <a:pt x="416" y="367"/>
                  <a:pt x="443" y="379"/>
                  <a:pt x="459" y="392"/>
                </a:cubicBezTo>
                <a:cubicBezTo>
                  <a:pt x="461" y="394"/>
                  <a:pt x="462" y="395"/>
                  <a:pt x="463" y="396"/>
                </a:cubicBezTo>
                <a:cubicBezTo>
                  <a:pt x="504" y="421"/>
                  <a:pt x="519" y="317"/>
                  <a:pt x="520" y="249"/>
                </a:cubicBezTo>
                <a:cubicBezTo>
                  <a:pt x="454" y="246"/>
                  <a:pt x="416" y="212"/>
                  <a:pt x="375" y="184"/>
                </a:cubicBezTo>
                <a:lnTo>
                  <a:pt x="375" y="12"/>
                </a:lnTo>
                <a:close/>
                <a:moveTo>
                  <a:pt x="198" y="112"/>
                </a:moveTo>
                <a:cubicBezTo>
                  <a:pt x="220" y="65"/>
                  <a:pt x="255" y="29"/>
                  <a:pt x="309" y="27"/>
                </a:cubicBezTo>
                <a:cubicBezTo>
                  <a:pt x="320" y="24"/>
                  <a:pt x="331" y="21"/>
                  <a:pt x="342" y="19"/>
                </a:cubicBezTo>
                <a:cubicBezTo>
                  <a:pt x="353" y="16"/>
                  <a:pt x="364" y="14"/>
                  <a:pt x="375" y="12"/>
                </a:cubicBezTo>
                <a:cubicBezTo>
                  <a:pt x="375" y="184"/>
                  <a:pt x="375" y="184"/>
                  <a:pt x="375" y="184"/>
                </a:cubicBezTo>
                <a:cubicBezTo>
                  <a:pt x="361" y="175"/>
                  <a:pt x="348" y="166"/>
                  <a:pt x="333" y="159"/>
                </a:cubicBezTo>
                <a:cubicBezTo>
                  <a:pt x="296" y="143"/>
                  <a:pt x="261" y="140"/>
                  <a:pt x="247" y="162"/>
                </a:cubicBezTo>
                <a:cubicBezTo>
                  <a:pt x="237" y="178"/>
                  <a:pt x="232" y="198"/>
                  <a:pt x="230" y="222"/>
                </a:cubicBezTo>
                <a:cubicBezTo>
                  <a:pt x="230" y="223"/>
                  <a:pt x="230" y="225"/>
                  <a:pt x="230" y="226"/>
                </a:cubicBezTo>
                <a:cubicBezTo>
                  <a:pt x="227" y="290"/>
                  <a:pt x="238" y="424"/>
                  <a:pt x="284" y="396"/>
                </a:cubicBezTo>
                <a:cubicBezTo>
                  <a:pt x="285" y="395"/>
                  <a:pt x="286" y="394"/>
                  <a:pt x="287" y="392"/>
                </a:cubicBezTo>
                <a:cubicBezTo>
                  <a:pt x="303" y="379"/>
                  <a:pt x="331" y="367"/>
                  <a:pt x="373" y="374"/>
                </a:cubicBezTo>
                <a:cubicBezTo>
                  <a:pt x="375" y="374"/>
                  <a:pt x="375" y="374"/>
                  <a:pt x="375" y="374"/>
                </a:cubicBezTo>
                <a:cubicBezTo>
                  <a:pt x="375" y="401"/>
                  <a:pt x="375" y="401"/>
                  <a:pt x="375" y="401"/>
                </a:cubicBezTo>
                <a:cubicBezTo>
                  <a:pt x="338" y="400"/>
                  <a:pt x="301" y="413"/>
                  <a:pt x="299" y="439"/>
                </a:cubicBezTo>
                <a:cubicBezTo>
                  <a:pt x="298" y="460"/>
                  <a:pt x="313" y="481"/>
                  <a:pt x="343" y="491"/>
                </a:cubicBezTo>
                <a:cubicBezTo>
                  <a:pt x="355" y="496"/>
                  <a:pt x="363" y="480"/>
                  <a:pt x="375" y="480"/>
                </a:cubicBezTo>
                <a:cubicBezTo>
                  <a:pt x="375" y="555"/>
                  <a:pt x="375" y="555"/>
                  <a:pt x="375" y="555"/>
                </a:cubicBezTo>
                <a:cubicBezTo>
                  <a:pt x="373" y="555"/>
                  <a:pt x="372" y="555"/>
                  <a:pt x="370" y="555"/>
                </a:cubicBezTo>
                <a:cubicBezTo>
                  <a:pt x="347" y="555"/>
                  <a:pt x="317" y="541"/>
                  <a:pt x="290" y="520"/>
                </a:cubicBezTo>
                <a:cubicBezTo>
                  <a:pt x="279" y="551"/>
                  <a:pt x="262" y="577"/>
                  <a:pt x="234" y="587"/>
                </a:cubicBezTo>
                <a:cubicBezTo>
                  <a:pt x="281" y="658"/>
                  <a:pt x="319" y="687"/>
                  <a:pt x="375" y="705"/>
                </a:cubicBezTo>
                <a:cubicBezTo>
                  <a:pt x="375" y="705"/>
                  <a:pt x="375" y="705"/>
                  <a:pt x="375" y="705"/>
                </a:cubicBezTo>
                <a:cubicBezTo>
                  <a:pt x="375" y="716"/>
                  <a:pt x="375" y="716"/>
                  <a:pt x="375" y="716"/>
                </a:cubicBezTo>
                <a:cubicBezTo>
                  <a:pt x="369" y="717"/>
                  <a:pt x="365" y="722"/>
                  <a:pt x="365" y="728"/>
                </a:cubicBezTo>
                <a:cubicBezTo>
                  <a:pt x="365" y="734"/>
                  <a:pt x="369" y="739"/>
                  <a:pt x="375" y="739"/>
                </a:cubicBezTo>
                <a:cubicBezTo>
                  <a:pt x="375" y="747"/>
                  <a:pt x="375" y="747"/>
                  <a:pt x="375" y="747"/>
                </a:cubicBezTo>
                <a:cubicBezTo>
                  <a:pt x="369" y="748"/>
                  <a:pt x="365" y="753"/>
                  <a:pt x="365" y="758"/>
                </a:cubicBezTo>
                <a:cubicBezTo>
                  <a:pt x="365" y="764"/>
                  <a:pt x="369" y="769"/>
                  <a:pt x="375" y="770"/>
                </a:cubicBezTo>
                <a:cubicBezTo>
                  <a:pt x="375" y="798"/>
                  <a:pt x="375" y="798"/>
                  <a:pt x="375" y="798"/>
                </a:cubicBezTo>
                <a:cubicBezTo>
                  <a:pt x="198" y="798"/>
                  <a:pt x="198" y="798"/>
                  <a:pt x="198" y="798"/>
                </a:cubicBezTo>
                <a:cubicBezTo>
                  <a:pt x="198" y="571"/>
                  <a:pt x="198" y="571"/>
                  <a:pt x="198" y="571"/>
                </a:cubicBezTo>
                <a:cubicBezTo>
                  <a:pt x="204" y="570"/>
                  <a:pt x="208" y="568"/>
                  <a:pt x="213" y="566"/>
                </a:cubicBezTo>
                <a:cubicBezTo>
                  <a:pt x="248" y="551"/>
                  <a:pt x="263" y="528"/>
                  <a:pt x="268" y="500"/>
                </a:cubicBezTo>
                <a:cubicBezTo>
                  <a:pt x="252" y="484"/>
                  <a:pt x="239" y="466"/>
                  <a:pt x="229" y="445"/>
                </a:cubicBezTo>
                <a:cubicBezTo>
                  <a:pt x="221" y="433"/>
                  <a:pt x="214" y="420"/>
                  <a:pt x="207" y="406"/>
                </a:cubicBezTo>
                <a:cubicBezTo>
                  <a:pt x="204" y="405"/>
                  <a:pt x="201" y="403"/>
                  <a:pt x="198" y="402"/>
                </a:cubicBezTo>
                <a:cubicBezTo>
                  <a:pt x="198" y="373"/>
                  <a:pt x="198" y="373"/>
                  <a:pt x="198" y="373"/>
                </a:cubicBezTo>
                <a:cubicBezTo>
                  <a:pt x="204" y="379"/>
                  <a:pt x="211" y="384"/>
                  <a:pt x="218" y="386"/>
                </a:cubicBezTo>
                <a:cubicBezTo>
                  <a:pt x="221" y="337"/>
                  <a:pt x="222" y="293"/>
                  <a:pt x="216" y="267"/>
                </a:cubicBezTo>
                <a:cubicBezTo>
                  <a:pt x="212" y="248"/>
                  <a:pt x="205" y="240"/>
                  <a:pt x="198" y="243"/>
                </a:cubicBezTo>
                <a:lnTo>
                  <a:pt x="198" y="112"/>
                </a:lnTo>
                <a:close/>
                <a:moveTo>
                  <a:pt x="168" y="245"/>
                </a:moveTo>
                <a:cubicBezTo>
                  <a:pt x="168" y="245"/>
                  <a:pt x="168" y="245"/>
                  <a:pt x="168" y="245"/>
                </a:cubicBezTo>
                <a:cubicBezTo>
                  <a:pt x="171" y="201"/>
                  <a:pt x="180" y="152"/>
                  <a:pt x="198" y="112"/>
                </a:cubicBezTo>
                <a:cubicBezTo>
                  <a:pt x="198" y="243"/>
                  <a:pt x="198" y="243"/>
                  <a:pt x="198" y="243"/>
                </a:cubicBezTo>
                <a:cubicBezTo>
                  <a:pt x="193" y="244"/>
                  <a:pt x="187" y="252"/>
                  <a:pt x="182" y="265"/>
                </a:cubicBezTo>
                <a:cubicBezTo>
                  <a:pt x="170" y="300"/>
                  <a:pt x="177" y="348"/>
                  <a:pt x="198" y="373"/>
                </a:cubicBezTo>
                <a:cubicBezTo>
                  <a:pt x="198" y="402"/>
                  <a:pt x="198" y="402"/>
                  <a:pt x="198" y="402"/>
                </a:cubicBezTo>
                <a:cubicBezTo>
                  <a:pt x="191" y="397"/>
                  <a:pt x="184" y="391"/>
                  <a:pt x="178" y="383"/>
                </a:cubicBezTo>
                <a:cubicBezTo>
                  <a:pt x="168" y="370"/>
                  <a:pt x="161" y="353"/>
                  <a:pt x="157" y="335"/>
                </a:cubicBezTo>
                <a:cubicBezTo>
                  <a:pt x="154" y="317"/>
                  <a:pt x="153" y="298"/>
                  <a:pt x="156" y="281"/>
                </a:cubicBezTo>
                <a:cubicBezTo>
                  <a:pt x="158" y="268"/>
                  <a:pt x="162" y="255"/>
                  <a:pt x="168" y="245"/>
                </a:cubicBezTo>
                <a:close/>
                <a:moveTo>
                  <a:pt x="198" y="798"/>
                </a:moveTo>
                <a:cubicBezTo>
                  <a:pt x="28" y="798"/>
                  <a:pt x="28" y="798"/>
                  <a:pt x="28" y="798"/>
                </a:cubicBezTo>
                <a:cubicBezTo>
                  <a:pt x="13" y="773"/>
                  <a:pt x="3" y="748"/>
                  <a:pt x="3" y="724"/>
                </a:cubicBezTo>
                <a:cubicBezTo>
                  <a:pt x="0" y="619"/>
                  <a:pt x="111" y="604"/>
                  <a:pt x="198" y="571"/>
                </a:cubicBezTo>
                <a:lnTo>
                  <a:pt x="198" y="798"/>
                </a:lnTo>
                <a:close/>
              </a:path>
            </a:pathLst>
          </a:custGeom>
          <a:solidFill>
            <a:schemeClr val="accent1"/>
          </a:solidFill>
          <a:ln>
            <a:noFill/>
          </a:ln>
          <a:effectLst/>
          <a:extLst/>
        </p:spPr>
        <p:txBody>
          <a:bodyPr vert="horz" wrap="square" lIns="91440" tIns="45720" rIns="91440" bIns="45720" numCol="1" anchor="t" anchorCtr="0" compatLnSpc="1">
            <a:prstTxWarp prst="textNoShape">
              <a:avLst/>
            </a:prstTxWarp>
          </a:bodyPr>
          <a:lstStyle/>
          <a:p>
            <a:endParaRPr lang="en-US"/>
          </a:p>
        </p:txBody>
      </p:sp>
      <p:sp>
        <p:nvSpPr>
          <p:cNvPr id="16" name="Cloud Callout 15"/>
          <p:cNvSpPr/>
          <p:nvPr/>
        </p:nvSpPr>
        <p:spPr>
          <a:xfrm rot="294012">
            <a:off x="818968" y="1367390"/>
            <a:ext cx="3439886" cy="2059559"/>
          </a:xfrm>
          <a:prstGeom prst="cloudCallout">
            <a:avLst>
              <a:gd name="adj1" fmla="val -6237"/>
              <a:gd name="adj2" fmla="val 8460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Cloud Callout 16"/>
          <p:cNvSpPr>
            <a:spLocks noChangeAspect="1"/>
          </p:cNvSpPr>
          <p:nvPr/>
        </p:nvSpPr>
        <p:spPr>
          <a:xfrm rot="483945">
            <a:off x="7212237" y="2775859"/>
            <a:ext cx="2471610" cy="1724591"/>
          </a:xfrm>
          <a:prstGeom prst="cloudCallout">
            <a:avLst>
              <a:gd name="adj1" fmla="val -67181"/>
              <a:gd name="adj2" fmla="val 7521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Cloud Callout 17"/>
          <p:cNvSpPr>
            <a:spLocks noChangeAspect="1"/>
          </p:cNvSpPr>
          <p:nvPr/>
        </p:nvSpPr>
        <p:spPr>
          <a:xfrm rot="483945">
            <a:off x="4378162" y="2047641"/>
            <a:ext cx="2786058" cy="1944000"/>
          </a:xfrm>
          <a:prstGeom prst="cloudCallout">
            <a:avLst>
              <a:gd name="adj1" fmla="val -38789"/>
              <a:gd name="adj2" fmla="val 73902"/>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Cloud Callout 19"/>
          <p:cNvSpPr>
            <a:spLocks noChangeAspect="1"/>
          </p:cNvSpPr>
          <p:nvPr/>
        </p:nvSpPr>
        <p:spPr>
          <a:xfrm rot="483945">
            <a:off x="9214093" y="4175731"/>
            <a:ext cx="2066170" cy="1441691"/>
          </a:xfrm>
          <a:prstGeom prst="cloudCallout">
            <a:avLst>
              <a:gd name="adj1" fmla="val -83556"/>
              <a:gd name="adj2" fmla="val 51633"/>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Content Placeholder 2"/>
          <p:cNvSpPr txBox="1">
            <a:spLocks/>
          </p:cNvSpPr>
          <p:nvPr/>
        </p:nvSpPr>
        <p:spPr>
          <a:xfrm>
            <a:off x="1133470" y="1733867"/>
            <a:ext cx="2957676" cy="136154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50000"/>
              </a:lnSpc>
            </a:pPr>
            <a:r>
              <a:rPr lang="en-US" sz="1800" dirty="0">
                <a:solidFill>
                  <a:schemeClr val="accent6">
                    <a:lumMod val="75000"/>
                  </a:schemeClr>
                </a:solidFill>
              </a:rPr>
              <a:t>Is college major an important factor in determining your starting salary? </a:t>
            </a:r>
          </a:p>
          <a:p>
            <a:pPr algn="ctr">
              <a:lnSpc>
                <a:spcPct val="150000"/>
              </a:lnSpc>
            </a:pPr>
            <a:endParaRPr lang="en-US" sz="1800" dirty="0">
              <a:solidFill>
                <a:schemeClr val="bg2">
                  <a:lumMod val="25000"/>
                </a:schemeClr>
              </a:solidFill>
              <a:ea typeface="Roboto" panose="02000000000000000000" pitchFamily="2" charset="0"/>
              <a:cs typeface="Arial" panose="020B0604020202020204" pitchFamily="34" charset="0"/>
            </a:endParaRPr>
          </a:p>
        </p:txBody>
      </p:sp>
      <p:sp>
        <p:nvSpPr>
          <p:cNvPr id="22" name="Content Placeholder 2"/>
          <p:cNvSpPr txBox="1">
            <a:spLocks/>
          </p:cNvSpPr>
          <p:nvPr/>
        </p:nvSpPr>
        <p:spPr>
          <a:xfrm>
            <a:off x="4669363" y="2357275"/>
            <a:ext cx="2164715" cy="121946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50000"/>
              </a:lnSpc>
            </a:pPr>
            <a:r>
              <a:rPr lang="en-US" sz="1800" dirty="0" smtClean="0">
                <a:solidFill>
                  <a:schemeClr val="accent2">
                    <a:lumMod val="75000"/>
                  </a:schemeClr>
                </a:solidFill>
              </a:rPr>
              <a:t>Are </a:t>
            </a:r>
            <a:r>
              <a:rPr lang="en-US" sz="1800" dirty="0">
                <a:solidFill>
                  <a:schemeClr val="accent2">
                    <a:lumMod val="75000"/>
                  </a:schemeClr>
                </a:solidFill>
              </a:rPr>
              <a:t>there some ”best majors</a:t>
            </a:r>
            <a:r>
              <a:rPr lang="en-US" sz="1800" dirty="0" smtClean="0">
                <a:solidFill>
                  <a:schemeClr val="accent2">
                    <a:lumMod val="75000"/>
                  </a:schemeClr>
                </a:solidFill>
              </a:rPr>
              <a:t>” with the highest ROI?</a:t>
            </a:r>
            <a:endParaRPr lang="en-US" sz="1800" dirty="0">
              <a:solidFill>
                <a:schemeClr val="accent2">
                  <a:lumMod val="75000"/>
                </a:schemeClr>
              </a:solidFill>
            </a:endParaRPr>
          </a:p>
          <a:p>
            <a:pPr algn="ctr">
              <a:lnSpc>
                <a:spcPct val="150000"/>
              </a:lnSpc>
            </a:pPr>
            <a:endParaRPr lang="en-US" sz="1800" dirty="0">
              <a:solidFill>
                <a:schemeClr val="accent2">
                  <a:lumMod val="75000"/>
                </a:schemeClr>
              </a:solidFill>
              <a:ea typeface="Roboto" panose="02000000000000000000" pitchFamily="2" charset="0"/>
              <a:cs typeface="Arial" panose="020B0604020202020204" pitchFamily="34" charset="0"/>
            </a:endParaRPr>
          </a:p>
        </p:txBody>
      </p:sp>
      <p:sp>
        <p:nvSpPr>
          <p:cNvPr id="23" name="Content Placeholder 2"/>
          <p:cNvSpPr txBox="1">
            <a:spLocks/>
          </p:cNvSpPr>
          <p:nvPr/>
        </p:nvSpPr>
        <p:spPr>
          <a:xfrm>
            <a:off x="7417393" y="3050606"/>
            <a:ext cx="2061143" cy="129201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20000"/>
              </a:lnSpc>
            </a:pPr>
            <a:r>
              <a:rPr lang="en-US" sz="1800" dirty="0" smtClean="0">
                <a:solidFill>
                  <a:schemeClr val="accent6">
                    <a:lumMod val="60000"/>
                    <a:lumOff val="40000"/>
                  </a:schemeClr>
                </a:solidFill>
                <a:ea typeface="Roboto" panose="02000000000000000000" pitchFamily="2" charset="0"/>
                <a:cs typeface="Arial" panose="020B0604020202020204" pitchFamily="34" charset="0"/>
              </a:rPr>
              <a:t>A lot of women tend to do low-paid jobs. Is that true?</a:t>
            </a:r>
            <a:endParaRPr lang="en-US" sz="1800" dirty="0">
              <a:solidFill>
                <a:schemeClr val="accent6">
                  <a:lumMod val="60000"/>
                  <a:lumOff val="40000"/>
                </a:schemeClr>
              </a:solidFill>
              <a:ea typeface="Roboto" panose="02000000000000000000" pitchFamily="2" charset="0"/>
              <a:cs typeface="Arial" panose="020B0604020202020204" pitchFamily="34" charset="0"/>
            </a:endParaRPr>
          </a:p>
        </p:txBody>
      </p:sp>
      <p:sp>
        <p:nvSpPr>
          <p:cNvPr id="25" name="Content Placeholder 2"/>
          <p:cNvSpPr txBox="1">
            <a:spLocks/>
          </p:cNvSpPr>
          <p:nvPr/>
        </p:nvSpPr>
        <p:spPr>
          <a:xfrm>
            <a:off x="9261966" y="4433156"/>
            <a:ext cx="1970424" cy="121946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20000"/>
              </a:lnSpc>
            </a:pPr>
            <a:r>
              <a:rPr lang="en-US" sz="1800" dirty="0" smtClean="0">
                <a:solidFill>
                  <a:schemeClr val="accent4"/>
                </a:solidFill>
                <a:ea typeface="Roboto" panose="02000000000000000000" pitchFamily="2" charset="0"/>
                <a:cs typeface="Arial" panose="020B0604020202020204" pitchFamily="34" charset="0"/>
              </a:rPr>
              <a:t>I don’t know what majors to choose!</a:t>
            </a:r>
            <a:endParaRPr lang="en-US" sz="1800" dirty="0">
              <a:solidFill>
                <a:schemeClr val="accent4"/>
              </a:solidFill>
              <a:ea typeface="Roboto" panose="02000000000000000000" pitchFamily="2" charset="0"/>
              <a:cs typeface="Arial" panose="020B0604020202020204" pitchFamily="34" charset="0"/>
            </a:endParaRPr>
          </a:p>
        </p:txBody>
      </p:sp>
      <p:sp>
        <p:nvSpPr>
          <p:cNvPr id="19" name="Freeform 78"/>
          <p:cNvSpPr>
            <a:spLocks noEditPoints="1"/>
          </p:cNvSpPr>
          <p:nvPr/>
        </p:nvSpPr>
        <p:spPr bwMode="auto">
          <a:xfrm>
            <a:off x="864135" y="616858"/>
            <a:ext cx="458818" cy="488303"/>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4135681286"/>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250" fill="hold"/>
                                        <p:tgtEl>
                                          <p:spTgt spid="19"/>
                                        </p:tgtEl>
                                        <p:attrNameLst>
                                          <p:attrName>ppt_w</p:attrName>
                                        </p:attrNameLst>
                                      </p:cBhvr>
                                      <p:tavLst>
                                        <p:tav tm="0">
                                          <p:val>
                                            <p:fltVal val="0"/>
                                          </p:val>
                                        </p:tav>
                                        <p:tav tm="100000">
                                          <p:val>
                                            <p:strVal val="#ppt_w"/>
                                          </p:val>
                                        </p:tav>
                                      </p:tavLst>
                                    </p:anim>
                                    <p:anim calcmode="lin" valueType="num">
                                      <p:cBhvr>
                                        <p:cTn id="11" dur="250" fill="hold"/>
                                        <p:tgtEl>
                                          <p:spTgt spid="19"/>
                                        </p:tgtEl>
                                        <p:attrNameLst>
                                          <p:attrName>ppt_h</p:attrName>
                                        </p:attrNameLst>
                                      </p:cBhvr>
                                      <p:tavLst>
                                        <p:tav tm="0">
                                          <p:val>
                                            <p:fltVal val="0"/>
                                          </p:val>
                                        </p:tav>
                                        <p:tav tm="100000">
                                          <p:val>
                                            <p:strVal val="#ppt_h"/>
                                          </p:val>
                                        </p:tav>
                                      </p:tavLst>
                                    </p:anim>
                                    <p:animEffect transition="in" filter="fade">
                                      <p:cBhvr>
                                        <p:cTn id="12" dur="250"/>
                                        <p:tgtEl>
                                          <p:spTgt spid="19"/>
                                        </p:tgtEl>
                                      </p:cBhvr>
                                    </p:animEffect>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
                                        <p:tgtEl>
                                          <p:spTgt spid="10"/>
                                        </p:tgtEl>
                                      </p:cBhvr>
                                    </p:animEffect>
                                    <p:anim calcmode="lin" valueType="num">
                                      <p:cBhvr>
                                        <p:cTn id="17" dur="10" fill="hold"/>
                                        <p:tgtEl>
                                          <p:spTgt spid="10"/>
                                        </p:tgtEl>
                                        <p:attrNameLst>
                                          <p:attrName>ppt_x</p:attrName>
                                        </p:attrNameLst>
                                      </p:cBhvr>
                                      <p:tavLst>
                                        <p:tav tm="0">
                                          <p:val>
                                            <p:strVal val="#ppt_x"/>
                                          </p:val>
                                        </p:tav>
                                        <p:tav tm="100000">
                                          <p:val>
                                            <p:strVal val="#ppt_x"/>
                                          </p:val>
                                        </p:tav>
                                      </p:tavLst>
                                    </p:anim>
                                    <p:anim calcmode="lin" valueType="num">
                                      <p:cBhvr>
                                        <p:cTn id="18" dur="1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760"/>
                            </p:stCondLst>
                            <p:childTnLst>
                              <p:par>
                                <p:cTn id="20" presetID="2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10"/>
                                        <p:tgtEl>
                                          <p:spTgt spid="16"/>
                                        </p:tgtEl>
                                      </p:cBhvr>
                                    </p:animEffect>
                                  </p:childTnLst>
                                </p:cTn>
                              </p:par>
                            </p:childTnLst>
                          </p:cTn>
                        </p:par>
                        <p:par>
                          <p:cTn id="23" fill="hold">
                            <p:stCondLst>
                              <p:cond delay="770"/>
                            </p:stCondLst>
                            <p:childTnLst>
                              <p:par>
                                <p:cTn id="24" presetID="22" presetClass="entr" presetSubtype="1"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10"/>
                                        <p:tgtEl>
                                          <p:spTgt spid="21"/>
                                        </p:tgtEl>
                                      </p:cBhvr>
                                    </p:animEffect>
                                  </p:childTnLst>
                                </p:cTn>
                              </p:par>
                            </p:childTnLst>
                          </p:cTn>
                        </p:par>
                        <p:par>
                          <p:cTn id="27" fill="hold">
                            <p:stCondLst>
                              <p:cond delay="78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
                                        <p:tgtEl>
                                          <p:spTgt spid="7"/>
                                        </p:tgtEl>
                                      </p:cBhvr>
                                    </p:animEffect>
                                    <p:anim calcmode="lin" valueType="num">
                                      <p:cBhvr>
                                        <p:cTn id="31" dur="10" fill="hold"/>
                                        <p:tgtEl>
                                          <p:spTgt spid="7"/>
                                        </p:tgtEl>
                                        <p:attrNameLst>
                                          <p:attrName>ppt_x</p:attrName>
                                        </p:attrNameLst>
                                      </p:cBhvr>
                                      <p:tavLst>
                                        <p:tav tm="0">
                                          <p:val>
                                            <p:strVal val="#ppt_x"/>
                                          </p:val>
                                        </p:tav>
                                        <p:tav tm="100000">
                                          <p:val>
                                            <p:strVal val="#ppt_x"/>
                                          </p:val>
                                        </p:tav>
                                      </p:tavLst>
                                    </p:anim>
                                    <p:anim calcmode="lin" valueType="num">
                                      <p:cBhvr>
                                        <p:cTn id="32" dur="1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790"/>
                            </p:stCondLst>
                            <p:childTnLst>
                              <p:par>
                                <p:cTn id="34" presetID="22" presetClass="entr" presetSubtype="4"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10"/>
                                        <p:tgtEl>
                                          <p:spTgt spid="18"/>
                                        </p:tgtEl>
                                      </p:cBhvr>
                                    </p:animEffect>
                                  </p:childTnLst>
                                </p:cTn>
                              </p:par>
                            </p:childTnLst>
                          </p:cTn>
                        </p:par>
                        <p:par>
                          <p:cTn id="37" fill="hold">
                            <p:stCondLst>
                              <p:cond delay="800"/>
                            </p:stCondLst>
                            <p:childTnLst>
                              <p:par>
                                <p:cTn id="38" presetID="22" presetClass="entr" presetSubtype="1"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10"/>
                                        <p:tgtEl>
                                          <p:spTgt spid="22"/>
                                        </p:tgtEl>
                                      </p:cBhvr>
                                    </p:animEffect>
                                  </p:childTnLst>
                                </p:cTn>
                              </p:par>
                            </p:childTnLst>
                          </p:cTn>
                        </p:par>
                        <p:par>
                          <p:cTn id="41" fill="hold">
                            <p:stCondLst>
                              <p:cond delay="810"/>
                            </p:stCondLst>
                            <p:childTnLst>
                              <p:par>
                                <p:cTn id="42" presetID="42"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
                                        <p:tgtEl>
                                          <p:spTgt spid="9"/>
                                        </p:tgtEl>
                                      </p:cBhvr>
                                    </p:animEffect>
                                    <p:anim calcmode="lin" valueType="num">
                                      <p:cBhvr>
                                        <p:cTn id="45" dur="10" fill="hold"/>
                                        <p:tgtEl>
                                          <p:spTgt spid="9"/>
                                        </p:tgtEl>
                                        <p:attrNameLst>
                                          <p:attrName>ppt_x</p:attrName>
                                        </p:attrNameLst>
                                      </p:cBhvr>
                                      <p:tavLst>
                                        <p:tav tm="0">
                                          <p:val>
                                            <p:strVal val="#ppt_x"/>
                                          </p:val>
                                        </p:tav>
                                        <p:tav tm="100000">
                                          <p:val>
                                            <p:strVal val="#ppt_x"/>
                                          </p:val>
                                        </p:tav>
                                      </p:tavLst>
                                    </p:anim>
                                    <p:anim calcmode="lin" valueType="num">
                                      <p:cBhvr>
                                        <p:cTn id="46" dur="1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820"/>
                            </p:stCondLst>
                            <p:childTnLst>
                              <p:par>
                                <p:cTn id="48" presetID="22" presetClass="entr" presetSubtype="4"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10"/>
                                        <p:tgtEl>
                                          <p:spTgt spid="17"/>
                                        </p:tgtEl>
                                      </p:cBhvr>
                                    </p:animEffect>
                                  </p:childTnLst>
                                </p:cTn>
                              </p:par>
                            </p:childTnLst>
                          </p:cTn>
                        </p:par>
                        <p:par>
                          <p:cTn id="51" fill="hold">
                            <p:stCondLst>
                              <p:cond delay="830"/>
                            </p:stCondLst>
                            <p:childTnLst>
                              <p:par>
                                <p:cTn id="52" presetID="22" presetClass="entr" presetSubtype="1"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10"/>
                                        <p:tgtEl>
                                          <p:spTgt spid="23"/>
                                        </p:tgtEl>
                                      </p:cBhvr>
                                    </p:animEffect>
                                  </p:childTnLst>
                                </p:cTn>
                              </p:par>
                            </p:childTnLst>
                          </p:cTn>
                        </p:par>
                        <p:par>
                          <p:cTn id="55" fill="hold">
                            <p:stCondLst>
                              <p:cond delay="840"/>
                            </p:stCondLst>
                            <p:childTnLst>
                              <p:par>
                                <p:cTn id="56" presetID="42"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
                                        <p:tgtEl>
                                          <p:spTgt spid="8"/>
                                        </p:tgtEl>
                                      </p:cBhvr>
                                    </p:animEffect>
                                    <p:anim calcmode="lin" valueType="num">
                                      <p:cBhvr>
                                        <p:cTn id="59" dur="10" fill="hold"/>
                                        <p:tgtEl>
                                          <p:spTgt spid="8"/>
                                        </p:tgtEl>
                                        <p:attrNameLst>
                                          <p:attrName>ppt_x</p:attrName>
                                        </p:attrNameLst>
                                      </p:cBhvr>
                                      <p:tavLst>
                                        <p:tav tm="0">
                                          <p:val>
                                            <p:strVal val="#ppt_x"/>
                                          </p:val>
                                        </p:tav>
                                        <p:tav tm="100000">
                                          <p:val>
                                            <p:strVal val="#ppt_x"/>
                                          </p:val>
                                        </p:tav>
                                      </p:tavLst>
                                    </p:anim>
                                    <p:anim calcmode="lin" valueType="num">
                                      <p:cBhvr>
                                        <p:cTn id="60" dur="10" fill="hold"/>
                                        <p:tgtEl>
                                          <p:spTgt spid="8"/>
                                        </p:tgtEl>
                                        <p:attrNameLst>
                                          <p:attrName>ppt_y</p:attrName>
                                        </p:attrNameLst>
                                      </p:cBhvr>
                                      <p:tavLst>
                                        <p:tav tm="0">
                                          <p:val>
                                            <p:strVal val="#ppt_y+.1"/>
                                          </p:val>
                                        </p:tav>
                                        <p:tav tm="100000">
                                          <p:val>
                                            <p:strVal val="#ppt_y"/>
                                          </p:val>
                                        </p:tav>
                                      </p:tavLst>
                                    </p:anim>
                                  </p:childTnLst>
                                </p:cTn>
                              </p:par>
                            </p:childTnLst>
                          </p:cTn>
                        </p:par>
                        <p:par>
                          <p:cTn id="61" fill="hold">
                            <p:stCondLst>
                              <p:cond delay="850"/>
                            </p:stCondLst>
                            <p:childTnLst>
                              <p:par>
                                <p:cTn id="62" presetID="2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10"/>
                                        <p:tgtEl>
                                          <p:spTgt spid="20"/>
                                        </p:tgtEl>
                                      </p:cBhvr>
                                    </p:animEffect>
                                  </p:childTnLst>
                                </p:cTn>
                              </p:par>
                            </p:childTnLst>
                          </p:cTn>
                        </p:par>
                        <p:par>
                          <p:cTn id="65" fill="hold">
                            <p:stCondLst>
                              <p:cond delay="860"/>
                            </p:stCondLst>
                            <p:childTnLst>
                              <p:par>
                                <p:cTn id="66" presetID="22" presetClass="entr" presetSubtype="1"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up)">
                                      <p:cBhvr>
                                        <p:cTn id="68" dur="1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p:bldP spid="7" grpId="0" animBg="1"/>
      <p:bldP spid="10" grpId="0" animBg="1"/>
      <p:bldP spid="16" grpId="0" animBg="1"/>
      <p:bldP spid="17" grpId="0" animBg="1"/>
      <p:bldP spid="18" grpId="0" animBg="1"/>
      <p:bldP spid="20" grpId="0" animBg="1"/>
      <p:bldP spid="21" grpId="0"/>
      <p:bldP spid="22" grpId="0"/>
      <p:bldP spid="23" grpId="0"/>
      <p:bldP spid="25" grpId="0"/>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860211" y="1826822"/>
            <a:ext cx="2860348" cy="3253178"/>
            <a:chOff x="429245" y="2218707"/>
            <a:chExt cx="3247772" cy="3242767"/>
          </a:xfrm>
        </p:grpSpPr>
        <p:sp>
          <p:nvSpPr>
            <p:cNvPr id="43" name="Teardrop 42"/>
            <p:cNvSpPr>
              <a:spLocks noChangeAspect="1"/>
            </p:cNvSpPr>
            <p:nvPr/>
          </p:nvSpPr>
          <p:spPr>
            <a:xfrm rot="10800000">
              <a:off x="437017" y="2218707"/>
              <a:ext cx="3240000" cy="32400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ardrop 40"/>
            <p:cNvSpPr>
              <a:spLocks noChangeAspect="1"/>
            </p:cNvSpPr>
            <p:nvPr/>
          </p:nvSpPr>
          <p:spPr>
            <a:xfrm>
              <a:off x="429245" y="2221474"/>
              <a:ext cx="3240000" cy="32400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40</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Snake Line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40" name="TextBox 39"/>
          <p:cNvSpPr txBox="1"/>
          <p:nvPr/>
        </p:nvSpPr>
        <p:spPr>
          <a:xfrm>
            <a:off x="1045471" y="2038413"/>
            <a:ext cx="2293222" cy="2483175"/>
          </a:xfrm>
          <a:prstGeom prst="rect">
            <a:avLst/>
          </a:prstGeom>
          <a:noFill/>
        </p:spPr>
        <p:txBody>
          <a:bodyPr wrap="square" rIns="144000" bIns="36000" numCol="1" spcCol="360000">
            <a:spAutoFit/>
          </a:bodyPr>
          <a:lstStyle/>
          <a:p>
            <a:pPr algn="r" eaLnBrk="1" fontAlgn="auto" hangingPunct="1">
              <a:lnSpc>
                <a:spcPct val="150000"/>
              </a:lnSpc>
              <a:spcBef>
                <a:spcPts val="0"/>
              </a:spcBef>
              <a:spcAft>
                <a:spcPts val="0"/>
              </a:spcAft>
              <a:defRPr/>
            </a:pPr>
            <a:r>
              <a:rPr lang="id-ID" sz="2000" dirty="0" smtClean="0">
                <a:solidFill>
                  <a:schemeClr val="bg1"/>
                </a:solidFill>
                <a:ea typeface="Roboto" panose="02000000000000000000" pitchFamily="2" charset="0"/>
              </a:rPr>
              <a:t>Information</a:t>
            </a:r>
            <a:endParaRPr lang="id-ID" dirty="0" smtClean="0">
              <a:solidFill>
                <a:schemeClr val="bg1"/>
              </a:solidFill>
              <a:ea typeface="Roboto" panose="02000000000000000000" pitchFamily="2" charset="0"/>
            </a:endParaRPr>
          </a:p>
          <a:p>
            <a:pPr algn="r" eaLnBrk="1" fontAlgn="auto" hangingPunct="1">
              <a:lnSpc>
                <a:spcPct val="150000"/>
              </a:lnSpc>
              <a:spcBef>
                <a:spcPts val="0"/>
              </a:spcBef>
              <a:spcAft>
                <a:spcPts val="0"/>
              </a:spcAft>
              <a:defRPr/>
            </a:pPr>
            <a:r>
              <a:rPr lang="en-US" sz="1200" dirty="0" smtClean="0">
                <a:solidFill>
                  <a:schemeClr val="bg1">
                    <a:lumMod val="85000"/>
                  </a:schemeClr>
                </a:solidFill>
                <a:ea typeface="Roboto" panose="02000000000000000000" pitchFamily="2" charset="0"/>
              </a:rPr>
              <a:t>The </a:t>
            </a:r>
            <a:r>
              <a:rPr lang="en-US" sz="1200" dirty="0">
                <a:solidFill>
                  <a:schemeClr val="bg1">
                    <a:lumMod val="85000"/>
                  </a:schemeClr>
                </a:solidFill>
                <a:ea typeface="Roboto" panose="02000000000000000000" pitchFamily="2" charset="0"/>
              </a:rPr>
              <a:t>generated Lorem Ipsum is therefore always free from repetition, injected humor, or </a:t>
            </a:r>
            <a:r>
              <a:rPr lang="en-US" sz="1200" dirty="0" smtClean="0">
                <a:solidFill>
                  <a:schemeClr val="bg1">
                    <a:lumMod val="85000"/>
                  </a:schemeClr>
                </a:solidFill>
                <a:ea typeface="Roboto" panose="02000000000000000000" pitchFamily="2" charset="0"/>
              </a:rPr>
              <a:t>non</a:t>
            </a:r>
            <a:r>
              <a:rPr lang="id-ID" sz="1200" dirty="0" smtClean="0">
                <a:solidFill>
                  <a:schemeClr val="bg1">
                    <a:lumMod val="85000"/>
                  </a:schemeClr>
                </a:solidFill>
                <a:ea typeface="Roboto" panose="02000000000000000000" pitchFamily="2" charset="0"/>
              </a:rPr>
              <a:t> </a:t>
            </a:r>
            <a:r>
              <a:rPr lang="en-US" sz="1200" dirty="0" smtClean="0">
                <a:solidFill>
                  <a:schemeClr val="bg1">
                    <a:lumMod val="85000"/>
                  </a:schemeClr>
                </a:solidFill>
                <a:ea typeface="Roboto" panose="02000000000000000000" pitchFamily="2" charset="0"/>
              </a:rPr>
              <a:t>characteristic </a:t>
            </a:r>
            <a:r>
              <a:rPr lang="en-US" sz="1200" dirty="0">
                <a:solidFill>
                  <a:schemeClr val="bg1">
                    <a:lumMod val="85000"/>
                  </a:schemeClr>
                </a:solidFill>
                <a:ea typeface="Roboto" panose="02000000000000000000" pitchFamily="2" charset="0"/>
              </a:rPr>
              <a:t>words. Contrary to popular belief It has roots in a piece of classical Latin literature from 45 BC</a:t>
            </a:r>
            <a:r>
              <a:rPr lang="en-US" sz="1200" dirty="0" smtClean="0">
                <a:solidFill>
                  <a:schemeClr val="bg1">
                    <a:lumMod val="85000"/>
                  </a:schemeClr>
                </a:solidFill>
                <a:ea typeface="Roboto" panose="02000000000000000000" pitchFamily="2" charset="0"/>
              </a:rPr>
              <a:t>.</a:t>
            </a:r>
            <a:endParaRPr lang="en-US" sz="1200" dirty="0">
              <a:solidFill>
                <a:schemeClr val="bg1">
                  <a:lumMod val="85000"/>
                </a:schemeClr>
              </a:solidFill>
              <a:ea typeface="Roboto" panose="02000000000000000000" pitchFamily="2" charset="0"/>
            </a:endParaRPr>
          </a:p>
        </p:txBody>
      </p:sp>
      <p:grpSp>
        <p:nvGrpSpPr>
          <p:cNvPr id="47" name="Group 46"/>
          <p:cNvGrpSpPr/>
          <p:nvPr/>
        </p:nvGrpSpPr>
        <p:grpSpPr>
          <a:xfrm>
            <a:off x="3686506" y="1610693"/>
            <a:ext cx="7626040" cy="3739047"/>
            <a:chOff x="3686506" y="1610693"/>
            <a:chExt cx="7626040" cy="3739047"/>
          </a:xfrm>
        </p:grpSpPr>
        <p:grpSp>
          <p:nvGrpSpPr>
            <p:cNvPr id="6" name="Group 5"/>
            <p:cNvGrpSpPr/>
            <p:nvPr/>
          </p:nvGrpSpPr>
          <p:grpSpPr>
            <a:xfrm rot="10800000">
              <a:off x="3686506" y="1610693"/>
              <a:ext cx="7626040" cy="3705090"/>
              <a:chOff x="-584510" y="1713632"/>
              <a:chExt cx="7626040" cy="3705090"/>
            </a:xfrm>
          </p:grpSpPr>
          <p:sp>
            <p:nvSpPr>
              <p:cNvPr id="7" name="Freeform 6"/>
              <p:cNvSpPr/>
              <p:nvPr/>
            </p:nvSpPr>
            <p:spPr>
              <a:xfrm rot="8100000">
                <a:off x="5976541" y="3478002"/>
                <a:ext cx="1064989" cy="1826383"/>
              </a:xfrm>
              <a:custGeom>
                <a:avLst/>
                <a:gdLst>
                  <a:gd name="connsiteX0" fmla="*/ 825115 w 1169415"/>
                  <a:gd name="connsiteY0" fmla="*/ 0 h 2005467"/>
                  <a:gd name="connsiteX1" fmla="*/ 1169415 w 1169415"/>
                  <a:gd name="connsiteY1" fmla="*/ 828820 h 2005467"/>
                  <a:gd name="connsiteX2" fmla="*/ 823972 w 1169415"/>
                  <a:gd name="connsiteY2" fmla="*/ 1662681 h 2005467"/>
                  <a:gd name="connsiteX3" fmla="*/ 109526 w 1169415"/>
                  <a:gd name="connsiteY3" fmla="*/ 2000123 h 2005467"/>
                  <a:gd name="connsiteX4" fmla="*/ 0 w 1169415"/>
                  <a:gd name="connsiteY4" fmla="*/ 2005467 h 2005467"/>
                  <a:gd name="connsiteX5" fmla="*/ 0 w 1169415"/>
                  <a:gd name="connsiteY5" fmla="*/ 1452354 h 2005467"/>
                  <a:gd name="connsiteX6" fmla="*/ 115260 w 1169415"/>
                  <a:gd name="connsiteY6" fmla="*/ 1439917 h 2005467"/>
                  <a:gd name="connsiteX7" fmla="*/ 431411 w 1169415"/>
                  <a:gd name="connsiteY7" fmla="*/ 1270120 h 2005467"/>
                  <a:gd name="connsiteX8" fmla="*/ 614425 w 1169415"/>
                  <a:gd name="connsiteY8" fmla="*/ 831485 h 2005467"/>
                  <a:gd name="connsiteX9" fmla="*/ 434299 w 1169415"/>
                  <a:gd name="connsiteY9" fmla="*/ 390816 h 2005467"/>
                  <a:gd name="connsiteX10" fmla="*/ 825115 w 1169415"/>
                  <a:gd name="connsiteY10" fmla="*/ 0 h 200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415" h="2005467">
                    <a:moveTo>
                      <a:pt x="825115" y="0"/>
                    </a:moveTo>
                    <a:cubicBezTo>
                      <a:pt x="1046501" y="221386"/>
                      <a:pt x="1167346" y="515926"/>
                      <a:pt x="1169415" y="828820"/>
                    </a:cubicBezTo>
                    <a:cubicBezTo>
                      <a:pt x="1169198" y="1143998"/>
                      <a:pt x="1047949" y="1438705"/>
                      <a:pt x="823972" y="1662681"/>
                    </a:cubicBezTo>
                    <a:cubicBezTo>
                      <a:pt x="629993" y="1856661"/>
                      <a:pt x="380111" y="1973740"/>
                      <a:pt x="109526" y="2000123"/>
                    </a:cubicBezTo>
                    <a:lnTo>
                      <a:pt x="0" y="2005467"/>
                    </a:lnTo>
                    <a:lnTo>
                      <a:pt x="0" y="1452354"/>
                    </a:lnTo>
                    <a:lnTo>
                      <a:pt x="115260" y="1439917"/>
                    </a:lnTo>
                    <a:cubicBezTo>
                      <a:pt x="234753" y="1415426"/>
                      <a:pt x="343992" y="1357539"/>
                      <a:pt x="431411" y="1270120"/>
                    </a:cubicBezTo>
                    <a:cubicBezTo>
                      <a:pt x="550256" y="1151275"/>
                      <a:pt x="614312" y="995926"/>
                      <a:pt x="614425" y="831485"/>
                    </a:cubicBezTo>
                    <a:cubicBezTo>
                      <a:pt x="616823" y="664759"/>
                      <a:pt x="550698" y="507215"/>
                      <a:pt x="434299" y="390816"/>
                    </a:cubicBezTo>
                    <a:cubicBezTo>
                      <a:pt x="434299" y="390816"/>
                      <a:pt x="434299" y="390816"/>
                      <a:pt x="82511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latin typeface="Lato" panose="020F0502020204030203" pitchFamily="34" charset="0"/>
                </a:endParaRPr>
              </a:p>
            </p:txBody>
          </p:sp>
          <p:grpSp>
            <p:nvGrpSpPr>
              <p:cNvPr id="8" name="Group 7"/>
              <p:cNvGrpSpPr/>
              <p:nvPr/>
            </p:nvGrpSpPr>
            <p:grpSpPr>
              <a:xfrm>
                <a:off x="-584510" y="1713632"/>
                <a:ext cx="7475580" cy="3705090"/>
                <a:chOff x="-584510" y="1713632"/>
                <a:chExt cx="7475580" cy="3705090"/>
              </a:xfrm>
            </p:grpSpPr>
            <p:sp>
              <p:nvSpPr>
                <p:cNvPr id="9" name="Freeform 9"/>
                <p:cNvSpPr>
                  <a:spLocks/>
                </p:cNvSpPr>
                <p:nvPr/>
              </p:nvSpPr>
              <p:spPr bwMode="auto">
                <a:xfrm rot="2700000">
                  <a:off x="2423556" y="1916449"/>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10" name="Freeform 9"/>
                <p:cNvSpPr>
                  <a:spLocks/>
                </p:cNvSpPr>
                <p:nvPr/>
              </p:nvSpPr>
              <p:spPr bwMode="auto">
                <a:xfrm rot="2700000">
                  <a:off x="87021" y="1916662"/>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11" name="Freeform 9"/>
                <p:cNvSpPr>
                  <a:spLocks/>
                </p:cNvSpPr>
                <p:nvPr/>
              </p:nvSpPr>
              <p:spPr bwMode="auto">
                <a:xfrm rot="13500000">
                  <a:off x="1258561" y="3055552"/>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12" name="Freeform 11"/>
                <p:cNvSpPr/>
                <p:nvPr/>
              </p:nvSpPr>
              <p:spPr>
                <a:xfrm>
                  <a:off x="-13858" y="3368939"/>
                  <a:ext cx="1064989" cy="1826383"/>
                </a:xfrm>
                <a:custGeom>
                  <a:avLst/>
                  <a:gdLst>
                    <a:gd name="connsiteX0" fmla="*/ 825115 w 1169415"/>
                    <a:gd name="connsiteY0" fmla="*/ 0 h 2005467"/>
                    <a:gd name="connsiteX1" fmla="*/ 1169415 w 1169415"/>
                    <a:gd name="connsiteY1" fmla="*/ 828820 h 2005467"/>
                    <a:gd name="connsiteX2" fmla="*/ 823972 w 1169415"/>
                    <a:gd name="connsiteY2" fmla="*/ 1662681 h 2005467"/>
                    <a:gd name="connsiteX3" fmla="*/ 109526 w 1169415"/>
                    <a:gd name="connsiteY3" fmla="*/ 2000123 h 2005467"/>
                    <a:gd name="connsiteX4" fmla="*/ 0 w 1169415"/>
                    <a:gd name="connsiteY4" fmla="*/ 2005467 h 2005467"/>
                    <a:gd name="connsiteX5" fmla="*/ 0 w 1169415"/>
                    <a:gd name="connsiteY5" fmla="*/ 1452354 h 2005467"/>
                    <a:gd name="connsiteX6" fmla="*/ 115260 w 1169415"/>
                    <a:gd name="connsiteY6" fmla="*/ 1439917 h 2005467"/>
                    <a:gd name="connsiteX7" fmla="*/ 431411 w 1169415"/>
                    <a:gd name="connsiteY7" fmla="*/ 1270120 h 2005467"/>
                    <a:gd name="connsiteX8" fmla="*/ 614425 w 1169415"/>
                    <a:gd name="connsiteY8" fmla="*/ 831485 h 2005467"/>
                    <a:gd name="connsiteX9" fmla="*/ 434299 w 1169415"/>
                    <a:gd name="connsiteY9" fmla="*/ 390816 h 2005467"/>
                    <a:gd name="connsiteX10" fmla="*/ 825115 w 1169415"/>
                    <a:gd name="connsiteY10" fmla="*/ 0 h 200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415" h="2005467">
                      <a:moveTo>
                        <a:pt x="825115" y="0"/>
                      </a:moveTo>
                      <a:cubicBezTo>
                        <a:pt x="1046501" y="221386"/>
                        <a:pt x="1167346" y="515926"/>
                        <a:pt x="1169415" y="828820"/>
                      </a:cubicBezTo>
                      <a:cubicBezTo>
                        <a:pt x="1169198" y="1143998"/>
                        <a:pt x="1047949" y="1438705"/>
                        <a:pt x="823972" y="1662681"/>
                      </a:cubicBezTo>
                      <a:cubicBezTo>
                        <a:pt x="629993" y="1856661"/>
                        <a:pt x="380111" y="1973740"/>
                        <a:pt x="109526" y="2000123"/>
                      </a:cubicBezTo>
                      <a:lnTo>
                        <a:pt x="0" y="2005467"/>
                      </a:lnTo>
                      <a:lnTo>
                        <a:pt x="0" y="1452354"/>
                      </a:lnTo>
                      <a:lnTo>
                        <a:pt x="115260" y="1439917"/>
                      </a:lnTo>
                      <a:cubicBezTo>
                        <a:pt x="234753" y="1415426"/>
                        <a:pt x="343992" y="1357539"/>
                        <a:pt x="431411" y="1270120"/>
                      </a:cubicBezTo>
                      <a:cubicBezTo>
                        <a:pt x="550256" y="1151275"/>
                        <a:pt x="614312" y="995926"/>
                        <a:pt x="614425" y="831485"/>
                      </a:cubicBezTo>
                      <a:cubicBezTo>
                        <a:pt x="616823" y="664759"/>
                        <a:pt x="550698" y="507215"/>
                        <a:pt x="434299" y="390816"/>
                      </a:cubicBezTo>
                      <a:cubicBezTo>
                        <a:pt x="434299" y="390816"/>
                        <a:pt x="434299" y="390816"/>
                        <a:pt x="825115" y="0"/>
                      </a:cubicBez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65000"/>
                      </a:schemeClr>
                    </a:solidFill>
                    <a:latin typeface="Lato" panose="020F0502020204030203" pitchFamily="34" charset="0"/>
                  </a:endParaRPr>
                </a:p>
              </p:txBody>
            </p:sp>
            <p:grpSp>
              <p:nvGrpSpPr>
                <p:cNvPr id="13" name="Group 12"/>
                <p:cNvGrpSpPr/>
                <p:nvPr/>
              </p:nvGrpSpPr>
              <p:grpSpPr>
                <a:xfrm>
                  <a:off x="3194524" y="1713632"/>
                  <a:ext cx="599208" cy="492388"/>
                  <a:chOff x="7836195" y="3464708"/>
                  <a:chExt cx="599208" cy="492388"/>
                </a:xfrm>
              </p:grpSpPr>
              <p:sp>
                <p:nvSpPr>
                  <p:cNvPr id="37" name="Oval 36"/>
                  <p:cNvSpPr/>
                  <p:nvPr/>
                </p:nvSpPr>
                <p:spPr>
                  <a:xfrm rot="2700000">
                    <a:off x="7882236" y="3464708"/>
                    <a:ext cx="492388" cy="492388"/>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38" name="TextBox 37"/>
                  <p:cNvSpPr txBox="1"/>
                  <p:nvPr/>
                </p:nvSpPr>
                <p:spPr>
                  <a:xfrm rot="10800000">
                    <a:off x="7836195" y="3551319"/>
                    <a:ext cx="599208" cy="369332"/>
                  </a:xfrm>
                  <a:prstGeom prst="rect">
                    <a:avLst/>
                  </a:prstGeom>
                  <a:noFill/>
                </p:spPr>
                <p:txBody>
                  <a:bodyPr wrap="square" rtlCol="0">
                    <a:spAutoFit/>
                  </a:bodyPr>
                  <a:lstStyle/>
                  <a:p>
                    <a:pPr algn="ctr"/>
                    <a:r>
                      <a:rPr lang="id-ID" b="1" dirty="0" smtClean="0">
                        <a:solidFill>
                          <a:schemeClr val="bg1">
                            <a:lumMod val="95000"/>
                          </a:schemeClr>
                        </a:solidFill>
                        <a:ea typeface="Roboto" panose="02000000000000000000" pitchFamily="2" charset="0"/>
                      </a:rPr>
                      <a:t>03</a:t>
                    </a:r>
                    <a:endParaRPr lang="id-ID" sz="2000" b="1" dirty="0">
                      <a:solidFill>
                        <a:schemeClr val="bg1">
                          <a:lumMod val="95000"/>
                        </a:schemeClr>
                      </a:solidFill>
                      <a:ea typeface="Roboto" panose="02000000000000000000" pitchFamily="2" charset="0"/>
                    </a:endParaRPr>
                  </a:p>
                </p:txBody>
              </p:sp>
            </p:grpSp>
            <p:grpSp>
              <p:nvGrpSpPr>
                <p:cNvPr id="14" name="Group 13"/>
                <p:cNvGrpSpPr/>
                <p:nvPr/>
              </p:nvGrpSpPr>
              <p:grpSpPr>
                <a:xfrm>
                  <a:off x="2013610" y="4912484"/>
                  <a:ext cx="599208" cy="492388"/>
                  <a:chOff x="9545610" y="1955599"/>
                  <a:chExt cx="599208" cy="492388"/>
                </a:xfrm>
              </p:grpSpPr>
              <p:sp>
                <p:nvSpPr>
                  <p:cNvPr id="35" name="Oval 34"/>
                  <p:cNvSpPr/>
                  <p:nvPr/>
                </p:nvSpPr>
                <p:spPr>
                  <a:xfrm rot="2700000">
                    <a:off x="9603416" y="1955599"/>
                    <a:ext cx="492388" cy="49238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36" name="TextBox 35"/>
                  <p:cNvSpPr txBox="1"/>
                  <p:nvPr/>
                </p:nvSpPr>
                <p:spPr>
                  <a:xfrm rot="10800000">
                    <a:off x="9545610" y="2034116"/>
                    <a:ext cx="599208" cy="369332"/>
                  </a:xfrm>
                  <a:prstGeom prst="rect">
                    <a:avLst/>
                  </a:prstGeom>
                  <a:noFill/>
                </p:spPr>
                <p:txBody>
                  <a:bodyPr wrap="square" rtlCol="0">
                    <a:spAutoFit/>
                  </a:bodyPr>
                  <a:lstStyle/>
                  <a:p>
                    <a:pPr algn="ctr"/>
                    <a:r>
                      <a:rPr lang="id-ID" b="1" dirty="0" smtClean="0">
                        <a:solidFill>
                          <a:schemeClr val="bg1">
                            <a:lumMod val="95000"/>
                          </a:schemeClr>
                        </a:solidFill>
                        <a:latin typeface="04Calibri (Body)"/>
                        <a:ea typeface="Roboto" panose="02000000000000000000" pitchFamily="2" charset="0"/>
                      </a:rPr>
                      <a:t>02</a:t>
                    </a:r>
                    <a:endParaRPr lang="id-ID" sz="2000" b="1" dirty="0">
                      <a:solidFill>
                        <a:schemeClr val="bg1">
                          <a:lumMod val="95000"/>
                        </a:schemeClr>
                      </a:solidFill>
                      <a:latin typeface="04Calibri (Body)"/>
                      <a:ea typeface="Roboto" panose="02000000000000000000" pitchFamily="2" charset="0"/>
                    </a:endParaRPr>
                  </a:p>
                </p:txBody>
              </p:sp>
            </p:grpSp>
            <p:grpSp>
              <p:nvGrpSpPr>
                <p:cNvPr id="15" name="Group 14"/>
                <p:cNvGrpSpPr/>
                <p:nvPr/>
              </p:nvGrpSpPr>
              <p:grpSpPr>
                <a:xfrm>
                  <a:off x="-584510" y="4616526"/>
                  <a:ext cx="685799" cy="685799"/>
                  <a:chOff x="9275501" y="8008194"/>
                  <a:chExt cx="685799" cy="685799"/>
                </a:xfrm>
              </p:grpSpPr>
              <p:sp>
                <p:nvSpPr>
                  <p:cNvPr id="33" name="Oval 32"/>
                  <p:cNvSpPr>
                    <a:spLocks noChangeAspect="1"/>
                  </p:cNvSpPr>
                  <p:nvPr/>
                </p:nvSpPr>
                <p:spPr>
                  <a:xfrm rot="5191545">
                    <a:off x="9275501" y="8008194"/>
                    <a:ext cx="685799" cy="685799"/>
                  </a:xfrm>
                  <a:prstGeom prst="ellipse">
                    <a:avLst/>
                  </a:prstGeom>
                  <a:solidFill>
                    <a:schemeClr val="tx1">
                      <a:lumMod val="90000"/>
                      <a:lumOff val="1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34" name="TextBox 33"/>
                  <p:cNvSpPr txBox="1"/>
                  <p:nvPr/>
                </p:nvSpPr>
                <p:spPr>
                  <a:xfrm rot="10800000">
                    <a:off x="9316572" y="8166873"/>
                    <a:ext cx="599208" cy="369332"/>
                  </a:xfrm>
                  <a:prstGeom prst="rect">
                    <a:avLst/>
                  </a:prstGeom>
                  <a:noFill/>
                </p:spPr>
                <p:txBody>
                  <a:bodyPr wrap="square" rtlCol="0">
                    <a:spAutoFit/>
                  </a:bodyPr>
                  <a:lstStyle/>
                  <a:p>
                    <a:pPr algn="ctr"/>
                    <a:r>
                      <a:rPr lang="id-ID" b="1" dirty="0" smtClean="0">
                        <a:solidFill>
                          <a:schemeClr val="bg1"/>
                        </a:solidFill>
                        <a:ea typeface="Roboto" panose="02000000000000000000" pitchFamily="2" charset="0"/>
                      </a:rPr>
                      <a:t>GO</a:t>
                    </a:r>
                    <a:endParaRPr lang="id-ID" sz="2000" b="1" dirty="0">
                      <a:solidFill>
                        <a:schemeClr val="bg1"/>
                      </a:solidFill>
                      <a:ea typeface="Roboto" panose="02000000000000000000" pitchFamily="2" charset="0"/>
                    </a:endParaRPr>
                  </a:p>
                </p:txBody>
              </p:sp>
            </p:grpSp>
            <p:sp>
              <p:nvSpPr>
                <p:cNvPr id="16" name="Freeform 19"/>
                <p:cNvSpPr>
                  <a:spLocks noEditPoints="1"/>
                </p:cNvSpPr>
                <p:nvPr/>
              </p:nvSpPr>
              <p:spPr bwMode="auto">
                <a:xfrm rot="10800000">
                  <a:off x="4428003" y="3917936"/>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17" name="Freeform 23"/>
                <p:cNvSpPr>
                  <a:spLocks noEditPoints="1"/>
                </p:cNvSpPr>
                <p:nvPr/>
              </p:nvSpPr>
              <p:spPr bwMode="auto">
                <a:xfrm rot="10800000">
                  <a:off x="3283980" y="2797103"/>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grpSp>
              <p:nvGrpSpPr>
                <p:cNvPr id="18" name="Group 17"/>
                <p:cNvGrpSpPr/>
                <p:nvPr/>
              </p:nvGrpSpPr>
              <p:grpSpPr>
                <a:xfrm>
                  <a:off x="5603497" y="2746926"/>
                  <a:ext cx="451474" cy="442875"/>
                  <a:chOff x="11962312" y="810757"/>
                  <a:chExt cx="500063" cy="490538"/>
                </a:xfrm>
                <a:solidFill>
                  <a:schemeClr val="accent1">
                    <a:lumMod val="75000"/>
                  </a:schemeClr>
                </a:solidFill>
              </p:grpSpPr>
              <p:sp>
                <p:nvSpPr>
                  <p:cNvPr id="29" name="Freeform 27"/>
                  <p:cNvSpPr>
                    <a:spLocks noEditPoints="1"/>
                  </p:cNvSpPr>
                  <p:nvPr/>
                </p:nvSpPr>
                <p:spPr bwMode="auto">
                  <a:xfrm rot="10800000">
                    <a:off x="11962312" y="810757"/>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30" name="Freeform 28"/>
                  <p:cNvSpPr>
                    <a:spLocks noEditPoints="1"/>
                  </p:cNvSpPr>
                  <p:nvPr/>
                </p:nvSpPr>
                <p:spPr bwMode="auto">
                  <a:xfrm>
                    <a:off x="12143287" y="983795"/>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31" name="Freeform 29"/>
                  <p:cNvSpPr>
                    <a:spLocks/>
                  </p:cNvSpPr>
                  <p:nvPr/>
                </p:nvSpPr>
                <p:spPr bwMode="auto">
                  <a:xfrm>
                    <a:off x="12132176" y="1148894"/>
                    <a:ext cx="73024" cy="79376"/>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32" name="Freeform 30"/>
                  <p:cNvSpPr>
                    <a:spLocks/>
                  </p:cNvSpPr>
                  <p:nvPr/>
                </p:nvSpPr>
                <p:spPr bwMode="auto">
                  <a:xfrm>
                    <a:off x="12219488" y="886957"/>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grpSp>
            <p:sp>
              <p:nvSpPr>
                <p:cNvPr id="19" name="Freeform 9"/>
                <p:cNvSpPr>
                  <a:spLocks/>
                </p:cNvSpPr>
                <p:nvPr/>
              </p:nvSpPr>
              <p:spPr bwMode="auto">
                <a:xfrm rot="2700000">
                  <a:off x="4751129" y="1930299"/>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sp>
              <p:nvSpPr>
                <p:cNvPr id="20" name="Freeform 9"/>
                <p:cNvSpPr>
                  <a:spLocks/>
                </p:cNvSpPr>
                <p:nvPr/>
              </p:nvSpPr>
              <p:spPr bwMode="auto">
                <a:xfrm rot="13500000">
                  <a:off x="3586134" y="3069402"/>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solidFill>
                      <a:schemeClr val="bg1">
                        <a:lumMod val="65000"/>
                      </a:schemeClr>
                    </a:solidFill>
                    <a:latin typeface="Lato" panose="020F0502020204030203" pitchFamily="34" charset="0"/>
                  </a:endParaRPr>
                </a:p>
              </p:txBody>
            </p:sp>
            <p:grpSp>
              <p:nvGrpSpPr>
                <p:cNvPr id="21" name="Group 20"/>
                <p:cNvGrpSpPr/>
                <p:nvPr/>
              </p:nvGrpSpPr>
              <p:grpSpPr>
                <a:xfrm>
                  <a:off x="5537849" y="1738715"/>
                  <a:ext cx="599208" cy="492388"/>
                  <a:chOff x="7836195" y="3464708"/>
                  <a:chExt cx="599208" cy="492388"/>
                </a:xfrm>
              </p:grpSpPr>
              <p:sp>
                <p:nvSpPr>
                  <p:cNvPr id="27" name="Oval 26"/>
                  <p:cNvSpPr/>
                  <p:nvPr/>
                </p:nvSpPr>
                <p:spPr>
                  <a:xfrm rot="2700000">
                    <a:off x="7882236" y="3464708"/>
                    <a:ext cx="492388" cy="492388"/>
                  </a:xfrm>
                  <a:prstGeom prst="ellipse">
                    <a:avLst/>
                  </a:prstGeom>
                  <a:solidFill>
                    <a:schemeClr val="accent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28" name="TextBox 27"/>
                  <p:cNvSpPr txBox="1"/>
                  <p:nvPr/>
                </p:nvSpPr>
                <p:spPr>
                  <a:xfrm rot="10800000">
                    <a:off x="7836195" y="3551319"/>
                    <a:ext cx="599208" cy="369332"/>
                  </a:xfrm>
                  <a:prstGeom prst="rect">
                    <a:avLst/>
                  </a:prstGeom>
                  <a:noFill/>
                </p:spPr>
                <p:txBody>
                  <a:bodyPr wrap="square" rtlCol="0">
                    <a:spAutoFit/>
                  </a:bodyPr>
                  <a:lstStyle/>
                  <a:p>
                    <a:pPr algn="ctr"/>
                    <a:r>
                      <a:rPr lang="id-ID" b="1" dirty="0" smtClean="0">
                        <a:solidFill>
                          <a:schemeClr val="bg1">
                            <a:lumMod val="95000"/>
                          </a:schemeClr>
                        </a:solidFill>
                        <a:ea typeface="Roboto" panose="02000000000000000000" pitchFamily="2" charset="0"/>
                      </a:rPr>
                      <a:t>01</a:t>
                    </a:r>
                    <a:endParaRPr lang="id-ID" sz="2000" b="1" dirty="0">
                      <a:solidFill>
                        <a:schemeClr val="bg1">
                          <a:lumMod val="95000"/>
                        </a:schemeClr>
                      </a:solidFill>
                      <a:ea typeface="Roboto" panose="02000000000000000000" pitchFamily="2" charset="0"/>
                    </a:endParaRPr>
                  </a:p>
                </p:txBody>
              </p:sp>
            </p:grpSp>
            <p:grpSp>
              <p:nvGrpSpPr>
                <p:cNvPr id="22" name="Group 21"/>
                <p:cNvGrpSpPr/>
                <p:nvPr/>
              </p:nvGrpSpPr>
              <p:grpSpPr>
                <a:xfrm>
                  <a:off x="4341183" y="4926334"/>
                  <a:ext cx="599208" cy="492388"/>
                  <a:chOff x="9545610" y="1955599"/>
                  <a:chExt cx="599208" cy="492388"/>
                </a:xfrm>
              </p:grpSpPr>
              <p:sp>
                <p:nvSpPr>
                  <p:cNvPr id="25" name="Oval 24"/>
                  <p:cNvSpPr/>
                  <p:nvPr/>
                </p:nvSpPr>
                <p:spPr>
                  <a:xfrm rot="2700000">
                    <a:off x="9603416" y="1955599"/>
                    <a:ext cx="492388" cy="492388"/>
                  </a:xfrm>
                  <a:prstGeom prst="ellipse">
                    <a:avLst/>
                  </a:pr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26" name="TextBox 25"/>
                  <p:cNvSpPr txBox="1"/>
                  <p:nvPr/>
                </p:nvSpPr>
                <p:spPr>
                  <a:xfrm rot="10800000">
                    <a:off x="9545610" y="2034116"/>
                    <a:ext cx="599208" cy="369332"/>
                  </a:xfrm>
                  <a:prstGeom prst="rect">
                    <a:avLst/>
                  </a:prstGeom>
                  <a:noFill/>
                </p:spPr>
                <p:txBody>
                  <a:bodyPr wrap="square" rtlCol="0">
                    <a:spAutoFit/>
                  </a:bodyPr>
                  <a:lstStyle/>
                  <a:p>
                    <a:pPr algn="ctr"/>
                    <a:r>
                      <a:rPr lang="id-ID" b="1" dirty="0" smtClean="0">
                        <a:solidFill>
                          <a:schemeClr val="bg1">
                            <a:lumMod val="95000"/>
                          </a:schemeClr>
                        </a:solidFill>
                        <a:ea typeface="Roboto" panose="02000000000000000000" pitchFamily="2" charset="0"/>
                      </a:rPr>
                      <a:t>02</a:t>
                    </a:r>
                    <a:endParaRPr lang="id-ID" sz="2000" b="1" dirty="0">
                      <a:solidFill>
                        <a:schemeClr val="bg1">
                          <a:lumMod val="95000"/>
                        </a:schemeClr>
                      </a:solidFill>
                      <a:ea typeface="Roboto" panose="02000000000000000000" pitchFamily="2" charset="0"/>
                    </a:endParaRPr>
                  </a:p>
                </p:txBody>
              </p:sp>
            </p:grpSp>
            <p:sp>
              <p:nvSpPr>
                <p:cNvPr id="23" name="Freeform 11"/>
                <p:cNvSpPr>
                  <a:spLocks noChangeAspect="1" noEditPoints="1"/>
                </p:cNvSpPr>
                <p:nvPr/>
              </p:nvSpPr>
              <p:spPr bwMode="auto">
                <a:xfrm rot="10800000">
                  <a:off x="2124031" y="3929339"/>
                  <a:ext cx="419624" cy="420068"/>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latin typeface="Lato" panose="020F0502020204030203" pitchFamily="34" charset="0"/>
                  </a:endParaRPr>
                </a:p>
              </p:txBody>
            </p:sp>
            <p:sp>
              <p:nvSpPr>
                <p:cNvPr id="24" name="Freeform 16"/>
                <p:cNvSpPr>
                  <a:spLocks noChangeAspect="1" noEditPoints="1"/>
                </p:cNvSpPr>
                <p:nvPr/>
              </p:nvSpPr>
              <p:spPr bwMode="auto">
                <a:xfrm rot="10800000">
                  <a:off x="1003978" y="2800683"/>
                  <a:ext cx="334576" cy="335363"/>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lumMod val="65000"/>
                      </a:schemeClr>
                    </a:solidFill>
                    <a:latin typeface="Lato" panose="020F0502020204030203" pitchFamily="34" charset="0"/>
                  </a:endParaRPr>
                </a:p>
              </p:txBody>
            </p:sp>
          </p:grpSp>
        </p:grpSp>
        <p:sp>
          <p:nvSpPr>
            <p:cNvPr id="45" name="Oval 44"/>
            <p:cNvSpPr/>
            <p:nvPr/>
          </p:nvSpPr>
          <p:spPr>
            <a:xfrm rot="13500000">
              <a:off x="9325562" y="4857352"/>
              <a:ext cx="492388" cy="492388"/>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bg1">
                    <a:lumMod val="65000"/>
                  </a:schemeClr>
                </a:solidFill>
                <a:latin typeface="Lato" panose="020F0502020204030203" pitchFamily="34" charset="0"/>
              </a:endParaRPr>
            </a:p>
          </p:txBody>
        </p:sp>
        <p:sp>
          <p:nvSpPr>
            <p:cNvPr id="46" name="TextBox 45"/>
            <p:cNvSpPr txBox="1"/>
            <p:nvPr/>
          </p:nvSpPr>
          <p:spPr>
            <a:xfrm>
              <a:off x="9264783" y="4893797"/>
              <a:ext cx="599208" cy="369332"/>
            </a:xfrm>
            <a:prstGeom prst="rect">
              <a:avLst/>
            </a:prstGeom>
            <a:noFill/>
          </p:spPr>
          <p:txBody>
            <a:bodyPr wrap="square" rtlCol="0">
              <a:spAutoFit/>
            </a:bodyPr>
            <a:lstStyle/>
            <a:p>
              <a:pPr algn="ctr"/>
              <a:r>
                <a:rPr lang="id-ID" b="1" dirty="0" smtClean="0">
                  <a:solidFill>
                    <a:schemeClr val="bg1">
                      <a:lumMod val="95000"/>
                    </a:schemeClr>
                  </a:solidFill>
                  <a:ea typeface="Roboto" panose="02000000000000000000" pitchFamily="2" charset="0"/>
                </a:rPr>
                <a:t>05</a:t>
              </a:r>
              <a:endParaRPr lang="id-ID" sz="2000" b="1" dirty="0">
                <a:solidFill>
                  <a:schemeClr val="bg1">
                    <a:lumMod val="95000"/>
                  </a:schemeClr>
                </a:solidFill>
                <a:ea typeface="Roboto" panose="02000000000000000000" pitchFamily="2" charset="0"/>
              </a:endParaRPr>
            </a:p>
          </p:txBody>
        </p:sp>
      </p:grpSp>
      <p:grpSp>
        <p:nvGrpSpPr>
          <p:cNvPr id="48" name="Group 47"/>
          <p:cNvGrpSpPr/>
          <p:nvPr/>
        </p:nvGrpSpPr>
        <p:grpSpPr>
          <a:xfrm>
            <a:off x="921215" y="5605006"/>
            <a:ext cx="10305033" cy="321657"/>
            <a:chOff x="667890" y="4248150"/>
            <a:chExt cx="7655077" cy="304800"/>
          </a:xfrm>
        </p:grpSpPr>
        <p:cxnSp>
          <p:nvCxnSpPr>
            <p:cNvPr id="49" name="Straight Connector 48"/>
            <p:cNvCxnSpPr/>
            <p:nvPr/>
          </p:nvCxnSpPr>
          <p:spPr>
            <a:xfrm flipH="1">
              <a:off x="667890" y="45529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667890" y="42481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725649" y="5691664"/>
            <a:ext cx="8672980" cy="184666"/>
            <a:chOff x="344560" y="4334808"/>
            <a:chExt cx="8672980" cy="184666"/>
          </a:xfrm>
        </p:grpSpPr>
        <p:grpSp>
          <p:nvGrpSpPr>
            <p:cNvPr id="52" name="Group 51"/>
            <p:cNvGrpSpPr/>
            <p:nvPr/>
          </p:nvGrpSpPr>
          <p:grpSpPr>
            <a:xfrm>
              <a:off x="344560" y="4334808"/>
              <a:ext cx="471377" cy="184666"/>
              <a:chOff x="344560" y="4334808"/>
              <a:chExt cx="471377" cy="184666"/>
            </a:xfrm>
          </p:grpSpPr>
          <p:sp>
            <p:nvSpPr>
              <p:cNvPr id="68" name="Oval 67"/>
              <p:cNvSpPr/>
              <p:nvPr/>
            </p:nvSpPr>
            <p:spPr>
              <a:xfrm>
                <a:off x="344560" y="4340781"/>
                <a:ext cx="141942" cy="141942"/>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9" name="Rectangle 1436"/>
              <p:cNvSpPr>
                <a:spLocks noChangeArrowheads="1"/>
              </p:cNvSpPr>
              <p:nvPr/>
            </p:nvSpPr>
            <p:spPr bwMode="auto">
              <a:xfrm>
                <a:off x="541951" y="4334808"/>
                <a:ext cx="2739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200" dirty="0" smtClean="0">
                    <a:solidFill>
                      <a:schemeClr val="bg1">
                        <a:lumMod val="65000"/>
                      </a:schemeClr>
                    </a:solidFill>
                    <a:cs typeface="Arial" pitchFamily="34" charset="0"/>
                  </a:rPr>
                  <a:t>Cost</a:t>
                </a:r>
                <a:endParaRPr kumimoji="0" lang="en-US" sz="3200" i="0" u="none" strike="noStrike" cap="none" normalizeH="0" baseline="0" dirty="0" smtClean="0">
                  <a:ln>
                    <a:noFill/>
                  </a:ln>
                  <a:solidFill>
                    <a:schemeClr val="bg1">
                      <a:lumMod val="65000"/>
                    </a:schemeClr>
                  </a:solidFill>
                  <a:effectLst/>
                  <a:cs typeface="Arial" pitchFamily="34" charset="0"/>
                </a:endParaRPr>
              </a:p>
            </p:txBody>
          </p:sp>
        </p:grpSp>
        <p:grpSp>
          <p:nvGrpSpPr>
            <p:cNvPr id="53" name="Group 52"/>
            <p:cNvGrpSpPr/>
            <p:nvPr/>
          </p:nvGrpSpPr>
          <p:grpSpPr>
            <a:xfrm>
              <a:off x="1658945" y="4334808"/>
              <a:ext cx="687910" cy="169277"/>
              <a:chOff x="2175216" y="4334808"/>
              <a:chExt cx="687910" cy="169277"/>
            </a:xfrm>
          </p:grpSpPr>
          <p:sp>
            <p:nvSpPr>
              <p:cNvPr id="66" name="Oval 65"/>
              <p:cNvSpPr/>
              <p:nvPr/>
            </p:nvSpPr>
            <p:spPr>
              <a:xfrm>
                <a:off x="2175216" y="4340781"/>
                <a:ext cx="141942" cy="141942"/>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7" name="Rectangle 1436"/>
              <p:cNvSpPr>
                <a:spLocks noChangeArrowheads="1"/>
              </p:cNvSpPr>
              <p:nvPr/>
            </p:nvSpPr>
            <p:spPr bwMode="auto">
              <a:xfrm>
                <a:off x="2372607" y="4334808"/>
                <a:ext cx="4905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100" dirty="0" smtClean="0">
                    <a:solidFill>
                      <a:schemeClr val="bg1">
                        <a:lumMod val="65000"/>
                      </a:schemeClr>
                    </a:solidFill>
                    <a:cs typeface="Arial" pitchFamily="34" charset="0"/>
                  </a:rPr>
                  <a:t>Planning</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54" name="Group 53"/>
            <p:cNvGrpSpPr/>
            <p:nvPr/>
          </p:nvGrpSpPr>
          <p:grpSpPr>
            <a:xfrm>
              <a:off x="3394826" y="4334808"/>
              <a:ext cx="575700" cy="169277"/>
              <a:chOff x="3764770" y="4334808"/>
              <a:chExt cx="575700" cy="169277"/>
            </a:xfrm>
          </p:grpSpPr>
          <p:sp>
            <p:nvSpPr>
              <p:cNvPr id="64" name="Oval 63"/>
              <p:cNvSpPr/>
              <p:nvPr/>
            </p:nvSpPr>
            <p:spPr>
              <a:xfrm>
                <a:off x="3764770" y="4340781"/>
                <a:ext cx="141942" cy="141942"/>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5" name="Rectangle 1436"/>
              <p:cNvSpPr>
                <a:spLocks noChangeArrowheads="1"/>
              </p:cNvSpPr>
              <p:nvPr/>
            </p:nvSpPr>
            <p:spPr bwMode="auto">
              <a:xfrm>
                <a:off x="3962161" y="4334808"/>
                <a:ext cx="37830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100" dirty="0" smtClean="0">
                    <a:solidFill>
                      <a:schemeClr val="bg1">
                        <a:lumMod val="65000"/>
                      </a:schemeClr>
                    </a:solidFill>
                    <a:cs typeface="Arial" pitchFamily="34" charset="0"/>
                  </a:rPr>
                  <a:t>Sketch</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55" name="Group 54"/>
            <p:cNvGrpSpPr/>
            <p:nvPr/>
          </p:nvGrpSpPr>
          <p:grpSpPr>
            <a:xfrm>
              <a:off x="4925608" y="4334808"/>
              <a:ext cx="497153" cy="169277"/>
              <a:chOff x="5476983" y="4334808"/>
              <a:chExt cx="497153" cy="169277"/>
            </a:xfrm>
          </p:grpSpPr>
          <p:sp>
            <p:nvSpPr>
              <p:cNvPr id="62" name="Oval 61"/>
              <p:cNvSpPr/>
              <p:nvPr/>
            </p:nvSpPr>
            <p:spPr>
              <a:xfrm>
                <a:off x="5476983" y="4340781"/>
                <a:ext cx="141942" cy="14194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3" name="Rectangle 1436"/>
              <p:cNvSpPr>
                <a:spLocks noChangeArrowheads="1"/>
              </p:cNvSpPr>
              <p:nvPr/>
            </p:nvSpPr>
            <p:spPr bwMode="auto">
              <a:xfrm>
                <a:off x="5674374" y="4334808"/>
                <a:ext cx="2997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100" dirty="0" smtClean="0">
                    <a:solidFill>
                      <a:schemeClr val="bg1">
                        <a:lumMod val="65000"/>
                      </a:schemeClr>
                    </a:solidFill>
                    <a:cs typeface="Arial" pitchFamily="34" charset="0"/>
                  </a:rPr>
                  <a:t>Brain</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56" name="Group 55"/>
            <p:cNvGrpSpPr/>
            <p:nvPr/>
          </p:nvGrpSpPr>
          <p:grpSpPr>
            <a:xfrm>
              <a:off x="8412986" y="4334808"/>
              <a:ext cx="604554" cy="169277"/>
              <a:chOff x="8412986" y="4334808"/>
              <a:chExt cx="604554" cy="169277"/>
            </a:xfrm>
          </p:grpSpPr>
          <p:sp>
            <p:nvSpPr>
              <p:cNvPr id="60" name="Oval 59"/>
              <p:cNvSpPr/>
              <p:nvPr/>
            </p:nvSpPr>
            <p:spPr>
              <a:xfrm>
                <a:off x="8412986" y="4340781"/>
                <a:ext cx="141942" cy="141942"/>
              </a:xfrm>
              <a:prstGeom prst="ellips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61" name="Rectangle 1436"/>
              <p:cNvSpPr>
                <a:spLocks noChangeArrowheads="1"/>
              </p:cNvSpPr>
              <p:nvPr/>
            </p:nvSpPr>
            <p:spPr bwMode="auto">
              <a:xfrm>
                <a:off x="8610377" y="4334808"/>
                <a:ext cx="40716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100" dirty="0" smtClean="0">
                    <a:solidFill>
                      <a:schemeClr val="bg1">
                        <a:lumMod val="65000"/>
                      </a:schemeClr>
                    </a:solidFill>
                    <a:cs typeface="Arial" pitchFamily="34" charset="0"/>
                  </a:rPr>
                  <a:t>Launch</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57" name="Group 56"/>
            <p:cNvGrpSpPr/>
            <p:nvPr/>
          </p:nvGrpSpPr>
          <p:grpSpPr>
            <a:xfrm>
              <a:off x="6624360" y="4334808"/>
              <a:ext cx="971642" cy="169277"/>
              <a:chOff x="6954816" y="4334808"/>
              <a:chExt cx="971642" cy="169277"/>
            </a:xfrm>
          </p:grpSpPr>
          <p:sp>
            <p:nvSpPr>
              <p:cNvPr id="58" name="Oval 57"/>
              <p:cNvSpPr/>
              <p:nvPr/>
            </p:nvSpPr>
            <p:spPr>
              <a:xfrm>
                <a:off x="6954816" y="4340781"/>
                <a:ext cx="141942" cy="141942"/>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9" name="Rectangle 1436"/>
              <p:cNvSpPr>
                <a:spLocks noChangeArrowheads="1"/>
              </p:cNvSpPr>
              <p:nvPr/>
            </p:nvSpPr>
            <p:spPr bwMode="auto">
              <a:xfrm>
                <a:off x="7152207" y="4334808"/>
                <a:ext cx="77425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id-ID" sz="1100" dirty="0" smtClean="0">
                    <a:solidFill>
                      <a:schemeClr val="bg1">
                        <a:lumMod val="65000"/>
                      </a:schemeClr>
                    </a:solidFill>
                    <a:cs typeface="Arial" pitchFamily="34" charset="0"/>
                  </a:rPr>
                  <a:t>Development</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spTree>
    <p:extLst>
      <p:ext uri="{BB962C8B-B14F-4D97-AF65-F5344CB8AC3E}">
        <p14:creationId xmlns:p14="http://schemas.microsoft.com/office/powerpoint/2010/main" val="350478392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1" presetClass="entr" presetSubtype="2"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heel(2)">
                                      <p:cBhvr>
                                        <p:cTn id="15" dur="2000"/>
                                        <p:tgtEl>
                                          <p:spTgt spid="44"/>
                                        </p:tgtEl>
                                      </p:cBhvr>
                                    </p:animEffect>
                                  </p:childTnLst>
                                </p:cTn>
                              </p:par>
                            </p:childTnLst>
                          </p:cTn>
                        </p:par>
                        <p:par>
                          <p:cTn id="16" fill="hold">
                            <p:stCondLst>
                              <p:cond delay="3250"/>
                            </p:stCondLst>
                            <p:childTnLst>
                              <p:par>
                                <p:cTn id="17" presetID="2" presetClass="entr" presetSubtype="8"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par>
                          <p:cTn id="21" fill="hold">
                            <p:stCondLst>
                              <p:cond delay="3750"/>
                            </p:stCondLst>
                            <p:childTnLst>
                              <p:par>
                                <p:cTn id="22" presetID="22" presetClass="entr" presetSubtype="8"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2000"/>
                                        <p:tgtEl>
                                          <p:spTgt spid="47"/>
                                        </p:tgtEl>
                                      </p:cBhvr>
                                    </p:animEffect>
                                  </p:childTnLst>
                                </p:cTn>
                              </p:par>
                            </p:childTnLst>
                          </p:cTn>
                        </p:par>
                        <p:par>
                          <p:cTn id="25" fill="hold">
                            <p:stCondLst>
                              <p:cond delay="5750"/>
                            </p:stCondLst>
                            <p:childTnLst>
                              <p:par>
                                <p:cTn id="26" presetID="16" presetClass="entr" presetSubtype="37"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outVertical)">
                                      <p:cBhvr>
                                        <p:cTn id="28" dur="500"/>
                                        <p:tgtEl>
                                          <p:spTgt spid="48"/>
                                        </p:tgtEl>
                                      </p:cBhvr>
                                    </p:animEffect>
                                  </p:childTnLst>
                                </p:cTn>
                              </p:par>
                            </p:childTnLst>
                          </p:cTn>
                        </p:par>
                        <p:par>
                          <p:cTn id="29" fill="hold">
                            <p:stCondLst>
                              <p:cond delay="625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27"/>
          <p:cNvSpPr>
            <a:spLocks/>
          </p:cNvSpPr>
          <p:nvPr/>
        </p:nvSpPr>
        <p:spPr bwMode="auto">
          <a:xfrm>
            <a:off x="10616974" y="3642736"/>
            <a:ext cx="1594936" cy="614634"/>
          </a:xfrm>
          <a:custGeom>
            <a:avLst/>
            <a:gdLst>
              <a:gd name="T0" fmla="*/ 684 w 1025"/>
              <a:gd name="T1" fmla="*/ 0 h 395"/>
              <a:gd name="T2" fmla="*/ 0 w 1025"/>
              <a:gd name="T3" fmla="*/ 0 h 395"/>
              <a:gd name="T4" fmla="*/ 342 w 1025"/>
              <a:gd name="T5" fmla="*/ 395 h 395"/>
              <a:gd name="T6" fmla="*/ 1025 w 1025"/>
              <a:gd name="T7" fmla="*/ 395 h 395"/>
              <a:gd name="T8" fmla="*/ 684 w 1025"/>
              <a:gd name="T9" fmla="*/ 0 h 395"/>
            </a:gdLst>
            <a:ahLst/>
            <a:cxnLst>
              <a:cxn ang="0">
                <a:pos x="T0" y="T1"/>
              </a:cxn>
              <a:cxn ang="0">
                <a:pos x="T2" y="T3"/>
              </a:cxn>
              <a:cxn ang="0">
                <a:pos x="T4" y="T5"/>
              </a:cxn>
              <a:cxn ang="0">
                <a:pos x="T6" y="T7"/>
              </a:cxn>
              <a:cxn ang="0">
                <a:pos x="T8" y="T9"/>
              </a:cxn>
            </a:cxnLst>
            <a:rect l="0" t="0" r="r" b="b"/>
            <a:pathLst>
              <a:path w="1025" h="395">
                <a:moveTo>
                  <a:pt x="684" y="0"/>
                </a:moveTo>
                <a:lnTo>
                  <a:pt x="0" y="0"/>
                </a:lnTo>
                <a:lnTo>
                  <a:pt x="342" y="395"/>
                </a:lnTo>
                <a:lnTo>
                  <a:pt x="1025" y="395"/>
                </a:lnTo>
                <a:lnTo>
                  <a:pt x="684" y="0"/>
                </a:lnTo>
                <a:close/>
              </a:path>
            </a:pathLst>
          </a:custGeom>
          <a:solidFill>
            <a:schemeClr val="accent5">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78" name="Group 77"/>
          <p:cNvGrpSpPr/>
          <p:nvPr/>
        </p:nvGrpSpPr>
        <p:grpSpPr>
          <a:xfrm>
            <a:off x="7413655" y="2462152"/>
            <a:ext cx="532073" cy="3579169"/>
            <a:chOff x="6355673" y="4370960"/>
            <a:chExt cx="537118" cy="3579169"/>
          </a:xfrm>
          <a:solidFill>
            <a:schemeClr val="accent2">
              <a:lumMod val="75000"/>
            </a:schemeClr>
          </a:solidFill>
        </p:grpSpPr>
        <p:sp>
          <p:nvSpPr>
            <p:cNvPr id="79" name="Freeform 58"/>
            <p:cNvSpPr>
              <a:spLocks/>
            </p:cNvSpPr>
            <p:nvPr/>
          </p:nvSpPr>
          <p:spPr bwMode="auto">
            <a:xfrm>
              <a:off x="6363739" y="4370960"/>
              <a:ext cx="529052" cy="2548786"/>
            </a:xfrm>
            <a:custGeom>
              <a:avLst/>
              <a:gdLst>
                <a:gd name="T0" fmla="*/ 340 w 340"/>
                <a:gd name="T1" fmla="*/ 395 h 1638"/>
                <a:gd name="T2" fmla="*/ 0 w 340"/>
                <a:gd name="T3" fmla="*/ 0 h 1638"/>
                <a:gd name="T4" fmla="*/ 0 w 340"/>
                <a:gd name="T5" fmla="*/ 1243 h 1638"/>
                <a:gd name="T6" fmla="*/ 340 w 340"/>
                <a:gd name="T7" fmla="*/ 1638 h 1638"/>
                <a:gd name="T8" fmla="*/ 340 w 340"/>
                <a:gd name="T9" fmla="*/ 395 h 1638"/>
              </a:gdLst>
              <a:ahLst/>
              <a:cxnLst>
                <a:cxn ang="0">
                  <a:pos x="T0" y="T1"/>
                </a:cxn>
                <a:cxn ang="0">
                  <a:pos x="T2" y="T3"/>
                </a:cxn>
                <a:cxn ang="0">
                  <a:pos x="T4" y="T5"/>
                </a:cxn>
                <a:cxn ang="0">
                  <a:pos x="T6" y="T7"/>
                </a:cxn>
                <a:cxn ang="0">
                  <a:pos x="T8" y="T9"/>
                </a:cxn>
              </a:cxnLst>
              <a:rect l="0" t="0" r="r" b="b"/>
              <a:pathLst>
                <a:path w="340" h="1638">
                  <a:moveTo>
                    <a:pt x="340" y="395"/>
                  </a:moveTo>
                  <a:lnTo>
                    <a:pt x="0" y="0"/>
                  </a:lnTo>
                  <a:lnTo>
                    <a:pt x="0" y="1243"/>
                  </a:lnTo>
                  <a:lnTo>
                    <a:pt x="340" y="1638"/>
                  </a:lnTo>
                  <a:lnTo>
                    <a:pt x="340" y="395"/>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58"/>
            <p:cNvSpPr>
              <a:spLocks/>
            </p:cNvSpPr>
            <p:nvPr/>
          </p:nvSpPr>
          <p:spPr bwMode="auto">
            <a:xfrm>
              <a:off x="6355673" y="5401343"/>
              <a:ext cx="529052" cy="2548786"/>
            </a:xfrm>
            <a:custGeom>
              <a:avLst/>
              <a:gdLst>
                <a:gd name="T0" fmla="*/ 340 w 340"/>
                <a:gd name="T1" fmla="*/ 395 h 1638"/>
                <a:gd name="T2" fmla="*/ 0 w 340"/>
                <a:gd name="T3" fmla="*/ 0 h 1638"/>
                <a:gd name="T4" fmla="*/ 0 w 340"/>
                <a:gd name="T5" fmla="*/ 1243 h 1638"/>
                <a:gd name="T6" fmla="*/ 340 w 340"/>
                <a:gd name="T7" fmla="*/ 1638 h 1638"/>
                <a:gd name="T8" fmla="*/ 340 w 340"/>
                <a:gd name="T9" fmla="*/ 395 h 1638"/>
              </a:gdLst>
              <a:ahLst/>
              <a:cxnLst>
                <a:cxn ang="0">
                  <a:pos x="T0" y="T1"/>
                </a:cxn>
                <a:cxn ang="0">
                  <a:pos x="T2" y="T3"/>
                </a:cxn>
                <a:cxn ang="0">
                  <a:pos x="T4" y="T5"/>
                </a:cxn>
                <a:cxn ang="0">
                  <a:pos x="T6" y="T7"/>
                </a:cxn>
                <a:cxn ang="0">
                  <a:pos x="T8" y="T9"/>
                </a:cxn>
              </a:cxnLst>
              <a:rect l="0" t="0" r="r" b="b"/>
              <a:pathLst>
                <a:path w="340" h="1638">
                  <a:moveTo>
                    <a:pt x="340" y="395"/>
                  </a:moveTo>
                  <a:lnTo>
                    <a:pt x="0" y="0"/>
                  </a:lnTo>
                  <a:lnTo>
                    <a:pt x="0" y="1243"/>
                  </a:lnTo>
                  <a:lnTo>
                    <a:pt x="340" y="1638"/>
                  </a:lnTo>
                  <a:lnTo>
                    <a:pt x="340" y="395"/>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41</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Cube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6" name="Freeform 119"/>
          <p:cNvSpPr>
            <a:spLocks/>
          </p:cNvSpPr>
          <p:nvPr/>
        </p:nvSpPr>
        <p:spPr bwMode="auto">
          <a:xfrm>
            <a:off x="731924" y="5468929"/>
            <a:ext cx="296094" cy="761674"/>
          </a:xfrm>
          <a:custGeom>
            <a:avLst/>
            <a:gdLst>
              <a:gd name="T0" fmla="*/ 0 w 251"/>
              <a:gd name="T1" fmla="*/ 430 h 430"/>
              <a:gd name="T2" fmla="*/ 227 w 251"/>
              <a:gd name="T3" fmla="*/ 0 h 430"/>
              <a:gd name="T4" fmla="*/ 251 w 251"/>
              <a:gd name="T5" fmla="*/ 413 h 430"/>
              <a:gd name="T6" fmla="*/ 0 w 251"/>
              <a:gd name="T7" fmla="*/ 430 h 430"/>
            </a:gdLst>
            <a:ahLst/>
            <a:cxnLst>
              <a:cxn ang="0">
                <a:pos x="T0" y="T1"/>
              </a:cxn>
              <a:cxn ang="0">
                <a:pos x="T2" y="T3"/>
              </a:cxn>
              <a:cxn ang="0">
                <a:pos x="T4" y="T5"/>
              </a:cxn>
              <a:cxn ang="0">
                <a:pos x="T6" y="T7"/>
              </a:cxn>
            </a:cxnLst>
            <a:rect l="0" t="0" r="r" b="b"/>
            <a:pathLst>
              <a:path w="251" h="430">
                <a:moveTo>
                  <a:pt x="0" y="430"/>
                </a:moveTo>
                <a:lnTo>
                  <a:pt x="227" y="0"/>
                </a:lnTo>
                <a:lnTo>
                  <a:pt x="251" y="413"/>
                </a:lnTo>
                <a:lnTo>
                  <a:pt x="0" y="43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2995" y="5689696"/>
            <a:ext cx="6351210" cy="613267"/>
            <a:chOff x="2995" y="6299296"/>
            <a:chExt cx="12192000" cy="613267"/>
          </a:xfrm>
        </p:grpSpPr>
        <p:sp>
          <p:nvSpPr>
            <p:cNvPr id="8" name="Rectangle 7"/>
            <p:cNvSpPr/>
            <p:nvPr/>
          </p:nvSpPr>
          <p:spPr>
            <a:xfrm>
              <a:off x="2995" y="6299296"/>
              <a:ext cx="12192000" cy="6132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2995" y="6299921"/>
              <a:ext cx="12192000" cy="1568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 name="Group 9"/>
          <p:cNvGrpSpPr/>
          <p:nvPr/>
        </p:nvGrpSpPr>
        <p:grpSpPr>
          <a:xfrm>
            <a:off x="6354117" y="4269362"/>
            <a:ext cx="530607" cy="3579169"/>
            <a:chOff x="6349087" y="4370960"/>
            <a:chExt cx="535638" cy="3579169"/>
          </a:xfrm>
        </p:grpSpPr>
        <p:sp>
          <p:nvSpPr>
            <p:cNvPr id="11" name="Freeform 58"/>
            <p:cNvSpPr>
              <a:spLocks/>
            </p:cNvSpPr>
            <p:nvPr/>
          </p:nvSpPr>
          <p:spPr bwMode="auto">
            <a:xfrm>
              <a:off x="6349087" y="4370960"/>
              <a:ext cx="529052" cy="2548786"/>
            </a:xfrm>
            <a:custGeom>
              <a:avLst/>
              <a:gdLst>
                <a:gd name="T0" fmla="*/ 340 w 340"/>
                <a:gd name="T1" fmla="*/ 395 h 1638"/>
                <a:gd name="T2" fmla="*/ 0 w 340"/>
                <a:gd name="T3" fmla="*/ 0 h 1638"/>
                <a:gd name="T4" fmla="*/ 0 w 340"/>
                <a:gd name="T5" fmla="*/ 1243 h 1638"/>
                <a:gd name="T6" fmla="*/ 340 w 340"/>
                <a:gd name="T7" fmla="*/ 1638 h 1638"/>
                <a:gd name="T8" fmla="*/ 340 w 340"/>
                <a:gd name="T9" fmla="*/ 395 h 1638"/>
              </a:gdLst>
              <a:ahLst/>
              <a:cxnLst>
                <a:cxn ang="0">
                  <a:pos x="T0" y="T1"/>
                </a:cxn>
                <a:cxn ang="0">
                  <a:pos x="T2" y="T3"/>
                </a:cxn>
                <a:cxn ang="0">
                  <a:pos x="T4" y="T5"/>
                </a:cxn>
                <a:cxn ang="0">
                  <a:pos x="T6" y="T7"/>
                </a:cxn>
                <a:cxn ang="0">
                  <a:pos x="T8" y="T9"/>
                </a:cxn>
              </a:cxnLst>
              <a:rect l="0" t="0" r="r" b="b"/>
              <a:pathLst>
                <a:path w="340" h="1638">
                  <a:moveTo>
                    <a:pt x="340" y="395"/>
                  </a:moveTo>
                  <a:lnTo>
                    <a:pt x="0" y="0"/>
                  </a:lnTo>
                  <a:lnTo>
                    <a:pt x="0" y="1243"/>
                  </a:lnTo>
                  <a:lnTo>
                    <a:pt x="340" y="1638"/>
                  </a:lnTo>
                  <a:lnTo>
                    <a:pt x="340" y="395"/>
                  </a:lnTo>
                  <a:close/>
                </a:path>
              </a:pathLst>
            </a:custGeom>
            <a:solidFill>
              <a:schemeClr val="accent1">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58"/>
            <p:cNvSpPr>
              <a:spLocks/>
            </p:cNvSpPr>
            <p:nvPr/>
          </p:nvSpPr>
          <p:spPr bwMode="auto">
            <a:xfrm>
              <a:off x="6355673" y="5401343"/>
              <a:ext cx="529052" cy="2548786"/>
            </a:xfrm>
            <a:custGeom>
              <a:avLst/>
              <a:gdLst>
                <a:gd name="T0" fmla="*/ 340 w 340"/>
                <a:gd name="T1" fmla="*/ 395 h 1638"/>
                <a:gd name="T2" fmla="*/ 0 w 340"/>
                <a:gd name="T3" fmla="*/ 0 h 1638"/>
                <a:gd name="T4" fmla="*/ 0 w 340"/>
                <a:gd name="T5" fmla="*/ 1243 h 1638"/>
                <a:gd name="T6" fmla="*/ 340 w 340"/>
                <a:gd name="T7" fmla="*/ 1638 h 1638"/>
                <a:gd name="T8" fmla="*/ 340 w 340"/>
                <a:gd name="T9" fmla="*/ 395 h 1638"/>
              </a:gdLst>
              <a:ahLst/>
              <a:cxnLst>
                <a:cxn ang="0">
                  <a:pos x="T0" y="T1"/>
                </a:cxn>
                <a:cxn ang="0">
                  <a:pos x="T2" y="T3"/>
                </a:cxn>
                <a:cxn ang="0">
                  <a:pos x="T4" y="T5"/>
                </a:cxn>
                <a:cxn ang="0">
                  <a:pos x="T6" y="T7"/>
                </a:cxn>
                <a:cxn ang="0">
                  <a:pos x="T8" y="T9"/>
                </a:cxn>
              </a:cxnLst>
              <a:rect l="0" t="0" r="r" b="b"/>
              <a:pathLst>
                <a:path w="340" h="1638">
                  <a:moveTo>
                    <a:pt x="340" y="395"/>
                  </a:moveTo>
                  <a:lnTo>
                    <a:pt x="0" y="0"/>
                  </a:lnTo>
                  <a:lnTo>
                    <a:pt x="0" y="1243"/>
                  </a:lnTo>
                  <a:lnTo>
                    <a:pt x="340" y="1638"/>
                  </a:lnTo>
                  <a:lnTo>
                    <a:pt x="340" y="395"/>
                  </a:lnTo>
                  <a:close/>
                </a:path>
              </a:pathLst>
            </a:custGeom>
            <a:solidFill>
              <a:schemeClr val="accent1">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13" name="Freeform 122"/>
          <p:cNvSpPr>
            <a:spLocks/>
          </p:cNvSpPr>
          <p:nvPr/>
        </p:nvSpPr>
        <p:spPr bwMode="auto">
          <a:xfrm>
            <a:off x="1004433" y="5452430"/>
            <a:ext cx="1073399" cy="1311228"/>
          </a:xfrm>
          <a:custGeom>
            <a:avLst/>
            <a:gdLst>
              <a:gd name="T0" fmla="*/ 499 w 1026"/>
              <a:gd name="T1" fmla="*/ 776 h 1208"/>
              <a:gd name="T2" fmla="*/ 1026 w 1026"/>
              <a:gd name="T3" fmla="*/ 1208 h 1208"/>
              <a:gd name="T4" fmla="*/ 1026 w 1026"/>
              <a:gd name="T5" fmla="*/ 0 h 1208"/>
              <a:gd name="T6" fmla="*/ 0 w 1026"/>
              <a:gd name="T7" fmla="*/ 0 h 1208"/>
              <a:gd name="T8" fmla="*/ 0 w 1026"/>
              <a:gd name="T9" fmla="*/ 1208 h 1208"/>
              <a:gd name="T10" fmla="*/ 499 w 1026"/>
              <a:gd name="T11" fmla="*/ 776 h 1208"/>
            </a:gdLst>
            <a:ahLst/>
            <a:cxnLst>
              <a:cxn ang="0">
                <a:pos x="T0" y="T1"/>
              </a:cxn>
              <a:cxn ang="0">
                <a:pos x="T2" y="T3"/>
              </a:cxn>
              <a:cxn ang="0">
                <a:pos x="T4" y="T5"/>
              </a:cxn>
              <a:cxn ang="0">
                <a:pos x="T6" y="T7"/>
              </a:cxn>
              <a:cxn ang="0">
                <a:pos x="T8" y="T9"/>
              </a:cxn>
              <a:cxn ang="0">
                <a:pos x="T10" y="T11"/>
              </a:cxn>
            </a:cxnLst>
            <a:rect l="0" t="0" r="r" b="b"/>
            <a:pathLst>
              <a:path w="1026" h="1208">
                <a:moveTo>
                  <a:pt x="499" y="776"/>
                </a:moveTo>
                <a:lnTo>
                  <a:pt x="1026" y="1208"/>
                </a:lnTo>
                <a:lnTo>
                  <a:pt x="1026" y="0"/>
                </a:lnTo>
                <a:lnTo>
                  <a:pt x="0" y="0"/>
                </a:lnTo>
                <a:lnTo>
                  <a:pt x="0" y="1208"/>
                </a:lnTo>
                <a:lnTo>
                  <a:pt x="499" y="776"/>
                </a:lnTo>
                <a:close/>
              </a:path>
            </a:pathLst>
          </a:custGeom>
          <a:solidFill>
            <a:schemeClr val="bg1">
              <a:lumMod val="85000"/>
            </a:schemeClr>
          </a:solidFill>
          <a:ln>
            <a:noFill/>
          </a:ln>
          <a:effectLst>
            <a:outerShdw blurRad="76200" dist="38100" dir="8100000" algn="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11806517" y="6300115"/>
            <a:ext cx="519953" cy="276999"/>
          </a:xfrm>
          <a:prstGeom prst="rect">
            <a:avLst/>
          </a:prstGeom>
          <a:noFill/>
        </p:spPr>
        <p:txBody>
          <a:bodyPr wrap="square" rtlCol="0">
            <a:spAutoFit/>
          </a:bodyPr>
          <a:lstStyle/>
          <a:p>
            <a:fld id="{F3C5028F-8D3B-45CC-A1ED-22F09E87F5E5}" type="slidenum">
              <a:rPr lang="id-ID" sz="1200" smtClean="0">
                <a:solidFill>
                  <a:schemeClr val="bg1"/>
                </a:solidFill>
              </a:rPr>
              <a:t>41</a:t>
            </a:fld>
            <a:endParaRPr lang="id-ID" sz="1200" dirty="0">
              <a:solidFill>
                <a:schemeClr val="bg1"/>
              </a:solidFill>
            </a:endParaRPr>
          </a:p>
        </p:txBody>
      </p:sp>
      <p:sp>
        <p:nvSpPr>
          <p:cNvPr id="15" name="Rectangle 5"/>
          <p:cNvSpPr>
            <a:spLocks noChangeArrowheads="1"/>
          </p:cNvSpPr>
          <p:nvPr/>
        </p:nvSpPr>
        <p:spPr bwMode="auto">
          <a:xfrm>
            <a:off x="11129228" y="4251144"/>
            <a:ext cx="1062772" cy="2668601"/>
          </a:xfrm>
          <a:prstGeom prst="rect">
            <a:avLst/>
          </a:pr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17" name="Group 16"/>
          <p:cNvGrpSpPr/>
          <p:nvPr/>
        </p:nvGrpSpPr>
        <p:grpSpPr>
          <a:xfrm>
            <a:off x="10598620" y="3944578"/>
            <a:ext cx="1252609" cy="830922"/>
            <a:chOff x="10598620" y="2173837"/>
            <a:chExt cx="1252609" cy="830922"/>
          </a:xfrm>
        </p:grpSpPr>
        <p:sp>
          <p:nvSpPr>
            <p:cNvPr id="18" name="Freeform 8"/>
            <p:cNvSpPr>
              <a:spLocks/>
            </p:cNvSpPr>
            <p:nvPr/>
          </p:nvSpPr>
          <p:spPr bwMode="auto">
            <a:xfrm>
              <a:off x="10598620" y="2173837"/>
              <a:ext cx="530608" cy="720444"/>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chemeClr val="accent5">
                <a:lumMod val="40000"/>
                <a:lumOff val="6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24"/>
            <p:cNvSpPr>
              <a:spLocks/>
            </p:cNvSpPr>
            <p:nvPr/>
          </p:nvSpPr>
          <p:spPr bwMode="auto">
            <a:xfrm>
              <a:off x="11129228" y="2679548"/>
              <a:ext cx="722001" cy="325211"/>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accent5">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20" name="Rectangle 25"/>
          <p:cNvSpPr>
            <a:spLocks noChangeArrowheads="1"/>
          </p:cNvSpPr>
          <p:nvPr/>
        </p:nvSpPr>
        <p:spPr bwMode="auto">
          <a:xfrm>
            <a:off x="10073043" y="3116794"/>
            <a:ext cx="1062772" cy="3802952"/>
          </a:xfrm>
          <a:prstGeom prst="rect">
            <a:avLst/>
          </a:prstGeom>
          <a:solidFill>
            <a:schemeClr val="accent4"/>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6"/>
          <p:cNvSpPr>
            <a:spLocks/>
          </p:cNvSpPr>
          <p:nvPr/>
        </p:nvSpPr>
        <p:spPr bwMode="auto">
          <a:xfrm>
            <a:off x="9534292" y="2502160"/>
            <a:ext cx="532165" cy="1237048"/>
          </a:xfrm>
          <a:custGeom>
            <a:avLst/>
            <a:gdLst>
              <a:gd name="T0" fmla="*/ 342 w 342"/>
              <a:gd name="T1" fmla="*/ 395 h 795"/>
              <a:gd name="T2" fmla="*/ 0 w 342"/>
              <a:gd name="T3" fmla="*/ 0 h 795"/>
              <a:gd name="T4" fmla="*/ 0 w 342"/>
              <a:gd name="T5" fmla="*/ 401 h 795"/>
              <a:gd name="T6" fmla="*/ 342 w 342"/>
              <a:gd name="T7" fmla="*/ 795 h 795"/>
              <a:gd name="T8" fmla="*/ 342 w 342"/>
              <a:gd name="T9" fmla="*/ 395 h 795"/>
            </a:gdLst>
            <a:ahLst/>
            <a:cxnLst>
              <a:cxn ang="0">
                <a:pos x="T0" y="T1"/>
              </a:cxn>
              <a:cxn ang="0">
                <a:pos x="T2" y="T3"/>
              </a:cxn>
              <a:cxn ang="0">
                <a:pos x="T4" y="T5"/>
              </a:cxn>
              <a:cxn ang="0">
                <a:pos x="T6" y="T7"/>
              </a:cxn>
              <a:cxn ang="0">
                <a:pos x="T8" y="T9"/>
              </a:cxn>
            </a:cxnLst>
            <a:rect l="0" t="0" r="r" b="b"/>
            <a:pathLst>
              <a:path w="342" h="795">
                <a:moveTo>
                  <a:pt x="342" y="395"/>
                </a:moveTo>
                <a:lnTo>
                  <a:pt x="0" y="0"/>
                </a:lnTo>
                <a:lnTo>
                  <a:pt x="0" y="401"/>
                </a:lnTo>
                <a:lnTo>
                  <a:pt x="342" y="795"/>
                </a:lnTo>
                <a:lnTo>
                  <a:pt x="342" y="395"/>
                </a:lnTo>
                <a:close/>
              </a:path>
            </a:pathLst>
          </a:custGeom>
          <a:solidFill>
            <a:schemeClr val="accent4">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7"/>
          <p:cNvSpPr>
            <a:spLocks/>
          </p:cNvSpPr>
          <p:nvPr/>
        </p:nvSpPr>
        <p:spPr bwMode="auto">
          <a:xfrm>
            <a:off x="9534292" y="2502160"/>
            <a:ext cx="1594936" cy="614634"/>
          </a:xfrm>
          <a:custGeom>
            <a:avLst/>
            <a:gdLst>
              <a:gd name="T0" fmla="*/ 684 w 1025"/>
              <a:gd name="T1" fmla="*/ 0 h 395"/>
              <a:gd name="T2" fmla="*/ 0 w 1025"/>
              <a:gd name="T3" fmla="*/ 0 h 395"/>
              <a:gd name="T4" fmla="*/ 342 w 1025"/>
              <a:gd name="T5" fmla="*/ 395 h 395"/>
              <a:gd name="T6" fmla="*/ 1025 w 1025"/>
              <a:gd name="T7" fmla="*/ 395 h 395"/>
              <a:gd name="T8" fmla="*/ 684 w 1025"/>
              <a:gd name="T9" fmla="*/ 0 h 395"/>
            </a:gdLst>
            <a:ahLst/>
            <a:cxnLst>
              <a:cxn ang="0">
                <a:pos x="T0" y="T1"/>
              </a:cxn>
              <a:cxn ang="0">
                <a:pos x="T2" y="T3"/>
              </a:cxn>
              <a:cxn ang="0">
                <a:pos x="T4" y="T5"/>
              </a:cxn>
              <a:cxn ang="0">
                <a:pos x="T6" y="T7"/>
              </a:cxn>
              <a:cxn ang="0">
                <a:pos x="T8" y="T9"/>
              </a:cxn>
            </a:cxnLst>
            <a:rect l="0" t="0" r="r" b="b"/>
            <a:pathLst>
              <a:path w="1025" h="395">
                <a:moveTo>
                  <a:pt x="684" y="0"/>
                </a:moveTo>
                <a:lnTo>
                  <a:pt x="0" y="0"/>
                </a:lnTo>
                <a:lnTo>
                  <a:pt x="342" y="395"/>
                </a:lnTo>
                <a:lnTo>
                  <a:pt x="1025" y="395"/>
                </a:lnTo>
                <a:lnTo>
                  <a:pt x="684" y="0"/>
                </a:lnTo>
                <a:close/>
              </a:path>
            </a:pathLst>
          </a:custGeom>
          <a:solidFill>
            <a:schemeClr val="accent4">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23" name="Group 22"/>
          <p:cNvGrpSpPr/>
          <p:nvPr/>
        </p:nvGrpSpPr>
        <p:grpSpPr>
          <a:xfrm>
            <a:off x="9534292" y="2797807"/>
            <a:ext cx="1252607" cy="830923"/>
            <a:chOff x="9534292" y="2797807"/>
            <a:chExt cx="1252607" cy="830923"/>
          </a:xfrm>
        </p:grpSpPr>
        <p:sp>
          <p:nvSpPr>
            <p:cNvPr id="24" name="Freeform 28"/>
            <p:cNvSpPr>
              <a:spLocks/>
            </p:cNvSpPr>
            <p:nvPr/>
          </p:nvSpPr>
          <p:spPr bwMode="auto">
            <a:xfrm>
              <a:off x="9534292" y="2797807"/>
              <a:ext cx="532165" cy="718889"/>
            </a:xfrm>
            <a:custGeom>
              <a:avLst/>
              <a:gdLst>
                <a:gd name="T0" fmla="*/ 342 w 342"/>
                <a:gd name="T1" fmla="*/ 394 h 462"/>
                <a:gd name="T2" fmla="*/ 0 w 342"/>
                <a:gd name="T3" fmla="*/ 0 h 462"/>
                <a:gd name="T4" fmla="*/ 0 w 342"/>
                <a:gd name="T5" fmla="*/ 69 h 462"/>
                <a:gd name="T6" fmla="*/ 342 w 342"/>
                <a:gd name="T7" fmla="*/ 462 h 462"/>
                <a:gd name="T8" fmla="*/ 342 w 342"/>
                <a:gd name="T9" fmla="*/ 394 h 462"/>
              </a:gdLst>
              <a:ahLst/>
              <a:cxnLst>
                <a:cxn ang="0">
                  <a:pos x="T0" y="T1"/>
                </a:cxn>
                <a:cxn ang="0">
                  <a:pos x="T2" y="T3"/>
                </a:cxn>
                <a:cxn ang="0">
                  <a:pos x="T4" y="T5"/>
                </a:cxn>
                <a:cxn ang="0">
                  <a:pos x="T6" y="T7"/>
                </a:cxn>
                <a:cxn ang="0">
                  <a:pos x="T8" y="T9"/>
                </a:cxn>
              </a:cxnLst>
              <a:rect l="0" t="0" r="r" b="b"/>
              <a:pathLst>
                <a:path w="342" h="462">
                  <a:moveTo>
                    <a:pt x="342" y="394"/>
                  </a:moveTo>
                  <a:lnTo>
                    <a:pt x="0" y="0"/>
                  </a:lnTo>
                  <a:lnTo>
                    <a:pt x="0" y="69"/>
                  </a:lnTo>
                  <a:lnTo>
                    <a:pt x="342" y="462"/>
                  </a:lnTo>
                  <a:lnTo>
                    <a:pt x="342" y="394"/>
                  </a:lnTo>
                  <a:close/>
                </a:path>
              </a:pathLst>
            </a:custGeom>
            <a:solidFill>
              <a:schemeClr val="accent4">
                <a:lumMod val="40000"/>
                <a:lumOff val="6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43"/>
            <p:cNvSpPr>
              <a:spLocks/>
            </p:cNvSpPr>
            <p:nvPr/>
          </p:nvSpPr>
          <p:spPr bwMode="auto">
            <a:xfrm>
              <a:off x="10066455" y="3301962"/>
              <a:ext cx="720444" cy="326768"/>
            </a:xfrm>
            <a:custGeom>
              <a:avLst/>
              <a:gdLst>
                <a:gd name="T0" fmla="*/ 0 w 463"/>
                <a:gd name="T1" fmla="*/ 70 h 210"/>
                <a:gd name="T2" fmla="*/ 330 w 463"/>
                <a:gd name="T3" fmla="*/ 70 h 210"/>
                <a:gd name="T4" fmla="*/ 330 w 463"/>
                <a:gd name="T5" fmla="*/ 0 h 210"/>
                <a:gd name="T6" fmla="*/ 463 w 463"/>
                <a:gd name="T7" fmla="*/ 105 h 210"/>
                <a:gd name="T8" fmla="*/ 330 w 463"/>
                <a:gd name="T9" fmla="*/ 210 h 210"/>
                <a:gd name="T10" fmla="*/ 330 w 463"/>
                <a:gd name="T11" fmla="*/ 138 h 210"/>
                <a:gd name="T12" fmla="*/ 0 w 463"/>
                <a:gd name="T13" fmla="*/ 138 h 210"/>
                <a:gd name="T14" fmla="*/ 0 w 463"/>
                <a:gd name="T15" fmla="*/ 7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210">
                  <a:moveTo>
                    <a:pt x="0" y="70"/>
                  </a:moveTo>
                  <a:lnTo>
                    <a:pt x="330" y="70"/>
                  </a:lnTo>
                  <a:lnTo>
                    <a:pt x="330" y="0"/>
                  </a:lnTo>
                  <a:lnTo>
                    <a:pt x="463" y="105"/>
                  </a:lnTo>
                  <a:lnTo>
                    <a:pt x="330" y="210"/>
                  </a:lnTo>
                  <a:lnTo>
                    <a:pt x="330" y="138"/>
                  </a:lnTo>
                  <a:lnTo>
                    <a:pt x="0" y="138"/>
                  </a:lnTo>
                  <a:lnTo>
                    <a:pt x="0" y="70"/>
                  </a:lnTo>
                  <a:close/>
                </a:path>
              </a:pathLst>
            </a:custGeom>
            <a:solidFill>
              <a:schemeClr val="accent4">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27" name="Rectangle 45"/>
          <p:cNvSpPr>
            <a:spLocks noChangeArrowheads="1"/>
          </p:cNvSpPr>
          <p:nvPr/>
        </p:nvSpPr>
        <p:spPr bwMode="auto">
          <a:xfrm>
            <a:off x="8979267" y="3739208"/>
            <a:ext cx="1087189" cy="3180538"/>
          </a:xfrm>
          <a:prstGeom prst="rect">
            <a:avLst/>
          </a:pr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46"/>
          <p:cNvSpPr>
            <a:spLocks/>
          </p:cNvSpPr>
          <p:nvPr/>
        </p:nvSpPr>
        <p:spPr bwMode="auto">
          <a:xfrm>
            <a:off x="8473075" y="3126130"/>
            <a:ext cx="1593380" cy="613078"/>
          </a:xfrm>
          <a:custGeom>
            <a:avLst/>
            <a:gdLst>
              <a:gd name="T0" fmla="*/ 682 w 1024"/>
              <a:gd name="T1" fmla="*/ 0 h 394"/>
              <a:gd name="T2" fmla="*/ 0 w 1024"/>
              <a:gd name="T3" fmla="*/ 0 h 394"/>
              <a:gd name="T4" fmla="*/ 342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2" y="394"/>
                </a:lnTo>
                <a:lnTo>
                  <a:pt x="1024" y="394"/>
                </a:lnTo>
                <a:lnTo>
                  <a:pt x="682" y="0"/>
                </a:lnTo>
                <a:close/>
              </a:path>
            </a:pathLst>
          </a:custGeom>
          <a:solidFill>
            <a:schemeClr val="accent3">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29" name="Group 28"/>
          <p:cNvGrpSpPr/>
          <p:nvPr/>
        </p:nvGrpSpPr>
        <p:grpSpPr>
          <a:xfrm>
            <a:off x="8473075" y="3420221"/>
            <a:ext cx="1251053" cy="830924"/>
            <a:chOff x="8473075" y="3420221"/>
            <a:chExt cx="1251053" cy="830924"/>
          </a:xfrm>
        </p:grpSpPr>
        <p:sp>
          <p:nvSpPr>
            <p:cNvPr id="30" name="Freeform 47"/>
            <p:cNvSpPr>
              <a:spLocks/>
            </p:cNvSpPr>
            <p:nvPr/>
          </p:nvSpPr>
          <p:spPr bwMode="auto">
            <a:xfrm>
              <a:off x="8473075" y="3420221"/>
              <a:ext cx="532165" cy="722001"/>
            </a:xfrm>
            <a:custGeom>
              <a:avLst/>
              <a:gdLst>
                <a:gd name="T0" fmla="*/ 342 w 342"/>
                <a:gd name="T1" fmla="*/ 394 h 464"/>
                <a:gd name="T2" fmla="*/ 0 w 342"/>
                <a:gd name="T3" fmla="*/ 0 h 464"/>
                <a:gd name="T4" fmla="*/ 0 w 342"/>
                <a:gd name="T5" fmla="*/ 70 h 464"/>
                <a:gd name="T6" fmla="*/ 342 w 342"/>
                <a:gd name="T7" fmla="*/ 464 h 464"/>
                <a:gd name="T8" fmla="*/ 342 w 342"/>
                <a:gd name="T9" fmla="*/ 394 h 464"/>
              </a:gdLst>
              <a:ahLst/>
              <a:cxnLst>
                <a:cxn ang="0">
                  <a:pos x="T0" y="T1"/>
                </a:cxn>
                <a:cxn ang="0">
                  <a:pos x="T2" y="T3"/>
                </a:cxn>
                <a:cxn ang="0">
                  <a:pos x="T4" y="T5"/>
                </a:cxn>
                <a:cxn ang="0">
                  <a:pos x="T6" y="T7"/>
                </a:cxn>
                <a:cxn ang="0">
                  <a:pos x="T8" y="T9"/>
                </a:cxn>
              </a:cxnLst>
              <a:rect l="0" t="0" r="r" b="b"/>
              <a:pathLst>
                <a:path w="342" h="464">
                  <a:moveTo>
                    <a:pt x="342" y="394"/>
                  </a:moveTo>
                  <a:lnTo>
                    <a:pt x="0" y="0"/>
                  </a:lnTo>
                  <a:lnTo>
                    <a:pt x="0" y="70"/>
                  </a:lnTo>
                  <a:lnTo>
                    <a:pt x="342" y="464"/>
                  </a:lnTo>
                  <a:lnTo>
                    <a:pt x="342" y="394"/>
                  </a:lnTo>
                  <a:close/>
                </a:path>
              </a:pathLst>
            </a:custGeom>
            <a:solidFill>
              <a:schemeClr val="accent3">
                <a:lumMod val="40000"/>
                <a:lumOff val="6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55"/>
            <p:cNvSpPr>
              <a:spLocks/>
            </p:cNvSpPr>
            <p:nvPr/>
          </p:nvSpPr>
          <p:spPr bwMode="auto">
            <a:xfrm>
              <a:off x="9005240" y="3924377"/>
              <a:ext cx="718888" cy="326768"/>
            </a:xfrm>
            <a:custGeom>
              <a:avLst/>
              <a:gdLst>
                <a:gd name="T0" fmla="*/ 0 w 462"/>
                <a:gd name="T1" fmla="*/ 70 h 210"/>
                <a:gd name="T2" fmla="*/ 330 w 462"/>
                <a:gd name="T3" fmla="*/ 70 h 210"/>
                <a:gd name="T4" fmla="*/ 330 w 462"/>
                <a:gd name="T5" fmla="*/ 0 h 210"/>
                <a:gd name="T6" fmla="*/ 462 w 462"/>
                <a:gd name="T7" fmla="*/ 105 h 210"/>
                <a:gd name="T8" fmla="*/ 330 w 462"/>
                <a:gd name="T9" fmla="*/ 210 h 210"/>
                <a:gd name="T10" fmla="*/ 330 w 462"/>
                <a:gd name="T11" fmla="*/ 140 h 210"/>
                <a:gd name="T12" fmla="*/ 0 w 462"/>
                <a:gd name="T13" fmla="*/ 140 h 210"/>
                <a:gd name="T14" fmla="*/ 0 w 462"/>
                <a:gd name="T15" fmla="*/ 7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210">
                  <a:moveTo>
                    <a:pt x="0" y="70"/>
                  </a:moveTo>
                  <a:lnTo>
                    <a:pt x="330" y="70"/>
                  </a:lnTo>
                  <a:lnTo>
                    <a:pt x="330" y="0"/>
                  </a:lnTo>
                  <a:lnTo>
                    <a:pt x="462" y="105"/>
                  </a:lnTo>
                  <a:lnTo>
                    <a:pt x="330" y="210"/>
                  </a:lnTo>
                  <a:lnTo>
                    <a:pt x="330" y="140"/>
                  </a:lnTo>
                  <a:lnTo>
                    <a:pt x="0" y="140"/>
                  </a:lnTo>
                  <a:lnTo>
                    <a:pt x="0" y="70"/>
                  </a:lnTo>
                  <a:close/>
                </a:path>
              </a:pathLst>
            </a:custGeom>
            <a:solidFill>
              <a:schemeClr val="accent3">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32" name="Freeform 56"/>
          <p:cNvSpPr>
            <a:spLocks/>
          </p:cNvSpPr>
          <p:nvPr/>
        </p:nvSpPr>
        <p:spPr bwMode="auto">
          <a:xfrm>
            <a:off x="6349087" y="4269362"/>
            <a:ext cx="1593380" cy="614634"/>
          </a:xfrm>
          <a:custGeom>
            <a:avLst/>
            <a:gdLst>
              <a:gd name="T0" fmla="*/ 682 w 1024"/>
              <a:gd name="T1" fmla="*/ 0 h 395"/>
              <a:gd name="T2" fmla="*/ 0 w 1024"/>
              <a:gd name="T3" fmla="*/ 0 h 395"/>
              <a:gd name="T4" fmla="*/ 340 w 1024"/>
              <a:gd name="T5" fmla="*/ 395 h 395"/>
              <a:gd name="T6" fmla="*/ 1024 w 1024"/>
              <a:gd name="T7" fmla="*/ 395 h 395"/>
              <a:gd name="T8" fmla="*/ 682 w 1024"/>
              <a:gd name="T9" fmla="*/ 0 h 395"/>
            </a:gdLst>
            <a:ahLst/>
            <a:cxnLst>
              <a:cxn ang="0">
                <a:pos x="T0" y="T1"/>
              </a:cxn>
              <a:cxn ang="0">
                <a:pos x="T2" y="T3"/>
              </a:cxn>
              <a:cxn ang="0">
                <a:pos x="T4" y="T5"/>
              </a:cxn>
              <a:cxn ang="0">
                <a:pos x="T6" y="T7"/>
              </a:cxn>
              <a:cxn ang="0">
                <a:pos x="T8" y="T9"/>
              </a:cxn>
            </a:cxnLst>
            <a:rect l="0" t="0" r="r" b="b"/>
            <a:pathLst>
              <a:path w="1024" h="395">
                <a:moveTo>
                  <a:pt x="682" y="0"/>
                </a:moveTo>
                <a:lnTo>
                  <a:pt x="0" y="0"/>
                </a:lnTo>
                <a:lnTo>
                  <a:pt x="340" y="395"/>
                </a:lnTo>
                <a:lnTo>
                  <a:pt x="1024" y="395"/>
                </a:lnTo>
                <a:lnTo>
                  <a:pt x="682" y="0"/>
                </a:lnTo>
                <a:close/>
              </a:path>
            </a:pathLst>
          </a:custGeom>
          <a:solidFill>
            <a:schemeClr val="accent1">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57"/>
          <p:cNvSpPr>
            <a:spLocks noChangeArrowheads="1"/>
          </p:cNvSpPr>
          <p:nvPr/>
        </p:nvSpPr>
        <p:spPr bwMode="auto">
          <a:xfrm>
            <a:off x="6878139" y="4876243"/>
            <a:ext cx="1064328" cy="2072531"/>
          </a:xfrm>
          <a:prstGeom prst="rect">
            <a:avLst/>
          </a:pr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34" name="Group 33"/>
          <p:cNvGrpSpPr/>
          <p:nvPr/>
        </p:nvGrpSpPr>
        <p:grpSpPr>
          <a:xfrm>
            <a:off x="6349087" y="4665050"/>
            <a:ext cx="1249496" cy="830923"/>
            <a:chOff x="6349087" y="4665050"/>
            <a:chExt cx="1249496" cy="830923"/>
          </a:xfrm>
        </p:grpSpPr>
        <p:sp>
          <p:nvSpPr>
            <p:cNvPr id="35" name="Freeform 59"/>
            <p:cNvSpPr>
              <a:spLocks/>
            </p:cNvSpPr>
            <p:nvPr/>
          </p:nvSpPr>
          <p:spPr bwMode="auto">
            <a:xfrm>
              <a:off x="6878139" y="5170762"/>
              <a:ext cx="720444" cy="325211"/>
            </a:xfrm>
            <a:custGeom>
              <a:avLst/>
              <a:gdLst>
                <a:gd name="T0" fmla="*/ 0 w 463"/>
                <a:gd name="T1" fmla="*/ 70 h 209"/>
                <a:gd name="T2" fmla="*/ 331 w 463"/>
                <a:gd name="T3" fmla="*/ 70 h 209"/>
                <a:gd name="T4" fmla="*/ 331 w 463"/>
                <a:gd name="T5" fmla="*/ 0 h 209"/>
                <a:gd name="T6" fmla="*/ 463 w 463"/>
                <a:gd name="T7" fmla="*/ 105 h 209"/>
                <a:gd name="T8" fmla="*/ 331 w 463"/>
                <a:gd name="T9" fmla="*/ 209 h 209"/>
                <a:gd name="T10" fmla="*/ 331 w 463"/>
                <a:gd name="T11" fmla="*/ 140 h 209"/>
                <a:gd name="T12" fmla="*/ 0 w 463"/>
                <a:gd name="T13" fmla="*/ 140 h 209"/>
                <a:gd name="T14" fmla="*/ 0 w 463"/>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209">
                  <a:moveTo>
                    <a:pt x="0" y="70"/>
                  </a:moveTo>
                  <a:lnTo>
                    <a:pt x="331" y="70"/>
                  </a:lnTo>
                  <a:lnTo>
                    <a:pt x="331" y="0"/>
                  </a:lnTo>
                  <a:lnTo>
                    <a:pt x="463" y="105"/>
                  </a:lnTo>
                  <a:lnTo>
                    <a:pt x="331" y="209"/>
                  </a:lnTo>
                  <a:lnTo>
                    <a:pt x="331" y="140"/>
                  </a:lnTo>
                  <a:lnTo>
                    <a:pt x="0" y="140"/>
                  </a:lnTo>
                  <a:lnTo>
                    <a:pt x="0" y="70"/>
                  </a:lnTo>
                  <a:close/>
                </a:path>
              </a:pathLst>
            </a:custGeom>
            <a:solidFill>
              <a:schemeClr val="accent1">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60"/>
            <p:cNvSpPr>
              <a:spLocks/>
            </p:cNvSpPr>
            <p:nvPr/>
          </p:nvSpPr>
          <p:spPr bwMode="auto">
            <a:xfrm>
              <a:off x="6349087" y="4665050"/>
              <a:ext cx="529052" cy="723557"/>
            </a:xfrm>
            <a:custGeom>
              <a:avLst/>
              <a:gdLst>
                <a:gd name="T0" fmla="*/ 340 w 340"/>
                <a:gd name="T1" fmla="*/ 395 h 465"/>
                <a:gd name="T2" fmla="*/ 0 w 340"/>
                <a:gd name="T3" fmla="*/ 0 h 465"/>
                <a:gd name="T4" fmla="*/ 0 w 340"/>
                <a:gd name="T5" fmla="*/ 70 h 465"/>
                <a:gd name="T6" fmla="*/ 340 w 340"/>
                <a:gd name="T7" fmla="*/ 465 h 465"/>
                <a:gd name="T8" fmla="*/ 340 w 340"/>
                <a:gd name="T9" fmla="*/ 395 h 465"/>
              </a:gdLst>
              <a:ahLst/>
              <a:cxnLst>
                <a:cxn ang="0">
                  <a:pos x="T0" y="T1"/>
                </a:cxn>
                <a:cxn ang="0">
                  <a:pos x="T2" y="T3"/>
                </a:cxn>
                <a:cxn ang="0">
                  <a:pos x="T4" y="T5"/>
                </a:cxn>
                <a:cxn ang="0">
                  <a:pos x="T6" y="T7"/>
                </a:cxn>
                <a:cxn ang="0">
                  <a:pos x="T8" y="T9"/>
                </a:cxn>
              </a:cxnLst>
              <a:rect l="0" t="0" r="r" b="b"/>
              <a:pathLst>
                <a:path w="340" h="465">
                  <a:moveTo>
                    <a:pt x="340" y="395"/>
                  </a:moveTo>
                  <a:lnTo>
                    <a:pt x="0" y="0"/>
                  </a:lnTo>
                  <a:lnTo>
                    <a:pt x="0" y="70"/>
                  </a:lnTo>
                  <a:lnTo>
                    <a:pt x="340" y="465"/>
                  </a:lnTo>
                  <a:lnTo>
                    <a:pt x="340" y="395"/>
                  </a:lnTo>
                  <a:close/>
                </a:path>
              </a:pathLst>
            </a:custGeom>
            <a:solidFill>
              <a:schemeClr val="accent1">
                <a:lumMod val="40000"/>
                <a:lumOff val="6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37" name="Rectangle 87"/>
          <p:cNvSpPr>
            <a:spLocks noChangeArrowheads="1"/>
          </p:cNvSpPr>
          <p:nvPr/>
        </p:nvSpPr>
        <p:spPr bwMode="auto">
          <a:xfrm>
            <a:off x="7942467" y="3084367"/>
            <a:ext cx="1055030" cy="3835379"/>
          </a:xfrm>
          <a:prstGeom prst="rect">
            <a:avLst/>
          </a:pr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89"/>
          <p:cNvSpPr>
            <a:spLocks/>
          </p:cNvSpPr>
          <p:nvPr/>
        </p:nvSpPr>
        <p:spPr bwMode="auto">
          <a:xfrm>
            <a:off x="7410303" y="2471289"/>
            <a:ext cx="1594936" cy="613078"/>
          </a:xfrm>
          <a:custGeom>
            <a:avLst/>
            <a:gdLst>
              <a:gd name="T0" fmla="*/ 683 w 1025"/>
              <a:gd name="T1" fmla="*/ 0 h 394"/>
              <a:gd name="T2" fmla="*/ 0 w 1025"/>
              <a:gd name="T3" fmla="*/ 0 h 394"/>
              <a:gd name="T4" fmla="*/ 342 w 1025"/>
              <a:gd name="T5" fmla="*/ 394 h 394"/>
              <a:gd name="T6" fmla="*/ 1025 w 1025"/>
              <a:gd name="T7" fmla="*/ 394 h 394"/>
              <a:gd name="T8" fmla="*/ 683 w 1025"/>
              <a:gd name="T9" fmla="*/ 0 h 394"/>
            </a:gdLst>
            <a:ahLst/>
            <a:cxnLst>
              <a:cxn ang="0">
                <a:pos x="T0" y="T1"/>
              </a:cxn>
              <a:cxn ang="0">
                <a:pos x="T2" y="T3"/>
              </a:cxn>
              <a:cxn ang="0">
                <a:pos x="T4" y="T5"/>
              </a:cxn>
              <a:cxn ang="0">
                <a:pos x="T6" y="T7"/>
              </a:cxn>
              <a:cxn ang="0">
                <a:pos x="T8" y="T9"/>
              </a:cxn>
            </a:cxnLst>
            <a:rect l="0" t="0" r="r" b="b"/>
            <a:pathLst>
              <a:path w="1025" h="394">
                <a:moveTo>
                  <a:pt x="683" y="0"/>
                </a:moveTo>
                <a:lnTo>
                  <a:pt x="0" y="0"/>
                </a:lnTo>
                <a:lnTo>
                  <a:pt x="342" y="394"/>
                </a:lnTo>
                <a:lnTo>
                  <a:pt x="1025" y="394"/>
                </a:lnTo>
                <a:lnTo>
                  <a:pt x="683" y="0"/>
                </a:lnTo>
                <a:close/>
              </a:path>
            </a:pathLst>
          </a:custGeom>
          <a:solidFill>
            <a:schemeClr val="accent2">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40" name="Group 39"/>
          <p:cNvGrpSpPr/>
          <p:nvPr/>
        </p:nvGrpSpPr>
        <p:grpSpPr>
          <a:xfrm>
            <a:off x="7410303" y="2765380"/>
            <a:ext cx="1252608" cy="830923"/>
            <a:chOff x="7410303" y="4042636"/>
            <a:chExt cx="1252608" cy="830923"/>
          </a:xfrm>
        </p:grpSpPr>
        <p:sp>
          <p:nvSpPr>
            <p:cNvPr id="41" name="Freeform 90"/>
            <p:cNvSpPr>
              <a:spLocks/>
            </p:cNvSpPr>
            <p:nvPr/>
          </p:nvSpPr>
          <p:spPr bwMode="auto">
            <a:xfrm>
              <a:off x="7410303" y="4042636"/>
              <a:ext cx="532165" cy="722001"/>
            </a:xfrm>
            <a:custGeom>
              <a:avLst/>
              <a:gdLst>
                <a:gd name="T0" fmla="*/ 342 w 342"/>
                <a:gd name="T1" fmla="*/ 394 h 464"/>
                <a:gd name="T2" fmla="*/ 0 w 342"/>
                <a:gd name="T3" fmla="*/ 0 h 464"/>
                <a:gd name="T4" fmla="*/ 0 w 342"/>
                <a:gd name="T5" fmla="*/ 70 h 464"/>
                <a:gd name="T6" fmla="*/ 342 w 342"/>
                <a:gd name="T7" fmla="*/ 464 h 464"/>
                <a:gd name="T8" fmla="*/ 342 w 342"/>
                <a:gd name="T9" fmla="*/ 394 h 464"/>
              </a:gdLst>
              <a:ahLst/>
              <a:cxnLst>
                <a:cxn ang="0">
                  <a:pos x="T0" y="T1"/>
                </a:cxn>
                <a:cxn ang="0">
                  <a:pos x="T2" y="T3"/>
                </a:cxn>
                <a:cxn ang="0">
                  <a:pos x="T4" y="T5"/>
                </a:cxn>
                <a:cxn ang="0">
                  <a:pos x="T6" y="T7"/>
                </a:cxn>
                <a:cxn ang="0">
                  <a:pos x="T8" y="T9"/>
                </a:cxn>
              </a:cxnLst>
              <a:rect l="0" t="0" r="r" b="b"/>
              <a:pathLst>
                <a:path w="342" h="464">
                  <a:moveTo>
                    <a:pt x="342" y="394"/>
                  </a:moveTo>
                  <a:lnTo>
                    <a:pt x="0" y="0"/>
                  </a:lnTo>
                  <a:lnTo>
                    <a:pt x="0" y="70"/>
                  </a:lnTo>
                  <a:lnTo>
                    <a:pt x="342" y="464"/>
                  </a:lnTo>
                  <a:lnTo>
                    <a:pt x="342" y="394"/>
                  </a:lnTo>
                  <a:close/>
                </a:path>
              </a:pathLst>
            </a:custGeom>
            <a:solidFill>
              <a:schemeClr val="accent2">
                <a:lumMod val="40000"/>
                <a:lumOff val="6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96"/>
            <p:cNvSpPr>
              <a:spLocks/>
            </p:cNvSpPr>
            <p:nvPr/>
          </p:nvSpPr>
          <p:spPr bwMode="auto">
            <a:xfrm>
              <a:off x="7942467" y="4548348"/>
              <a:ext cx="720444" cy="325211"/>
            </a:xfrm>
            <a:custGeom>
              <a:avLst/>
              <a:gdLst>
                <a:gd name="T0" fmla="*/ 0 w 463"/>
                <a:gd name="T1" fmla="*/ 69 h 209"/>
                <a:gd name="T2" fmla="*/ 331 w 463"/>
                <a:gd name="T3" fmla="*/ 69 h 209"/>
                <a:gd name="T4" fmla="*/ 331 w 463"/>
                <a:gd name="T5" fmla="*/ 0 h 209"/>
                <a:gd name="T6" fmla="*/ 463 w 463"/>
                <a:gd name="T7" fmla="*/ 104 h 209"/>
                <a:gd name="T8" fmla="*/ 331 w 463"/>
                <a:gd name="T9" fmla="*/ 209 h 209"/>
                <a:gd name="T10" fmla="*/ 331 w 463"/>
                <a:gd name="T11" fmla="*/ 139 h 209"/>
                <a:gd name="T12" fmla="*/ 0 w 463"/>
                <a:gd name="T13" fmla="*/ 139 h 209"/>
                <a:gd name="T14" fmla="*/ 0 w 463"/>
                <a:gd name="T15" fmla="*/ 6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209">
                  <a:moveTo>
                    <a:pt x="0" y="69"/>
                  </a:moveTo>
                  <a:lnTo>
                    <a:pt x="331" y="69"/>
                  </a:lnTo>
                  <a:lnTo>
                    <a:pt x="331" y="0"/>
                  </a:lnTo>
                  <a:lnTo>
                    <a:pt x="463" y="104"/>
                  </a:lnTo>
                  <a:lnTo>
                    <a:pt x="331" y="209"/>
                  </a:lnTo>
                  <a:lnTo>
                    <a:pt x="331" y="139"/>
                  </a:lnTo>
                  <a:lnTo>
                    <a:pt x="0" y="139"/>
                  </a:lnTo>
                  <a:lnTo>
                    <a:pt x="0" y="69"/>
                  </a:lnTo>
                  <a:close/>
                </a:path>
              </a:pathLst>
            </a:custGeom>
            <a:solidFill>
              <a:schemeClr val="accent2">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45" name="TextBox 44"/>
          <p:cNvSpPr txBox="1"/>
          <p:nvPr/>
        </p:nvSpPr>
        <p:spPr>
          <a:xfrm>
            <a:off x="886269" y="3662768"/>
            <a:ext cx="5328348" cy="1200329"/>
          </a:xfrm>
          <a:prstGeom prst="rect">
            <a:avLst/>
          </a:prstGeom>
          <a:noFill/>
        </p:spPr>
        <p:txBody>
          <a:bodyPr wrap="square" rtlCol="0">
            <a:spAutoFit/>
          </a:bodyPr>
          <a:lstStyle/>
          <a:p>
            <a:pPr>
              <a:lnSpc>
                <a:spcPct val="150000"/>
              </a:lnSpc>
            </a:pP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has been the industry's standard dummy text ever since the 1500s</a:t>
            </a:r>
            <a:r>
              <a:rPr lang="id-ID" sz="1200" dirty="0">
                <a:solidFill>
                  <a:schemeClr val="bg1">
                    <a:lumMod val="65000"/>
                  </a:schemeClr>
                </a:solidFill>
                <a:ea typeface="Roboto" panose="02000000000000000000" pitchFamily="2" charset="0"/>
              </a:rPr>
              <a:t>. Fusce som libero topi sombrero bikinan meksiko</a:t>
            </a:r>
            <a:r>
              <a:rPr lang="en-US" sz="1200" dirty="0">
                <a:solidFill>
                  <a:schemeClr val="bg1">
                    <a:lumMod val="65000"/>
                  </a:schemeClr>
                </a:solidFill>
                <a:ea typeface="Roboto" panose="02000000000000000000" pitchFamily="2" charset="0"/>
              </a:rPr>
              <a:t> when an unknown printer took a galley of type and scrambled it to make a type specimen book. It has survived not only five centuries, but also the leap into electronic typesetting</a:t>
            </a:r>
            <a:r>
              <a:rPr lang="id-ID" sz="1200" dirty="0">
                <a:solidFill>
                  <a:schemeClr val="bg1">
                    <a:lumMod val="65000"/>
                  </a:schemeClr>
                </a:solidFill>
                <a:ea typeface="Roboto" panose="02000000000000000000" pitchFamily="2" charset="0"/>
              </a:rPr>
              <a:t>. </a:t>
            </a:r>
          </a:p>
        </p:txBody>
      </p:sp>
      <p:sp>
        <p:nvSpPr>
          <p:cNvPr id="46" name="TextBox 45"/>
          <p:cNvSpPr txBox="1"/>
          <p:nvPr/>
        </p:nvSpPr>
        <p:spPr>
          <a:xfrm>
            <a:off x="2635465" y="2687112"/>
            <a:ext cx="3579152" cy="854080"/>
          </a:xfrm>
          <a:prstGeom prst="rect">
            <a:avLst/>
          </a:prstGeom>
          <a:noFill/>
        </p:spPr>
        <p:txBody>
          <a:bodyPr wrap="square" rtlCol="0">
            <a:spAutoFit/>
          </a:bodyPr>
          <a:lstStyle/>
          <a:p>
            <a:pPr>
              <a:lnSpc>
                <a:spcPct val="150000"/>
              </a:lnSpc>
            </a:pPr>
            <a:r>
              <a:rPr lang="id-ID" sz="1100" dirty="0">
                <a:solidFill>
                  <a:schemeClr val="bg1">
                    <a:lumMod val="65000"/>
                  </a:schemeClr>
                </a:solidFill>
              </a:rPr>
              <a:t>For every 6 emails received, we get 3 Phone calls. Suitable for all categories business and personal presentation</a:t>
            </a:r>
            <a:r>
              <a:rPr lang="id-ID" sz="1100" b="1" dirty="0">
                <a:solidFill>
                  <a:schemeClr val="bg1">
                    <a:lumMod val="65000"/>
                  </a:schemeClr>
                </a:solidFill>
              </a:rPr>
              <a:t>, </a:t>
            </a:r>
            <a:r>
              <a:rPr lang="id-ID" sz="1100" dirty="0">
                <a:solidFill>
                  <a:schemeClr val="bg1">
                    <a:lumMod val="65000"/>
                  </a:schemeClr>
                </a:solidFill>
              </a:rPr>
              <a:t>Suitable for all categories </a:t>
            </a:r>
            <a:r>
              <a:rPr lang="id-ID" sz="1100" dirty="0" smtClean="0">
                <a:solidFill>
                  <a:schemeClr val="bg1">
                    <a:lumMod val="65000"/>
                  </a:schemeClr>
                </a:solidFill>
              </a:rPr>
              <a:t>business.</a:t>
            </a:r>
            <a:endParaRPr lang="id-ID" sz="1100" dirty="0">
              <a:solidFill>
                <a:schemeClr val="bg1">
                  <a:lumMod val="65000"/>
                </a:schemeClr>
              </a:solidFill>
            </a:endParaRPr>
          </a:p>
        </p:txBody>
      </p:sp>
      <p:sp>
        <p:nvSpPr>
          <p:cNvPr id="47" name="TextBox 46"/>
          <p:cNvSpPr txBox="1"/>
          <p:nvPr/>
        </p:nvSpPr>
        <p:spPr>
          <a:xfrm>
            <a:off x="904237" y="2231486"/>
            <a:ext cx="1648208" cy="1615827"/>
          </a:xfrm>
          <a:prstGeom prst="rect">
            <a:avLst/>
          </a:prstGeom>
          <a:noFill/>
        </p:spPr>
        <p:txBody>
          <a:bodyPr wrap="none" rtlCol="0">
            <a:spAutoFit/>
          </a:bodyPr>
          <a:lstStyle/>
          <a:p>
            <a:pPr>
              <a:lnSpc>
                <a:spcPct val="150000"/>
              </a:lnSpc>
            </a:pPr>
            <a:r>
              <a:rPr lang="id-ID" sz="6600" b="1" dirty="0">
                <a:solidFill>
                  <a:schemeClr val="tx1">
                    <a:lumMod val="85000"/>
                    <a:lumOff val="15000"/>
                  </a:schemeClr>
                </a:solidFill>
              </a:rPr>
              <a:t>5</a:t>
            </a:r>
            <a:r>
              <a:rPr lang="id-ID" sz="6600" b="1" dirty="0" smtClean="0">
                <a:solidFill>
                  <a:schemeClr val="tx1">
                    <a:lumMod val="85000"/>
                    <a:lumOff val="15000"/>
                  </a:schemeClr>
                </a:solidFill>
              </a:rPr>
              <a:t>0</a:t>
            </a:r>
            <a:r>
              <a:rPr lang="id-ID" sz="6600" dirty="0" smtClean="0">
                <a:solidFill>
                  <a:schemeClr val="tx1">
                    <a:lumMod val="85000"/>
                    <a:lumOff val="15000"/>
                  </a:schemeClr>
                </a:solidFill>
              </a:rPr>
              <a:t>%</a:t>
            </a:r>
            <a:endParaRPr lang="id-ID" sz="6600" dirty="0">
              <a:solidFill>
                <a:schemeClr val="tx1">
                  <a:lumMod val="85000"/>
                  <a:lumOff val="15000"/>
                </a:schemeClr>
              </a:solidFill>
            </a:endParaRPr>
          </a:p>
        </p:txBody>
      </p:sp>
      <p:grpSp>
        <p:nvGrpSpPr>
          <p:cNvPr id="48" name="Group 47"/>
          <p:cNvGrpSpPr>
            <a:grpSpLocks noChangeAspect="1"/>
          </p:cNvGrpSpPr>
          <p:nvPr/>
        </p:nvGrpSpPr>
        <p:grpSpPr>
          <a:xfrm>
            <a:off x="1332028" y="5576280"/>
            <a:ext cx="378970" cy="432000"/>
            <a:chOff x="-15875" y="-3175"/>
            <a:chExt cx="5037138" cy="5741988"/>
          </a:xfrm>
          <a:solidFill>
            <a:schemeClr val="tx1">
              <a:lumMod val="85000"/>
              <a:lumOff val="15000"/>
            </a:schemeClr>
          </a:solidFill>
        </p:grpSpPr>
        <p:sp>
          <p:nvSpPr>
            <p:cNvPr id="49" name="Freeform 9"/>
            <p:cNvSpPr>
              <a:spLocks noEditPoints="1"/>
            </p:cNvSpPr>
            <p:nvPr/>
          </p:nvSpPr>
          <p:spPr bwMode="auto">
            <a:xfrm>
              <a:off x="-15875" y="-3175"/>
              <a:ext cx="5037138" cy="5741988"/>
            </a:xfrm>
            <a:custGeom>
              <a:avLst/>
              <a:gdLst>
                <a:gd name="T0" fmla="*/ 985 w 1340"/>
                <a:gd name="T1" fmla="*/ 48 h 1528"/>
                <a:gd name="T2" fmla="*/ 348 w 1340"/>
                <a:gd name="T3" fmla="*/ 100 h 1528"/>
                <a:gd name="T4" fmla="*/ 114 w 1340"/>
                <a:gd name="T5" fmla="*/ 402 h 1528"/>
                <a:gd name="T6" fmla="*/ 115 w 1340"/>
                <a:gd name="T7" fmla="*/ 590 h 1528"/>
                <a:gd name="T8" fmla="*/ 119 w 1340"/>
                <a:gd name="T9" fmla="*/ 607 h 1528"/>
                <a:gd name="T10" fmla="*/ 66 w 1340"/>
                <a:gd name="T11" fmla="*/ 692 h 1528"/>
                <a:gd name="T12" fmla="*/ 24 w 1340"/>
                <a:gd name="T13" fmla="*/ 752 h 1528"/>
                <a:gd name="T14" fmla="*/ 23 w 1340"/>
                <a:gd name="T15" fmla="*/ 753 h 1528"/>
                <a:gd name="T16" fmla="*/ 61 w 1340"/>
                <a:gd name="T17" fmla="*/ 922 h 1528"/>
                <a:gd name="T18" fmla="*/ 84 w 1340"/>
                <a:gd name="T19" fmla="*/ 1001 h 1528"/>
                <a:gd name="T20" fmla="*/ 127 w 1340"/>
                <a:gd name="T21" fmla="*/ 1107 h 1528"/>
                <a:gd name="T22" fmla="*/ 126 w 1340"/>
                <a:gd name="T23" fmla="*/ 1183 h 1528"/>
                <a:gd name="T24" fmla="*/ 288 w 1340"/>
                <a:gd name="T25" fmla="*/ 1319 h 1528"/>
                <a:gd name="T26" fmla="*/ 416 w 1340"/>
                <a:gd name="T27" fmla="*/ 1415 h 1528"/>
                <a:gd name="T28" fmla="*/ 1053 w 1340"/>
                <a:gd name="T29" fmla="*/ 1528 h 1528"/>
                <a:gd name="T30" fmla="*/ 1170 w 1340"/>
                <a:gd name="T31" fmla="*/ 1389 h 1528"/>
                <a:gd name="T32" fmla="*/ 1132 w 1340"/>
                <a:gd name="T33" fmla="*/ 1086 h 1528"/>
                <a:gd name="T34" fmla="*/ 1324 w 1340"/>
                <a:gd name="T35" fmla="*/ 711 h 1528"/>
                <a:gd name="T36" fmla="*/ 1204 w 1340"/>
                <a:gd name="T37" fmla="*/ 201 h 1528"/>
                <a:gd name="T38" fmla="*/ 1069 w 1340"/>
                <a:gd name="T39" fmla="*/ 1033 h 1528"/>
                <a:gd name="T40" fmla="*/ 1089 w 1340"/>
                <a:gd name="T41" fmla="*/ 1403 h 1528"/>
                <a:gd name="T42" fmla="*/ 1053 w 1340"/>
                <a:gd name="T43" fmla="*/ 1445 h 1528"/>
                <a:gd name="T44" fmla="*/ 498 w 1340"/>
                <a:gd name="T45" fmla="*/ 1411 h 1528"/>
                <a:gd name="T46" fmla="*/ 443 w 1340"/>
                <a:gd name="T47" fmla="*/ 1203 h 1528"/>
                <a:gd name="T48" fmla="*/ 288 w 1340"/>
                <a:gd name="T49" fmla="*/ 1236 h 1528"/>
                <a:gd name="T50" fmla="*/ 172 w 1340"/>
                <a:gd name="T51" fmla="*/ 1030 h 1528"/>
                <a:gd name="T52" fmla="*/ 187 w 1340"/>
                <a:gd name="T53" fmla="*/ 969 h 1528"/>
                <a:gd name="T54" fmla="*/ 146 w 1340"/>
                <a:gd name="T55" fmla="*/ 947 h 1528"/>
                <a:gd name="T56" fmla="*/ 160 w 1340"/>
                <a:gd name="T57" fmla="*/ 884 h 1528"/>
                <a:gd name="T58" fmla="*/ 111 w 1340"/>
                <a:gd name="T59" fmla="*/ 855 h 1528"/>
                <a:gd name="T60" fmla="*/ 93 w 1340"/>
                <a:gd name="T61" fmla="*/ 797 h 1528"/>
                <a:gd name="T62" fmla="*/ 190 w 1340"/>
                <a:gd name="T63" fmla="*/ 650 h 1528"/>
                <a:gd name="T64" fmla="*/ 195 w 1340"/>
                <a:gd name="T65" fmla="*/ 572 h 1528"/>
                <a:gd name="T66" fmla="*/ 194 w 1340"/>
                <a:gd name="T67" fmla="*/ 422 h 1528"/>
                <a:gd name="T68" fmla="*/ 1243 w 1340"/>
                <a:gd name="T69" fmla="*/ 699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0" h="1528">
                  <a:moveTo>
                    <a:pt x="1204" y="201"/>
                  </a:moveTo>
                  <a:cubicBezTo>
                    <a:pt x="1146" y="134"/>
                    <a:pt x="1073" y="83"/>
                    <a:pt x="985" y="48"/>
                  </a:cubicBezTo>
                  <a:cubicBezTo>
                    <a:pt x="906" y="17"/>
                    <a:pt x="816" y="0"/>
                    <a:pt x="725" y="0"/>
                  </a:cubicBezTo>
                  <a:cubicBezTo>
                    <a:pt x="589" y="0"/>
                    <a:pt x="456" y="36"/>
                    <a:pt x="348" y="100"/>
                  </a:cubicBezTo>
                  <a:cubicBezTo>
                    <a:pt x="290" y="135"/>
                    <a:pt x="241" y="177"/>
                    <a:pt x="202" y="226"/>
                  </a:cubicBezTo>
                  <a:cubicBezTo>
                    <a:pt x="160" y="279"/>
                    <a:pt x="130" y="338"/>
                    <a:pt x="114" y="402"/>
                  </a:cubicBezTo>
                  <a:cubicBezTo>
                    <a:pt x="100" y="457"/>
                    <a:pt x="99" y="521"/>
                    <a:pt x="111" y="572"/>
                  </a:cubicBezTo>
                  <a:cubicBezTo>
                    <a:pt x="115" y="590"/>
                    <a:pt x="115" y="590"/>
                    <a:pt x="115" y="590"/>
                  </a:cubicBezTo>
                  <a:cubicBezTo>
                    <a:pt x="116" y="595"/>
                    <a:pt x="117" y="600"/>
                    <a:pt x="118" y="604"/>
                  </a:cubicBezTo>
                  <a:cubicBezTo>
                    <a:pt x="119" y="605"/>
                    <a:pt x="119" y="606"/>
                    <a:pt x="119" y="607"/>
                  </a:cubicBezTo>
                  <a:cubicBezTo>
                    <a:pt x="116" y="614"/>
                    <a:pt x="116" y="614"/>
                    <a:pt x="116" y="614"/>
                  </a:cubicBezTo>
                  <a:cubicBezTo>
                    <a:pt x="103" y="640"/>
                    <a:pt x="85" y="665"/>
                    <a:pt x="66" y="692"/>
                  </a:cubicBezTo>
                  <a:cubicBezTo>
                    <a:pt x="52" y="711"/>
                    <a:pt x="37" y="730"/>
                    <a:pt x="24" y="752"/>
                  </a:cubicBezTo>
                  <a:cubicBezTo>
                    <a:pt x="24" y="752"/>
                    <a:pt x="24" y="752"/>
                    <a:pt x="24" y="752"/>
                  </a:cubicBezTo>
                  <a:cubicBezTo>
                    <a:pt x="24" y="752"/>
                    <a:pt x="24" y="752"/>
                    <a:pt x="24" y="752"/>
                  </a:cubicBezTo>
                  <a:cubicBezTo>
                    <a:pt x="23" y="753"/>
                    <a:pt x="23" y="753"/>
                    <a:pt x="23" y="753"/>
                  </a:cubicBezTo>
                  <a:cubicBezTo>
                    <a:pt x="4" y="783"/>
                    <a:pt x="0" y="820"/>
                    <a:pt x="10" y="854"/>
                  </a:cubicBezTo>
                  <a:cubicBezTo>
                    <a:pt x="18" y="882"/>
                    <a:pt x="37" y="906"/>
                    <a:pt x="61" y="922"/>
                  </a:cubicBezTo>
                  <a:cubicBezTo>
                    <a:pt x="59" y="943"/>
                    <a:pt x="63" y="964"/>
                    <a:pt x="73" y="983"/>
                  </a:cubicBezTo>
                  <a:cubicBezTo>
                    <a:pt x="76" y="989"/>
                    <a:pt x="80" y="995"/>
                    <a:pt x="84" y="1001"/>
                  </a:cubicBezTo>
                  <a:cubicBezTo>
                    <a:pt x="82" y="1028"/>
                    <a:pt x="89" y="1056"/>
                    <a:pt x="106" y="1078"/>
                  </a:cubicBezTo>
                  <a:cubicBezTo>
                    <a:pt x="127" y="1107"/>
                    <a:pt x="127" y="1107"/>
                    <a:pt x="127" y="1107"/>
                  </a:cubicBezTo>
                  <a:cubicBezTo>
                    <a:pt x="127" y="1111"/>
                    <a:pt x="126" y="1116"/>
                    <a:pt x="126" y="1120"/>
                  </a:cubicBezTo>
                  <a:cubicBezTo>
                    <a:pt x="125" y="1138"/>
                    <a:pt x="124" y="1160"/>
                    <a:pt x="126" y="1183"/>
                  </a:cubicBezTo>
                  <a:cubicBezTo>
                    <a:pt x="131" y="1219"/>
                    <a:pt x="144" y="1249"/>
                    <a:pt x="165" y="1272"/>
                  </a:cubicBezTo>
                  <a:cubicBezTo>
                    <a:pt x="194" y="1303"/>
                    <a:pt x="236" y="1319"/>
                    <a:pt x="288" y="1319"/>
                  </a:cubicBezTo>
                  <a:cubicBezTo>
                    <a:pt x="322" y="1319"/>
                    <a:pt x="361" y="1312"/>
                    <a:pt x="408" y="1299"/>
                  </a:cubicBezTo>
                  <a:cubicBezTo>
                    <a:pt x="411" y="1328"/>
                    <a:pt x="413" y="1367"/>
                    <a:pt x="416" y="1415"/>
                  </a:cubicBezTo>
                  <a:cubicBezTo>
                    <a:pt x="419" y="1478"/>
                    <a:pt x="471" y="1528"/>
                    <a:pt x="534" y="1528"/>
                  </a:cubicBezTo>
                  <a:cubicBezTo>
                    <a:pt x="1053" y="1528"/>
                    <a:pt x="1053" y="1528"/>
                    <a:pt x="1053" y="1528"/>
                  </a:cubicBezTo>
                  <a:cubicBezTo>
                    <a:pt x="1088" y="1528"/>
                    <a:pt x="1121" y="1512"/>
                    <a:pt x="1144" y="1485"/>
                  </a:cubicBezTo>
                  <a:cubicBezTo>
                    <a:pt x="1166" y="1458"/>
                    <a:pt x="1176" y="1423"/>
                    <a:pt x="1170" y="1389"/>
                  </a:cubicBezTo>
                  <a:cubicBezTo>
                    <a:pt x="1122" y="1123"/>
                    <a:pt x="1122" y="1123"/>
                    <a:pt x="1122" y="1123"/>
                  </a:cubicBezTo>
                  <a:cubicBezTo>
                    <a:pt x="1120" y="1109"/>
                    <a:pt x="1123" y="1096"/>
                    <a:pt x="1132" y="1086"/>
                  </a:cubicBezTo>
                  <a:cubicBezTo>
                    <a:pt x="1170" y="1041"/>
                    <a:pt x="1214" y="987"/>
                    <a:pt x="1250" y="923"/>
                  </a:cubicBezTo>
                  <a:cubicBezTo>
                    <a:pt x="1289" y="855"/>
                    <a:pt x="1313" y="785"/>
                    <a:pt x="1324" y="711"/>
                  </a:cubicBezTo>
                  <a:cubicBezTo>
                    <a:pt x="1340" y="606"/>
                    <a:pt x="1337" y="508"/>
                    <a:pt x="1316" y="421"/>
                  </a:cubicBezTo>
                  <a:cubicBezTo>
                    <a:pt x="1295" y="337"/>
                    <a:pt x="1257" y="263"/>
                    <a:pt x="1204" y="201"/>
                  </a:cubicBezTo>
                  <a:close/>
                  <a:moveTo>
                    <a:pt x="1243" y="699"/>
                  </a:moveTo>
                  <a:cubicBezTo>
                    <a:pt x="1222" y="838"/>
                    <a:pt x="1149" y="938"/>
                    <a:pt x="1069" y="1033"/>
                  </a:cubicBezTo>
                  <a:cubicBezTo>
                    <a:pt x="1045" y="1062"/>
                    <a:pt x="1035" y="1100"/>
                    <a:pt x="1041" y="1137"/>
                  </a:cubicBezTo>
                  <a:cubicBezTo>
                    <a:pt x="1089" y="1403"/>
                    <a:pt x="1089" y="1403"/>
                    <a:pt x="1089" y="1403"/>
                  </a:cubicBezTo>
                  <a:cubicBezTo>
                    <a:pt x="1091" y="1414"/>
                    <a:pt x="1088" y="1424"/>
                    <a:pt x="1081" y="1433"/>
                  </a:cubicBezTo>
                  <a:cubicBezTo>
                    <a:pt x="1074" y="1441"/>
                    <a:pt x="1064" y="1445"/>
                    <a:pt x="1053" y="1445"/>
                  </a:cubicBezTo>
                  <a:cubicBezTo>
                    <a:pt x="534" y="1445"/>
                    <a:pt x="534" y="1445"/>
                    <a:pt x="534" y="1445"/>
                  </a:cubicBezTo>
                  <a:cubicBezTo>
                    <a:pt x="515" y="1445"/>
                    <a:pt x="499" y="1430"/>
                    <a:pt x="498" y="1411"/>
                  </a:cubicBezTo>
                  <a:cubicBezTo>
                    <a:pt x="493" y="1321"/>
                    <a:pt x="488" y="1266"/>
                    <a:pt x="485" y="1235"/>
                  </a:cubicBezTo>
                  <a:cubicBezTo>
                    <a:pt x="483" y="1220"/>
                    <a:pt x="464" y="1203"/>
                    <a:pt x="443" y="1203"/>
                  </a:cubicBezTo>
                  <a:cubicBezTo>
                    <a:pt x="439" y="1203"/>
                    <a:pt x="436" y="1204"/>
                    <a:pt x="432" y="1205"/>
                  </a:cubicBezTo>
                  <a:cubicBezTo>
                    <a:pt x="367" y="1227"/>
                    <a:pt x="321" y="1236"/>
                    <a:pt x="288" y="1236"/>
                  </a:cubicBezTo>
                  <a:cubicBezTo>
                    <a:pt x="162" y="1236"/>
                    <a:pt x="227" y="1105"/>
                    <a:pt x="203" y="1072"/>
                  </a:cubicBezTo>
                  <a:cubicBezTo>
                    <a:pt x="172" y="1030"/>
                    <a:pt x="172" y="1030"/>
                    <a:pt x="172" y="1030"/>
                  </a:cubicBezTo>
                  <a:cubicBezTo>
                    <a:pt x="164" y="1019"/>
                    <a:pt x="163" y="1005"/>
                    <a:pt x="171" y="994"/>
                  </a:cubicBezTo>
                  <a:cubicBezTo>
                    <a:pt x="187" y="969"/>
                    <a:pt x="187" y="969"/>
                    <a:pt x="187" y="969"/>
                  </a:cubicBezTo>
                  <a:cubicBezTo>
                    <a:pt x="166" y="963"/>
                    <a:pt x="166" y="963"/>
                    <a:pt x="166" y="963"/>
                  </a:cubicBezTo>
                  <a:cubicBezTo>
                    <a:pt x="158" y="961"/>
                    <a:pt x="150" y="955"/>
                    <a:pt x="146" y="947"/>
                  </a:cubicBezTo>
                  <a:cubicBezTo>
                    <a:pt x="142" y="939"/>
                    <a:pt x="142" y="929"/>
                    <a:pt x="145" y="921"/>
                  </a:cubicBezTo>
                  <a:cubicBezTo>
                    <a:pt x="160" y="884"/>
                    <a:pt x="160" y="884"/>
                    <a:pt x="160" y="884"/>
                  </a:cubicBezTo>
                  <a:cubicBezTo>
                    <a:pt x="161" y="881"/>
                    <a:pt x="160" y="877"/>
                    <a:pt x="156" y="876"/>
                  </a:cubicBezTo>
                  <a:cubicBezTo>
                    <a:pt x="111" y="855"/>
                    <a:pt x="111" y="855"/>
                    <a:pt x="111" y="855"/>
                  </a:cubicBezTo>
                  <a:cubicBezTo>
                    <a:pt x="100" y="850"/>
                    <a:pt x="92" y="841"/>
                    <a:pt x="89" y="830"/>
                  </a:cubicBezTo>
                  <a:cubicBezTo>
                    <a:pt x="85" y="819"/>
                    <a:pt x="87" y="807"/>
                    <a:pt x="93" y="797"/>
                  </a:cubicBezTo>
                  <a:cubicBezTo>
                    <a:pt x="94" y="796"/>
                    <a:pt x="94" y="796"/>
                    <a:pt x="94" y="796"/>
                  </a:cubicBezTo>
                  <a:cubicBezTo>
                    <a:pt x="124" y="746"/>
                    <a:pt x="164" y="702"/>
                    <a:pt x="190" y="650"/>
                  </a:cubicBezTo>
                  <a:cubicBezTo>
                    <a:pt x="201" y="628"/>
                    <a:pt x="201" y="628"/>
                    <a:pt x="201" y="628"/>
                  </a:cubicBezTo>
                  <a:cubicBezTo>
                    <a:pt x="208" y="613"/>
                    <a:pt x="199" y="589"/>
                    <a:pt x="195" y="572"/>
                  </a:cubicBezTo>
                  <a:cubicBezTo>
                    <a:pt x="191" y="553"/>
                    <a:pt x="191" y="553"/>
                    <a:pt x="191" y="553"/>
                  </a:cubicBezTo>
                  <a:cubicBezTo>
                    <a:pt x="182" y="513"/>
                    <a:pt x="184" y="463"/>
                    <a:pt x="194" y="422"/>
                  </a:cubicBezTo>
                  <a:cubicBezTo>
                    <a:pt x="248" y="205"/>
                    <a:pt x="487" y="82"/>
                    <a:pt x="725" y="82"/>
                  </a:cubicBezTo>
                  <a:cubicBezTo>
                    <a:pt x="1018" y="82"/>
                    <a:pt x="1308" y="270"/>
                    <a:pt x="1243" y="6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0"/>
            <p:cNvSpPr>
              <a:spLocks/>
            </p:cNvSpPr>
            <p:nvPr/>
          </p:nvSpPr>
          <p:spPr bwMode="auto">
            <a:xfrm>
              <a:off x="950913" y="541338"/>
              <a:ext cx="3556000" cy="2894013"/>
            </a:xfrm>
            <a:custGeom>
              <a:avLst/>
              <a:gdLst>
                <a:gd name="T0" fmla="*/ 626 w 946"/>
                <a:gd name="T1" fmla="*/ 35 h 770"/>
                <a:gd name="T2" fmla="*/ 554 w 946"/>
                <a:gd name="T3" fmla="*/ 8 h 770"/>
                <a:gd name="T4" fmla="*/ 508 w 946"/>
                <a:gd name="T5" fmla="*/ 18 h 770"/>
                <a:gd name="T6" fmla="*/ 456 w 946"/>
                <a:gd name="T7" fmla="*/ 0 h 770"/>
                <a:gd name="T8" fmla="*/ 414 w 946"/>
                <a:gd name="T9" fmla="*/ 12 h 770"/>
                <a:gd name="T10" fmla="*/ 381 w 946"/>
                <a:gd name="T11" fmla="*/ 8 h 770"/>
                <a:gd name="T12" fmla="*/ 287 w 946"/>
                <a:gd name="T13" fmla="*/ 41 h 770"/>
                <a:gd name="T14" fmla="*/ 278 w 946"/>
                <a:gd name="T15" fmla="*/ 40 h 770"/>
                <a:gd name="T16" fmla="*/ 163 w 946"/>
                <a:gd name="T17" fmla="*/ 92 h 770"/>
                <a:gd name="T18" fmla="*/ 64 w 946"/>
                <a:gd name="T19" fmla="*/ 209 h 770"/>
                <a:gd name="T20" fmla="*/ 25 w 946"/>
                <a:gd name="T21" fmla="*/ 266 h 770"/>
                <a:gd name="T22" fmla="*/ 26 w 946"/>
                <a:gd name="T23" fmla="*/ 274 h 770"/>
                <a:gd name="T24" fmla="*/ 0 w 946"/>
                <a:gd name="T25" fmla="*/ 357 h 770"/>
                <a:gd name="T26" fmla="*/ 67 w 946"/>
                <a:gd name="T27" fmla="*/ 480 h 770"/>
                <a:gd name="T28" fmla="*/ 176 w 946"/>
                <a:gd name="T29" fmla="*/ 558 h 770"/>
                <a:gd name="T30" fmla="*/ 231 w 946"/>
                <a:gd name="T31" fmla="*/ 544 h 770"/>
                <a:gd name="T32" fmla="*/ 301 w 946"/>
                <a:gd name="T33" fmla="*/ 587 h 770"/>
                <a:gd name="T34" fmla="*/ 443 w 946"/>
                <a:gd name="T35" fmla="*/ 687 h 770"/>
                <a:gd name="T36" fmla="*/ 504 w 946"/>
                <a:gd name="T37" fmla="*/ 674 h 770"/>
                <a:gd name="T38" fmla="*/ 667 w 946"/>
                <a:gd name="T39" fmla="*/ 770 h 770"/>
                <a:gd name="T40" fmla="*/ 840 w 946"/>
                <a:gd name="T41" fmla="*/ 652 h 770"/>
                <a:gd name="T42" fmla="*/ 936 w 946"/>
                <a:gd name="T43" fmla="*/ 489 h 770"/>
                <a:gd name="T44" fmla="*/ 933 w 946"/>
                <a:gd name="T45" fmla="*/ 456 h 770"/>
                <a:gd name="T46" fmla="*/ 946 w 946"/>
                <a:gd name="T47" fmla="*/ 400 h 770"/>
                <a:gd name="T48" fmla="*/ 914 w 946"/>
                <a:gd name="T49" fmla="*/ 316 h 770"/>
                <a:gd name="T50" fmla="*/ 916 w 946"/>
                <a:gd name="T51" fmla="*/ 297 h 770"/>
                <a:gd name="T52" fmla="*/ 840 w 946"/>
                <a:gd name="T53" fmla="*/ 181 h 770"/>
                <a:gd name="T54" fmla="*/ 626 w 946"/>
                <a:gd name="T55" fmla="*/ 3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770">
                  <a:moveTo>
                    <a:pt x="626" y="35"/>
                  </a:moveTo>
                  <a:cubicBezTo>
                    <a:pt x="607" y="18"/>
                    <a:pt x="581" y="8"/>
                    <a:pt x="554" y="8"/>
                  </a:cubicBezTo>
                  <a:cubicBezTo>
                    <a:pt x="537" y="8"/>
                    <a:pt x="522" y="12"/>
                    <a:pt x="508" y="18"/>
                  </a:cubicBezTo>
                  <a:cubicBezTo>
                    <a:pt x="493" y="7"/>
                    <a:pt x="475" y="0"/>
                    <a:pt x="456" y="0"/>
                  </a:cubicBezTo>
                  <a:cubicBezTo>
                    <a:pt x="441" y="0"/>
                    <a:pt x="426" y="5"/>
                    <a:pt x="414" y="12"/>
                  </a:cubicBezTo>
                  <a:cubicBezTo>
                    <a:pt x="403" y="9"/>
                    <a:pt x="392" y="8"/>
                    <a:pt x="381" y="8"/>
                  </a:cubicBezTo>
                  <a:cubicBezTo>
                    <a:pt x="345" y="8"/>
                    <a:pt x="313" y="20"/>
                    <a:pt x="287" y="41"/>
                  </a:cubicBezTo>
                  <a:cubicBezTo>
                    <a:pt x="284" y="40"/>
                    <a:pt x="281" y="40"/>
                    <a:pt x="278" y="40"/>
                  </a:cubicBezTo>
                  <a:cubicBezTo>
                    <a:pt x="232" y="40"/>
                    <a:pt x="191" y="60"/>
                    <a:pt x="163" y="92"/>
                  </a:cubicBezTo>
                  <a:cubicBezTo>
                    <a:pt x="108" y="103"/>
                    <a:pt x="65" y="151"/>
                    <a:pt x="64" y="209"/>
                  </a:cubicBezTo>
                  <a:cubicBezTo>
                    <a:pt x="41" y="218"/>
                    <a:pt x="25" y="240"/>
                    <a:pt x="25" y="266"/>
                  </a:cubicBezTo>
                  <a:cubicBezTo>
                    <a:pt x="25" y="269"/>
                    <a:pt x="25" y="272"/>
                    <a:pt x="26" y="274"/>
                  </a:cubicBezTo>
                  <a:cubicBezTo>
                    <a:pt x="9" y="298"/>
                    <a:pt x="0" y="327"/>
                    <a:pt x="0" y="357"/>
                  </a:cubicBezTo>
                  <a:cubicBezTo>
                    <a:pt x="0" y="409"/>
                    <a:pt x="26" y="454"/>
                    <a:pt x="67" y="480"/>
                  </a:cubicBezTo>
                  <a:cubicBezTo>
                    <a:pt x="82" y="525"/>
                    <a:pt x="125" y="558"/>
                    <a:pt x="176" y="558"/>
                  </a:cubicBezTo>
                  <a:cubicBezTo>
                    <a:pt x="196" y="558"/>
                    <a:pt x="215" y="553"/>
                    <a:pt x="231" y="544"/>
                  </a:cubicBezTo>
                  <a:cubicBezTo>
                    <a:pt x="248" y="566"/>
                    <a:pt x="273" y="582"/>
                    <a:pt x="301" y="587"/>
                  </a:cubicBezTo>
                  <a:cubicBezTo>
                    <a:pt x="322" y="645"/>
                    <a:pt x="378" y="687"/>
                    <a:pt x="443" y="687"/>
                  </a:cubicBezTo>
                  <a:cubicBezTo>
                    <a:pt x="465" y="687"/>
                    <a:pt x="486" y="682"/>
                    <a:pt x="504" y="674"/>
                  </a:cubicBezTo>
                  <a:cubicBezTo>
                    <a:pt x="536" y="731"/>
                    <a:pt x="597" y="770"/>
                    <a:pt x="667" y="770"/>
                  </a:cubicBezTo>
                  <a:cubicBezTo>
                    <a:pt x="746" y="770"/>
                    <a:pt x="813" y="721"/>
                    <a:pt x="840" y="652"/>
                  </a:cubicBezTo>
                  <a:cubicBezTo>
                    <a:pt x="897" y="620"/>
                    <a:pt x="936" y="559"/>
                    <a:pt x="936" y="489"/>
                  </a:cubicBezTo>
                  <a:cubicBezTo>
                    <a:pt x="936" y="478"/>
                    <a:pt x="935" y="466"/>
                    <a:pt x="933" y="456"/>
                  </a:cubicBezTo>
                  <a:cubicBezTo>
                    <a:pt x="941" y="439"/>
                    <a:pt x="946" y="420"/>
                    <a:pt x="946" y="400"/>
                  </a:cubicBezTo>
                  <a:cubicBezTo>
                    <a:pt x="946" y="368"/>
                    <a:pt x="934" y="339"/>
                    <a:pt x="914" y="316"/>
                  </a:cubicBezTo>
                  <a:cubicBezTo>
                    <a:pt x="915" y="310"/>
                    <a:pt x="916" y="303"/>
                    <a:pt x="916" y="297"/>
                  </a:cubicBezTo>
                  <a:cubicBezTo>
                    <a:pt x="916" y="245"/>
                    <a:pt x="885" y="200"/>
                    <a:pt x="840" y="181"/>
                  </a:cubicBezTo>
                  <a:cubicBezTo>
                    <a:pt x="805" y="97"/>
                    <a:pt x="722" y="37"/>
                    <a:pt x="62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1" name="Freeform 5"/>
          <p:cNvSpPr>
            <a:spLocks noEditPoints="1"/>
          </p:cNvSpPr>
          <p:nvPr/>
        </p:nvSpPr>
        <p:spPr bwMode="auto">
          <a:xfrm>
            <a:off x="8305012" y="5686163"/>
            <a:ext cx="317596" cy="282956"/>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2" name="Group 51"/>
          <p:cNvGrpSpPr/>
          <p:nvPr/>
        </p:nvGrpSpPr>
        <p:grpSpPr>
          <a:xfrm>
            <a:off x="7180434" y="5661367"/>
            <a:ext cx="411604" cy="360137"/>
            <a:chOff x="3175" y="-3175"/>
            <a:chExt cx="4964113" cy="4343400"/>
          </a:xfrm>
          <a:solidFill>
            <a:schemeClr val="bg1"/>
          </a:solidFill>
        </p:grpSpPr>
        <p:sp>
          <p:nvSpPr>
            <p:cNvPr id="53" name="Freeform 14"/>
            <p:cNvSpPr>
              <a:spLocks noEditPoints="1"/>
            </p:cNvSpPr>
            <p:nvPr/>
          </p:nvSpPr>
          <p:spPr bwMode="auto">
            <a:xfrm>
              <a:off x="3175" y="-3175"/>
              <a:ext cx="4964113" cy="4275138"/>
            </a:xfrm>
            <a:custGeom>
              <a:avLst/>
              <a:gdLst>
                <a:gd name="T0" fmla="*/ 369 w 1321"/>
                <a:gd name="T1" fmla="*/ 1136 h 1137"/>
                <a:gd name="T2" fmla="*/ 460 w 1321"/>
                <a:gd name="T3" fmla="*/ 1046 h 1137"/>
                <a:gd name="T4" fmla="*/ 496 w 1321"/>
                <a:gd name="T5" fmla="*/ 1083 h 1137"/>
                <a:gd name="T6" fmla="*/ 522 w 1321"/>
                <a:gd name="T7" fmla="*/ 1065 h 1137"/>
                <a:gd name="T8" fmla="*/ 844 w 1321"/>
                <a:gd name="T9" fmla="*/ 969 h 1137"/>
                <a:gd name="T10" fmla="*/ 861 w 1321"/>
                <a:gd name="T11" fmla="*/ 968 h 1137"/>
                <a:gd name="T12" fmla="*/ 1321 w 1321"/>
                <a:gd name="T13" fmla="*/ 338 h 1137"/>
                <a:gd name="T14" fmla="*/ 983 w 1321"/>
                <a:gd name="T15" fmla="*/ 0 h 1137"/>
                <a:gd name="T16" fmla="*/ 353 w 1321"/>
                <a:gd name="T17" fmla="*/ 460 h 1137"/>
                <a:gd name="T18" fmla="*/ 352 w 1321"/>
                <a:gd name="T19" fmla="*/ 477 h 1137"/>
                <a:gd name="T20" fmla="*/ 256 w 1321"/>
                <a:gd name="T21" fmla="*/ 799 h 1137"/>
                <a:gd name="T22" fmla="*/ 238 w 1321"/>
                <a:gd name="T23" fmla="*/ 825 h 1137"/>
                <a:gd name="T24" fmla="*/ 275 w 1321"/>
                <a:gd name="T25" fmla="*/ 862 h 1137"/>
                <a:gd name="T26" fmla="*/ 0 w 1321"/>
                <a:gd name="T27" fmla="*/ 1137 h 1137"/>
                <a:gd name="T28" fmla="*/ 369 w 1321"/>
                <a:gd name="T29" fmla="*/ 1136 h 1137"/>
                <a:gd name="T30" fmla="*/ 1223 w 1321"/>
                <a:gd name="T31" fmla="*/ 345 h 1137"/>
                <a:gd name="T32" fmla="*/ 826 w 1321"/>
                <a:gd name="T33" fmla="*/ 890 h 1137"/>
                <a:gd name="T34" fmla="*/ 431 w 1321"/>
                <a:gd name="T35" fmla="*/ 495 h 1137"/>
                <a:gd name="T36" fmla="*/ 976 w 1321"/>
                <a:gd name="T37" fmla="*/ 98 h 1137"/>
                <a:gd name="T38" fmla="*/ 1223 w 1321"/>
                <a:gd name="T39" fmla="*/ 345 h 1137"/>
                <a:gd name="T40" fmla="*/ 422 w 1321"/>
                <a:gd name="T41" fmla="*/ 539 h 1137"/>
                <a:gd name="T42" fmla="*/ 782 w 1321"/>
                <a:gd name="T43" fmla="*/ 899 h 1137"/>
                <a:gd name="T44" fmla="*/ 505 w 1321"/>
                <a:gd name="T45" fmla="*/ 986 h 1137"/>
                <a:gd name="T46" fmla="*/ 335 w 1321"/>
                <a:gd name="T47" fmla="*/ 816 h 1137"/>
                <a:gd name="T48" fmla="*/ 422 w 1321"/>
                <a:gd name="T49" fmla="*/ 539 h 1137"/>
                <a:gd name="T50" fmla="*/ 339 w 1321"/>
                <a:gd name="T51" fmla="*/ 1061 h 1137"/>
                <a:gd name="T52" fmla="*/ 180 w 1321"/>
                <a:gd name="T53" fmla="*/ 1062 h 1137"/>
                <a:gd name="T54" fmla="*/ 327 w 1321"/>
                <a:gd name="T55" fmla="*/ 916 h 1137"/>
                <a:gd name="T56" fmla="*/ 406 w 1321"/>
                <a:gd name="T57" fmla="*/ 995 h 1137"/>
                <a:gd name="T58" fmla="*/ 339 w 1321"/>
                <a:gd name="T59" fmla="*/ 1061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1" h="1137">
                  <a:moveTo>
                    <a:pt x="369" y="1136"/>
                  </a:moveTo>
                  <a:cubicBezTo>
                    <a:pt x="460" y="1046"/>
                    <a:pt x="460" y="1046"/>
                    <a:pt x="460" y="1046"/>
                  </a:cubicBezTo>
                  <a:cubicBezTo>
                    <a:pt x="496" y="1083"/>
                    <a:pt x="496" y="1083"/>
                    <a:pt x="496" y="1083"/>
                  </a:cubicBezTo>
                  <a:cubicBezTo>
                    <a:pt x="522" y="1065"/>
                    <a:pt x="522" y="1065"/>
                    <a:pt x="522" y="1065"/>
                  </a:cubicBezTo>
                  <a:cubicBezTo>
                    <a:pt x="635" y="985"/>
                    <a:pt x="714" y="977"/>
                    <a:pt x="844" y="969"/>
                  </a:cubicBezTo>
                  <a:cubicBezTo>
                    <a:pt x="861" y="968"/>
                    <a:pt x="861" y="968"/>
                    <a:pt x="861" y="968"/>
                  </a:cubicBezTo>
                  <a:cubicBezTo>
                    <a:pt x="1321" y="338"/>
                    <a:pt x="1321" y="338"/>
                    <a:pt x="1321" y="338"/>
                  </a:cubicBezTo>
                  <a:cubicBezTo>
                    <a:pt x="983" y="0"/>
                    <a:pt x="983" y="0"/>
                    <a:pt x="983" y="0"/>
                  </a:cubicBezTo>
                  <a:cubicBezTo>
                    <a:pt x="353" y="460"/>
                    <a:pt x="353" y="460"/>
                    <a:pt x="353" y="460"/>
                  </a:cubicBezTo>
                  <a:cubicBezTo>
                    <a:pt x="352" y="477"/>
                    <a:pt x="352" y="477"/>
                    <a:pt x="352" y="477"/>
                  </a:cubicBezTo>
                  <a:cubicBezTo>
                    <a:pt x="344" y="607"/>
                    <a:pt x="336" y="686"/>
                    <a:pt x="256" y="799"/>
                  </a:cubicBezTo>
                  <a:cubicBezTo>
                    <a:pt x="238" y="825"/>
                    <a:pt x="238" y="825"/>
                    <a:pt x="238" y="825"/>
                  </a:cubicBezTo>
                  <a:cubicBezTo>
                    <a:pt x="275" y="862"/>
                    <a:pt x="275" y="862"/>
                    <a:pt x="275" y="862"/>
                  </a:cubicBezTo>
                  <a:cubicBezTo>
                    <a:pt x="0" y="1137"/>
                    <a:pt x="0" y="1137"/>
                    <a:pt x="0" y="1137"/>
                  </a:cubicBezTo>
                  <a:lnTo>
                    <a:pt x="369" y="1136"/>
                  </a:lnTo>
                  <a:close/>
                  <a:moveTo>
                    <a:pt x="1223" y="345"/>
                  </a:moveTo>
                  <a:cubicBezTo>
                    <a:pt x="826" y="890"/>
                    <a:pt x="826" y="890"/>
                    <a:pt x="826" y="890"/>
                  </a:cubicBezTo>
                  <a:cubicBezTo>
                    <a:pt x="431" y="495"/>
                    <a:pt x="431" y="495"/>
                    <a:pt x="431" y="495"/>
                  </a:cubicBezTo>
                  <a:cubicBezTo>
                    <a:pt x="976" y="98"/>
                    <a:pt x="976" y="98"/>
                    <a:pt x="976" y="98"/>
                  </a:cubicBezTo>
                  <a:lnTo>
                    <a:pt x="1223" y="345"/>
                  </a:lnTo>
                  <a:close/>
                  <a:moveTo>
                    <a:pt x="422" y="539"/>
                  </a:moveTo>
                  <a:cubicBezTo>
                    <a:pt x="782" y="899"/>
                    <a:pt x="782" y="899"/>
                    <a:pt x="782" y="899"/>
                  </a:cubicBezTo>
                  <a:cubicBezTo>
                    <a:pt x="682" y="907"/>
                    <a:pt x="603" y="923"/>
                    <a:pt x="505" y="986"/>
                  </a:cubicBezTo>
                  <a:cubicBezTo>
                    <a:pt x="335" y="816"/>
                    <a:pt x="335" y="816"/>
                    <a:pt x="335" y="816"/>
                  </a:cubicBezTo>
                  <a:cubicBezTo>
                    <a:pt x="398" y="718"/>
                    <a:pt x="414" y="639"/>
                    <a:pt x="422" y="539"/>
                  </a:cubicBezTo>
                  <a:close/>
                  <a:moveTo>
                    <a:pt x="339" y="1061"/>
                  </a:moveTo>
                  <a:cubicBezTo>
                    <a:pt x="180" y="1062"/>
                    <a:pt x="180" y="1062"/>
                    <a:pt x="180" y="1062"/>
                  </a:cubicBezTo>
                  <a:cubicBezTo>
                    <a:pt x="327" y="916"/>
                    <a:pt x="327" y="916"/>
                    <a:pt x="327" y="916"/>
                  </a:cubicBezTo>
                  <a:cubicBezTo>
                    <a:pt x="406" y="995"/>
                    <a:pt x="406" y="995"/>
                    <a:pt x="406" y="995"/>
                  </a:cubicBezTo>
                  <a:lnTo>
                    <a:pt x="339" y="10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Rectangle 15"/>
            <p:cNvSpPr>
              <a:spLocks noChangeArrowheads="1"/>
            </p:cNvSpPr>
            <p:nvPr/>
          </p:nvSpPr>
          <p:spPr bwMode="auto">
            <a:xfrm>
              <a:off x="1731963" y="4200525"/>
              <a:ext cx="3232150" cy="1397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5" name="Freeform 19"/>
          <p:cNvSpPr>
            <a:spLocks noEditPoints="1"/>
          </p:cNvSpPr>
          <p:nvPr/>
        </p:nvSpPr>
        <p:spPr bwMode="auto">
          <a:xfrm>
            <a:off x="9428209" y="5650536"/>
            <a:ext cx="227811" cy="370968"/>
          </a:xfrm>
          <a:custGeom>
            <a:avLst/>
            <a:gdLst>
              <a:gd name="T0" fmla="*/ 150 w 1273"/>
              <a:gd name="T1" fmla="*/ 1046 h 2075"/>
              <a:gd name="T2" fmla="*/ 292 w 1273"/>
              <a:gd name="T3" fmla="*/ 1299 h 2075"/>
              <a:gd name="T4" fmla="*/ 282 w 1273"/>
              <a:gd name="T5" fmla="*/ 1299 h 2075"/>
              <a:gd name="T6" fmla="*/ 257 w 1273"/>
              <a:gd name="T7" fmla="*/ 1304 h 2075"/>
              <a:gd name="T8" fmla="*/ 149 w 1273"/>
              <a:gd name="T9" fmla="*/ 1454 h 2075"/>
              <a:gd name="T10" fmla="*/ 149 w 1273"/>
              <a:gd name="T11" fmla="*/ 1750 h 2075"/>
              <a:gd name="T12" fmla="*/ 237 w 1273"/>
              <a:gd name="T13" fmla="*/ 1907 h 2075"/>
              <a:gd name="T14" fmla="*/ 448 w 1273"/>
              <a:gd name="T15" fmla="*/ 2038 h 2075"/>
              <a:gd name="T16" fmla="*/ 577 w 1273"/>
              <a:gd name="T17" fmla="*/ 2075 h 2075"/>
              <a:gd name="T18" fmla="*/ 696 w 1273"/>
              <a:gd name="T19" fmla="*/ 2075 h 2075"/>
              <a:gd name="T20" fmla="*/ 826 w 1273"/>
              <a:gd name="T21" fmla="*/ 2038 h 2075"/>
              <a:gd name="T22" fmla="*/ 1036 w 1273"/>
              <a:gd name="T23" fmla="*/ 1907 h 2075"/>
              <a:gd name="T24" fmla="*/ 1125 w 1273"/>
              <a:gd name="T25" fmla="*/ 1750 h 2075"/>
              <a:gd name="T26" fmla="*/ 1125 w 1273"/>
              <a:gd name="T27" fmla="*/ 1454 h 2075"/>
              <a:gd name="T28" fmla="*/ 1009 w 1273"/>
              <a:gd name="T29" fmla="*/ 1302 h 2075"/>
              <a:gd name="T30" fmla="*/ 981 w 1273"/>
              <a:gd name="T31" fmla="*/ 1299 h 2075"/>
              <a:gd name="T32" fmla="*/ 1123 w 1273"/>
              <a:gd name="T33" fmla="*/ 1047 h 2075"/>
              <a:gd name="T34" fmla="*/ 1135 w 1273"/>
              <a:gd name="T35" fmla="*/ 1032 h 2075"/>
              <a:gd name="T36" fmla="*/ 1273 w 1273"/>
              <a:gd name="T37" fmla="*/ 637 h 2075"/>
              <a:gd name="T38" fmla="*/ 637 w 1273"/>
              <a:gd name="T39" fmla="*/ 0 h 2075"/>
              <a:gd name="T40" fmla="*/ 1 w 1273"/>
              <a:gd name="T41" fmla="*/ 637 h 2075"/>
              <a:gd name="T42" fmla="*/ 138 w 1273"/>
              <a:gd name="T43" fmla="*/ 1032 h 2075"/>
              <a:gd name="T44" fmla="*/ 150 w 1273"/>
              <a:gd name="T45" fmla="*/ 1046 h 2075"/>
              <a:gd name="T46" fmla="*/ 266 w 1273"/>
              <a:gd name="T47" fmla="*/ 1698 h 2075"/>
              <a:gd name="T48" fmla="*/ 266 w 1273"/>
              <a:gd name="T49" fmla="*/ 1650 h 2075"/>
              <a:gd name="T50" fmla="*/ 1008 w 1273"/>
              <a:gd name="T51" fmla="*/ 1742 h 2075"/>
              <a:gd name="T52" fmla="*/ 1008 w 1273"/>
              <a:gd name="T53" fmla="*/ 1750 h 2075"/>
              <a:gd name="T54" fmla="*/ 994 w 1273"/>
              <a:gd name="T55" fmla="*/ 1788 h 2075"/>
              <a:gd name="T56" fmla="*/ 266 w 1273"/>
              <a:gd name="T57" fmla="*/ 1698 h 2075"/>
              <a:gd name="T58" fmla="*/ 1008 w 1273"/>
              <a:gd name="T59" fmla="*/ 1683 h 2075"/>
              <a:gd name="T60" fmla="*/ 266 w 1273"/>
              <a:gd name="T61" fmla="*/ 1591 h 2075"/>
              <a:gd name="T62" fmla="*/ 266 w 1273"/>
              <a:gd name="T63" fmla="*/ 1537 h 2075"/>
              <a:gd name="T64" fmla="*/ 1008 w 1273"/>
              <a:gd name="T65" fmla="*/ 1629 h 2075"/>
              <a:gd name="T66" fmla="*/ 1008 w 1273"/>
              <a:gd name="T67" fmla="*/ 1683 h 2075"/>
              <a:gd name="T68" fmla="*/ 764 w 1273"/>
              <a:gd name="T69" fmla="*/ 1939 h 2075"/>
              <a:gd name="T70" fmla="*/ 696 w 1273"/>
              <a:gd name="T71" fmla="*/ 1958 h 2075"/>
              <a:gd name="T72" fmla="*/ 577 w 1273"/>
              <a:gd name="T73" fmla="*/ 1958 h 2075"/>
              <a:gd name="T74" fmla="*/ 509 w 1273"/>
              <a:gd name="T75" fmla="*/ 1939 h 2075"/>
              <a:gd name="T76" fmla="*/ 299 w 1273"/>
              <a:gd name="T77" fmla="*/ 1808 h 2075"/>
              <a:gd name="T78" fmla="*/ 267 w 1273"/>
              <a:gd name="T79" fmla="*/ 1757 h 2075"/>
              <a:gd name="T80" fmla="*/ 925 w 1273"/>
              <a:gd name="T81" fmla="*/ 1839 h 2075"/>
              <a:gd name="T82" fmla="*/ 764 w 1273"/>
              <a:gd name="T83" fmla="*/ 1939 h 2075"/>
              <a:gd name="T84" fmla="*/ 1008 w 1273"/>
              <a:gd name="T85" fmla="*/ 1454 h 2075"/>
              <a:gd name="T86" fmla="*/ 1008 w 1273"/>
              <a:gd name="T87" fmla="*/ 1570 h 2075"/>
              <a:gd name="T88" fmla="*/ 266 w 1273"/>
              <a:gd name="T89" fmla="*/ 1478 h 2075"/>
              <a:gd name="T90" fmla="*/ 266 w 1273"/>
              <a:gd name="T91" fmla="*/ 1454 h 2075"/>
              <a:gd name="T92" fmla="*/ 293 w 1273"/>
              <a:gd name="T93" fmla="*/ 1416 h 2075"/>
              <a:gd name="T94" fmla="*/ 305 w 1273"/>
              <a:gd name="T95" fmla="*/ 1416 h 2075"/>
              <a:gd name="T96" fmla="*/ 982 w 1273"/>
              <a:gd name="T97" fmla="*/ 1416 h 2075"/>
              <a:gd name="T98" fmla="*/ 1008 w 1273"/>
              <a:gd name="T99" fmla="*/ 1454 h 2075"/>
              <a:gd name="T100" fmla="*/ 637 w 1273"/>
              <a:gd name="T101" fmla="*/ 107 h 2075"/>
              <a:gd name="T102" fmla="*/ 1166 w 1273"/>
              <a:gd name="T103" fmla="*/ 637 h 2075"/>
              <a:gd name="T104" fmla="*/ 1051 w 1273"/>
              <a:gd name="T105" fmla="*/ 965 h 2075"/>
              <a:gd name="T106" fmla="*/ 1039 w 1273"/>
              <a:gd name="T107" fmla="*/ 981 h 2075"/>
              <a:gd name="T108" fmla="*/ 873 w 1273"/>
              <a:gd name="T109" fmla="*/ 1299 h 2075"/>
              <a:gd name="T110" fmla="*/ 695 w 1273"/>
              <a:gd name="T111" fmla="*/ 1299 h 2075"/>
              <a:gd name="T112" fmla="*/ 400 w 1273"/>
              <a:gd name="T113" fmla="*/ 1299 h 2075"/>
              <a:gd name="T114" fmla="*/ 233 w 1273"/>
              <a:gd name="T115" fmla="*/ 980 h 2075"/>
              <a:gd name="T116" fmla="*/ 222 w 1273"/>
              <a:gd name="T117" fmla="*/ 965 h 2075"/>
              <a:gd name="T118" fmla="*/ 108 w 1273"/>
              <a:gd name="T119" fmla="*/ 637 h 2075"/>
              <a:gd name="T120" fmla="*/ 637 w 1273"/>
              <a:gd name="T121" fmla="*/ 107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3" h="2075">
                <a:moveTo>
                  <a:pt x="150" y="1046"/>
                </a:moveTo>
                <a:cubicBezTo>
                  <a:pt x="229" y="1145"/>
                  <a:pt x="275" y="1204"/>
                  <a:pt x="292" y="1299"/>
                </a:cubicBezTo>
                <a:cubicBezTo>
                  <a:pt x="282" y="1299"/>
                  <a:pt x="282" y="1299"/>
                  <a:pt x="282" y="1299"/>
                </a:cubicBezTo>
                <a:cubicBezTo>
                  <a:pt x="273" y="1299"/>
                  <a:pt x="265" y="1301"/>
                  <a:pt x="257" y="1304"/>
                </a:cubicBezTo>
                <a:cubicBezTo>
                  <a:pt x="193" y="1327"/>
                  <a:pt x="149" y="1387"/>
                  <a:pt x="149" y="1454"/>
                </a:cubicBezTo>
                <a:cubicBezTo>
                  <a:pt x="149" y="1750"/>
                  <a:pt x="149" y="1750"/>
                  <a:pt x="149" y="1750"/>
                </a:cubicBezTo>
                <a:cubicBezTo>
                  <a:pt x="149" y="1811"/>
                  <a:pt x="184" y="1874"/>
                  <a:pt x="237" y="1907"/>
                </a:cubicBezTo>
                <a:cubicBezTo>
                  <a:pt x="448" y="2038"/>
                  <a:pt x="448" y="2038"/>
                  <a:pt x="448" y="2038"/>
                </a:cubicBezTo>
                <a:cubicBezTo>
                  <a:pt x="483" y="2060"/>
                  <a:pt x="534" y="2075"/>
                  <a:pt x="577" y="2075"/>
                </a:cubicBezTo>
                <a:cubicBezTo>
                  <a:pt x="696" y="2075"/>
                  <a:pt x="696" y="2075"/>
                  <a:pt x="696" y="2075"/>
                </a:cubicBezTo>
                <a:cubicBezTo>
                  <a:pt x="739" y="2075"/>
                  <a:pt x="790" y="2060"/>
                  <a:pt x="826" y="2038"/>
                </a:cubicBezTo>
                <a:cubicBezTo>
                  <a:pt x="1036" y="1907"/>
                  <a:pt x="1036" y="1907"/>
                  <a:pt x="1036" y="1907"/>
                </a:cubicBezTo>
                <a:cubicBezTo>
                  <a:pt x="1089" y="1874"/>
                  <a:pt x="1125" y="1811"/>
                  <a:pt x="1125" y="1750"/>
                </a:cubicBezTo>
                <a:cubicBezTo>
                  <a:pt x="1125" y="1454"/>
                  <a:pt x="1125" y="1454"/>
                  <a:pt x="1125" y="1454"/>
                </a:cubicBezTo>
                <a:cubicBezTo>
                  <a:pt x="1125" y="1384"/>
                  <a:pt x="1077" y="1322"/>
                  <a:pt x="1009" y="1302"/>
                </a:cubicBezTo>
                <a:cubicBezTo>
                  <a:pt x="1003" y="1300"/>
                  <a:pt x="1001" y="1299"/>
                  <a:pt x="981" y="1299"/>
                </a:cubicBezTo>
                <a:cubicBezTo>
                  <a:pt x="997" y="1205"/>
                  <a:pt x="1044" y="1147"/>
                  <a:pt x="1123" y="1047"/>
                </a:cubicBezTo>
                <a:cubicBezTo>
                  <a:pt x="1135" y="1032"/>
                  <a:pt x="1135" y="1032"/>
                  <a:pt x="1135" y="1032"/>
                </a:cubicBezTo>
                <a:cubicBezTo>
                  <a:pt x="1225" y="919"/>
                  <a:pt x="1273" y="782"/>
                  <a:pt x="1273" y="637"/>
                </a:cubicBezTo>
                <a:cubicBezTo>
                  <a:pt x="1273" y="286"/>
                  <a:pt x="988" y="0"/>
                  <a:pt x="637" y="0"/>
                </a:cubicBezTo>
                <a:cubicBezTo>
                  <a:pt x="286" y="0"/>
                  <a:pt x="1" y="286"/>
                  <a:pt x="1" y="637"/>
                </a:cubicBezTo>
                <a:cubicBezTo>
                  <a:pt x="0" y="782"/>
                  <a:pt x="48" y="918"/>
                  <a:pt x="138" y="1032"/>
                </a:cubicBezTo>
                <a:lnTo>
                  <a:pt x="150" y="1046"/>
                </a:lnTo>
                <a:close/>
                <a:moveTo>
                  <a:pt x="266" y="1698"/>
                </a:moveTo>
                <a:cubicBezTo>
                  <a:pt x="266" y="1650"/>
                  <a:pt x="266" y="1650"/>
                  <a:pt x="266" y="1650"/>
                </a:cubicBezTo>
                <a:cubicBezTo>
                  <a:pt x="1008" y="1742"/>
                  <a:pt x="1008" y="1742"/>
                  <a:pt x="1008" y="1742"/>
                </a:cubicBezTo>
                <a:cubicBezTo>
                  <a:pt x="1008" y="1750"/>
                  <a:pt x="1008" y="1750"/>
                  <a:pt x="1008" y="1750"/>
                </a:cubicBezTo>
                <a:cubicBezTo>
                  <a:pt x="1008" y="1762"/>
                  <a:pt x="1002" y="1776"/>
                  <a:pt x="994" y="1788"/>
                </a:cubicBezTo>
                <a:lnTo>
                  <a:pt x="266" y="1698"/>
                </a:lnTo>
                <a:close/>
                <a:moveTo>
                  <a:pt x="1008" y="1683"/>
                </a:moveTo>
                <a:cubicBezTo>
                  <a:pt x="266" y="1591"/>
                  <a:pt x="266" y="1591"/>
                  <a:pt x="266" y="1591"/>
                </a:cubicBezTo>
                <a:cubicBezTo>
                  <a:pt x="266" y="1537"/>
                  <a:pt x="266" y="1537"/>
                  <a:pt x="266" y="1537"/>
                </a:cubicBezTo>
                <a:cubicBezTo>
                  <a:pt x="1008" y="1629"/>
                  <a:pt x="1008" y="1629"/>
                  <a:pt x="1008" y="1629"/>
                </a:cubicBezTo>
                <a:lnTo>
                  <a:pt x="1008" y="1683"/>
                </a:lnTo>
                <a:close/>
                <a:moveTo>
                  <a:pt x="764" y="1939"/>
                </a:moveTo>
                <a:cubicBezTo>
                  <a:pt x="747" y="1949"/>
                  <a:pt x="717" y="1958"/>
                  <a:pt x="696" y="1958"/>
                </a:cubicBezTo>
                <a:cubicBezTo>
                  <a:pt x="577" y="1958"/>
                  <a:pt x="577" y="1958"/>
                  <a:pt x="577" y="1958"/>
                </a:cubicBezTo>
                <a:cubicBezTo>
                  <a:pt x="557" y="1958"/>
                  <a:pt x="527" y="1949"/>
                  <a:pt x="509" y="1939"/>
                </a:cubicBezTo>
                <a:cubicBezTo>
                  <a:pt x="299" y="1808"/>
                  <a:pt x="299" y="1808"/>
                  <a:pt x="299" y="1808"/>
                </a:cubicBezTo>
                <a:cubicBezTo>
                  <a:pt x="283" y="1797"/>
                  <a:pt x="269" y="1776"/>
                  <a:pt x="267" y="1757"/>
                </a:cubicBezTo>
                <a:cubicBezTo>
                  <a:pt x="925" y="1839"/>
                  <a:pt x="925" y="1839"/>
                  <a:pt x="925" y="1839"/>
                </a:cubicBezTo>
                <a:lnTo>
                  <a:pt x="764" y="1939"/>
                </a:lnTo>
                <a:close/>
                <a:moveTo>
                  <a:pt x="1008" y="1454"/>
                </a:moveTo>
                <a:cubicBezTo>
                  <a:pt x="1008" y="1570"/>
                  <a:pt x="1008" y="1570"/>
                  <a:pt x="1008" y="1570"/>
                </a:cubicBezTo>
                <a:cubicBezTo>
                  <a:pt x="266" y="1478"/>
                  <a:pt x="266" y="1478"/>
                  <a:pt x="266" y="1478"/>
                </a:cubicBezTo>
                <a:cubicBezTo>
                  <a:pt x="266" y="1454"/>
                  <a:pt x="266" y="1454"/>
                  <a:pt x="266" y="1454"/>
                </a:cubicBezTo>
                <a:cubicBezTo>
                  <a:pt x="266" y="1437"/>
                  <a:pt x="277" y="1422"/>
                  <a:pt x="293" y="1416"/>
                </a:cubicBezTo>
                <a:cubicBezTo>
                  <a:pt x="305" y="1416"/>
                  <a:pt x="305" y="1416"/>
                  <a:pt x="305" y="1416"/>
                </a:cubicBezTo>
                <a:cubicBezTo>
                  <a:pt x="806" y="1416"/>
                  <a:pt x="948" y="1416"/>
                  <a:pt x="982" y="1416"/>
                </a:cubicBezTo>
                <a:cubicBezTo>
                  <a:pt x="997" y="1423"/>
                  <a:pt x="1008" y="1438"/>
                  <a:pt x="1008" y="1454"/>
                </a:cubicBezTo>
                <a:close/>
                <a:moveTo>
                  <a:pt x="637" y="107"/>
                </a:moveTo>
                <a:cubicBezTo>
                  <a:pt x="929" y="107"/>
                  <a:pt x="1166" y="345"/>
                  <a:pt x="1166" y="637"/>
                </a:cubicBezTo>
                <a:cubicBezTo>
                  <a:pt x="1166" y="757"/>
                  <a:pt x="1126" y="871"/>
                  <a:pt x="1051" y="965"/>
                </a:cubicBezTo>
                <a:cubicBezTo>
                  <a:pt x="1039" y="981"/>
                  <a:pt x="1039" y="981"/>
                  <a:pt x="1039" y="981"/>
                </a:cubicBezTo>
                <a:cubicBezTo>
                  <a:pt x="951" y="1091"/>
                  <a:pt x="891" y="1167"/>
                  <a:pt x="873" y="1299"/>
                </a:cubicBezTo>
                <a:cubicBezTo>
                  <a:pt x="822" y="1299"/>
                  <a:pt x="760" y="1299"/>
                  <a:pt x="695" y="1299"/>
                </a:cubicBezTo>
                <a:cubicBezTo>
                  <a:pt x="592" y="1299"/>
                  <a:pt x="481" y="1299"/>
                  <a:pt x="400" y="1299"/>
                </a:cubicBezTo>
                <a:cubicBezTo>
                  <a:pt x="382" y="1166"/>
                  <a:pt x="322" y="1090"/>
                  <a:pt x="233" y="980"/>
                </a:cubicBezTo>
                <a:cubicBezTo>
                  <a:pt x="222" y="965"/>
                  <a:pt x="222" y="965"/>
                  <a:pt x="222" y="965"/>
                </a:cubicBezTo>
                <a:cubicBezTo>
                  <a:pt x="147" y="871"/>
                  <a:pt x="108" y="757"/>
                  <a:pt x="108" y="637"/>
                </a:cubicBezTo>
                <a:cubicBezTo>
                  <a:pt x="108" y="345"/>
                  <a:pt x="345" y="107"/>
                  <a:pt x="637"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6" name="Group 55"/>
          <p:cNvGrpSpPr/>
          <p:nvPr/>
        </p:nvGrpSpPr>
        <p:grpSpPr>
          <a:xfrm>
            <a:off x="10429702" y="5686163"/>
            <a:ext cx="347824" cy="347755"/>
            <a:chOff x="7938" y="-3175"/>
            <a:chExt cx="8029575" cy="8027988"/>
          </a:xfrm>
          <a:solidFill>
            <a:schemeClr val="bg1"/>
          </a:solidFill>
        </p:grpSpPr>
        <p:sp>
          <p:nvSpPr>
            <p:cNvPr id="57"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11508153" y="5724593"/>
            <a:ext cx="357378" cy="290664"/>
            <a:chOff x="3175" y="0"/>
            <a:chExt cx="9269413" cy="7539038"/>
          </a:xfrm>
          <a:solidFill>
            <a:schemeClr val="bg1"/>
          </a:solidFill>
        </p:grpSpPr>
        <p:sp>
          <p:nvSpPr>
            <p:cNvPr id="60" name="Freeform 28"/>
            <p:cNvSpPr>
              <a:spLocks noEditPoints="1"/>
            </p:cNvSpPr>
            <p:nvPr/>
          </p:nvSpPr>
          <p:spPr bwMode="auto">
            <a:xfrm>
              <a:off x="3175" y="0"/>
              <a:ext cx="9269413" cy="7539038"/>
            </a:xfrm>
            <a:custGeom>
              <a:avLst/>
              <a:gdLst>
                <a:gd name="T0" fmla="*/ 0 w 2469"/>
                <a:gd name="T1" fmla="*/ 0 h 2007"/>
                <a:gd name="T2" fmla="*/ 0 w 2469"/>
                <a:gd name="T3" fmla="*/ 251 h 2007"/>
                <a:gd name="T4" fmla="*/ 118 w 2469"/>
                <a:gd name="T5" fmla="*/ 251 h 2007"/>
                <a:gd name="T6" fmla="*/ 118 w 2469"/>
                <a:gd name="T7" fmla="*/ 1489 h 2007"/>
                <a:gd name="T8" fmla="*/ 1168 w 2469"/>
                <a:gd name="T9" fmla="*/ 1489 h 2007"/>
                <a:gd name="T10" fmla="*/ 1168 w 2469"/>
                <a:gd name="T11" fmla="*/ 1818 h 2007"/>
                <a:gd name="T12" fmla="*/ 855 w 2469"/>
                <a:gd name="T13" fmla="*/ 1818 h 2007"/>
                <a:gd name="T14" fmla="*/ 732 w 2469"/>
                <a:gd name="T15" fmla="*/ 1923 h 2007"/>
                <a:gd name="T16" fmla="*/ 732 w 2469"/>
                <a:gd name="T17" fmla="*/ 2007 h 2007"/>
                <a:gd name="T18" fmla="*/ 1738 w 2469"/>
                <a:gd name="T19" fmla="*/ 2007 h 2007"/>
                <a:gd name="T20" fmla="*/ 1738 w 2469"/>
                <a:gd name="T21" fmla="*/ 1923 h 2007"/>
                <a:gd name="T22" fmla="*/ 1614 w 2469"/>
                <a:gd name="T23" fmla="*/ 1818 h 2007"/>
                <a:gd name="T24" fmla="*/ 1302 w 2469"/>
                <a:gd name="T25" fmla="*/ 1818 h 2007"/>
                <a:gd name="T26" fmla="*/ 1302 w 2469"/>
                <a:gd name="T27" fmla="*/ 1489 h 2007"/>
                <a:gd name="T28" fmla="*/ 2351 w 2469"/>
                <a:gd name="T29" fmla="*/ 1489 h 2007"/>
                <a:gd name="T30" fmla="*/ 2351 w 2469"/>
                <a:gd name="T31" fmla="*/ 251 h 2007"/>
                <a:gd name="T32" fmla="*/ 2469 w 2469"/>
                <a:gd name="T33" fmla="*/ 251 h 2007"/>
                <a:gd name="T34" fmla="*/ 2469 w 2469"/>
                <a:gd name="T35" fmla="*/ 0 h 2007"/>
                <a:gd name="T36" fmla="*/ 0 w 2469"/>
                <a:gd name="T37" fmla="*/ 0 h 2007"/>
                <a:gd name="T38" fmla="*/ 2217 w 2469"/>
                <a:gd name="T39" fmla="*/ 1355 h 2007"/>
                <a:gd name="T40" fmla="*/ 253 w 2469"/>
                <a:gd name="T41" fmla="*/ 1355 h 2007"/>
                <a:gd name="T42" fmla="*/ 253 w 2469"/>
                <a:gd name="T43" fmla="*/ 257 h 2007"/>
                <a:gd name="T44" fmla="*/ 2217 w 2469"/>
                <a:gd name="T45" fmla="*/ 257 h 2007"/>
                <a:gd name="T46" fmla="*/ 2217 w 2469"/>
                <a:gd name="T47" fmla="*/ 1355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9" h="2007">
                  <a:moveTo>
                    <a:pt x="0" y="0"/>
                  </a:moveTo>
                  <a:cubicBezTo>
                    <a:pt x="0" y="251"/>
                    <a:pt x="0" y="251"/>
                    <a:pt x="0" y="251"/>
                  </a:cubicBezTo>
                  <a:cubicBezTo>
                    <a:pt x="118" y="251"/>
                    <a:pt x="118" y="251"/>
                    <a:pt x="118" y="251"/>
                  </a:cubicBezTo>
                  <a:cubicBezTo>
                    <a:pt x="118" y="1489"/>
                    <a:pt x="118" y="1489"/>
                    <a:pt x="118" y="1489"/>
                  </a:cubicBezTo>
                  <a:cubicBezTo>
                    <a:pt x="1168" y="1489"/>
                    <a:pt x="1168" y="1489"/>
                    <a:pt x="1168" y="1489"/>
                  </a:cubicBezTo>
                  <a:cubicBezTo>
                    <a:pt x="1168" y="1818"/>
                    <a:pt x="1168" y="1818"/>
                    <a:pt x="1168" y="1818"/>
                  </a:cubicBezTo>
                  <a:cubicBezTo>
                    <a:pt x="855" y="1818"/>
                    <a:pt x="855" y="1818"/>
                    <a:pt x="855" y="1818"/>
                  </a:cubicBezTo>
                  <a:cubicBezTo>
                    <a:pt x="787" y="1818"/>
                    <a:pt x="732" y="1865"/>
                    <a:pt x="732" y="1923"/>
                  </a:cubicBezTo>
                  <a:cubicBezTo>
                    <a:pt x="732" y="2007"/>
                    <a:pt x="732" y="2007"/>
                    <a:pt x="732" y="2007"/>
                  </a:cubicBezTo>
                  <a:cubicBezTo>
                    <a:pt x="1738" y="2007"/>
                    <a:pt x="1738" y="2007"/>
                    <a:pt x="1738" y="2007"/>
                  </a:cubicBezTo>
                  <a:cubicBezTo>
                    <a:pt x="1738" y="1923"/>
                    <a:pt x="1738" y="1923"/>
                    <a:pt x="1738" y="1923"/>
                  </a:cubicBezTo>
                  <a:cubicBezTo>
                    <a:pt x="1738" y="1865"/>
                    <a:pt x="1682" y="1818"/>
                    <a:pt x="1614" y="1818"/>
                  </a:cubicBezTo>
                  <a:cubicBezTo>
                    <a:pt x="1302" y="1818"/>
                    <a:pt x="1302" y="1818"/>
                    <a:pt x="1302" y="1818"/>
                  </a:cubicBezTo>
                  <a:cubicBezTo>
                    <a:pt x="1302" y="1489"/>
                    <a:pt x="1302" y="1489"/>
                    <a:pt x="1302" y="1489"/>
                  </a:cubicBezTo>
                  <a:cubicBezTo>
                    <a:pt x="2351" y="1489"/>
                    <a:pt x="2351" y="1489"/>
                    <a:pt x="2351" y="1489"/>
                  </a:cubicBezTo>
                  <a:cubicBezTo>
                    <a:pt x="2351" y="251"/>
                    <a:pt x="2351" y="251"/>
                    <a:pt x="2351" y="251"/>
                  </a:cubicBezTo>
                  <a:cubicBezTo>
                    <a:pt x="2469" y="251"/>
                    <a:pt x="2469" y="251"/>
                    <a:pt x="2469" y="251"/>
                  </a:cubicBezTo>
                  <a:cubicBezTo>
                    <a:pt x="2469" y="0"/>
                    <a:pt x="2469" y="0"/>
                    <a:pt x="2469" y="0"/>
                  </a:cubicBezTo>
                  <a:lnTo>
                    <a:pt x="0" y="0"/>
                  </a:lnTo>
                  <a:close/>
                  <a:moveTo>
                    <a:pt x="2217" y="1355"/>
                  </a:moveTo>
                  <a:cubicBezTo>
                    <a:pt x="253" y="1355"/>
                    <a:pt x="253" y="1355"/>
                    <a:pt x="253" y="1355"/>
                  </a:cubicBezTo>
                  <a:cubicBezTo>
                    <a:pt x="253" y="257"/>
                    <a:pt x="253" y="257"/>
                    <a:pt x="253" y="257"/>
                  </a:cubicBezTo>
                  <a:cubicBezTo>
                    <a:pt x="2217" y="257"/>
                    <a:pt x="2217" y="257"/>
                    <a:pt x="2217" y="257"/>
                  </a:cubicBezTo>
                  <a:lnTo>
                    <a:pt x="2217" y="13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29"/>
            <p:cNvSpPr>
              <a:spLocks noEditPoints="1"/>
            </p:cNvSpPr>
            <p:nvPr/>
          </p:nvSpPr>
          <p:spPr bwMode="auto">
            <a:xfrm>
              <a:off x="1466850" y="1352550"/>
              <a:ext cx="6345238" cy="3349625"/>
            </a:xfrm>
            <a:custGeom>
              <a:avLst/>
              <a:gdLst>
                <a:gd name="T0" fmla="*/ 113 w 1690"/>
                <a:gd name="T1" fmla="*/ 892 h 892"/>
                <a:gd name="T2" fmla="*/ 227 w 1690"/>
                <a:gd name="T3" fmla="*/ 778 h 892"/>
                <a:gd name="T4" fmla="*/ 218 w 1690"/>
                <a:gd name="T5" fmla="*/ 735 h 892"/>
                <a:gd name="T6" fmla="*/ 472 w 1690"/>
                <a:gd name="T7" fmla="*/ 530 h 892"/>
                <a:gd name="T8" fmla="*/ 549 w 1690"/>
                <a:gd name="T9" fmla="*/ 560 h 892"/>
                <a:gd name="T10" fmla="*/ 646 w 1690"/>
                <a:gd name="T11" fmla="*/ 507 h 892"/>
                <a:gd name="T12" fmla="*/ 897 w 1690"/>
                <a:gd name="T13" fmla="*/ 637 h 892"/>
                <a:gd name="T14" fmla="*/ 895 w 1690"/>
                <a:gd name="T15" fmla="*/ 659 h 892"/>
                <a:gd name="T16" fmla="*/ 1008 w 1690"/>
                <a:gd name="T17" fmla="*/ 773 h 892"/>
                <a:gd name="T18" fmla="*/ 1122 w 1690"/>
                <a:gd name="T19" fmla="*/ 659 h 892"/>
                <a:gd name="T20" fmla="*/ 1109 w 1690"/>
                <a:gd name="T21" fmla="*/ 607 h 892"/>
                <a:gd name="T22" fmla="*/ 1520 w 1690"/>
                <a:gd name="T23" fmla="*/ 213 h 892"/>
                <a:gd name="T24" fmla="*/ 1576 w 1690"/>
                <a:gd name="T25" fmla="*/ 228 h 892"/>
                <a:gd name="T26" fmla="*/ 1690 w 1690"/>
                <a:gd name="T27" fmla="*/ 114 h 892"/>
                <a:gd name="T28" fmla="*/ 1576 w 1690"/>
                <a:gd name="T29" fmla="*/ 0 h 892"/>
                <a:gd name="T30" fmla="*/ 1463 w 1690"/>
                <a:gd name="T31" fmla="*/ 114 h 892"/>
                <a:gd name="T32" fmla="*/ 1475 w 1690"/>
                <a:gd name="T33" fmla="*/ 167 h 892"/>
                <a:gd name="T34" fmla="*/ 1065 w 1690"/>
                <a:gd name="T35" fmla="*/ 561 h 892"/>
                <a:gd name="T36" fmla="*/ 1008 w 1690"/>
                <a:gd name="T37" fmla="*/ 546 h 892"/>
                <a:gd name="T38" fmla="*/ 926 w 1690"/>
                <a:gd name="T39" fmla="*/ 581 h 892"/>
                <a:gd name="T40" fmla="*/ 663 w 1690"/>
                <a:gd name="T41" fmla="*/ 444 h 892"/>
                <a:gd name="T42" fmla="*/ 549 w 1690"/>
                <a:gd name="T43" fmla="*/ 333 h 892"/>
                <a:gd name="T44" fmla="*/ 436 w 1690"/>
                <a:gd name="T45" fmla="*/ 446 h 892"/>
                <a:gd name="T46" fmla="*/ 439 w 1690"/>
                <a:gd name="T47" fmla="*/ 474 h 892"/>
                <a:gd name="T48" fmla="*/ 178 w 1690"/>
                <a:gd name="T49" fmla="*/ 685 h 892"/>
                <a:gd name="T50" fmla="*/ 113 w 1690"/>
                <a:gd name="T51" fmla="*/ 665 h 892"/>
                <a:gd name="T52" fmla="*/ 0 w 1690"/>
                <a:gd name="T53" fmla="*/ 778 h 892"/>
                <a:gd name="T54" fmla="*/ 113 w 1690"/>
                <a:gd name="T55" fmla="*/ 892 h 892"/>
                <a:gd name="T56" fmla="*/ 1576 w 1690"/>
                <a:gd name="T57" fmla="*/ 64 h 892"/>
                <a:gd name="T58" fmla="*/ 1626 w 1690"/>
                <a:gd name="T59" fmla="*/ 114 h 892"/>
                <a:gd name="T60" fmla="*/ 1576 w 1690"/>
                <a:gd name="T61" fmla="*/ 164 h 892"/>
                <a:gd name="T62" fmla="*/ 1526 w 1690"/>
                <a:gd name="T63" fmla="*/ 114 h 892"/>
                <a:gd name="T64" fmla="*/ 1576 w 1690"/>
                <a:gd name="T65" fmla="*/ 64 h 892"/>
                <a:gd name="T66" fmla="*/ 1008 w 1690"/>
                <a:gd name="T67" fmla="*/ 609 h 892"/>
                <a:gd name="T68" fmla="*/ 1058 w 1690"/>
                <a:gd name="T69" fmla="*/ 659 h 892"/>
                <a:gd name="T70" fmla="*/ 1008 w 1690"/>
                <a:gd name="T71" fmla="*/ 709 h 892"/>
                <a:gd name="T72" fmla="*/ 958 w 1690"/>
                <a:gd name="T73" fmla="*/ 659 h 892"/>
                <a:gd name="T74" fmla="*/ 1008 w 1690"/>
                <a:gd name="T75" fmla="*/ 609 h 892"/>
                <a:gd name="T76" fmla="*/ 549 w 1690"/>
                <a:gd name="T77" fmla="*/ 396 h 892"/>
                <a:gd name="T78" fmla="*/ 599 w 1690"/>
                <a:gd name="T79" fmla="*/ 446 h 892"/>
                <a:gd name="T80" fmla="*/ 549 w 1690"/>
                <a:gd name="T81" fmla="*/ 496 h 892"/>
                <a:gd name="T82" fmla="*/ 500 w 1690"/>
                <a:gd name="T83" fmla="*/ 446 h 892"/>
                <a:gd name="T84" fmla="*/ 549 w 1690"/>
                <a:gd name="T85" fmla="*/ 396 h 892"/>
                <a:gd name="T86" fmla="*/ 113 w 1690"/>
                <a:gd name="T87" fmla="*/ 728 h 892"/>
                <a:gd name="T88" fmla="*/ 163 w 1690"/>
                <a:gd name="T89" fmla="*/ 778 h 892"/>
                <a:gd name="T90" fmla="*/ 113 w 1690"/>
                <a:gd name="T91" fmla="*/ 828 h 892"/>
                <a:gd name="T92" fmla="*/ 63 w 1690"/>
                <a:gd name="T93" fmla="*/ 778 h 892"/>
                <a:gd name="T94" fmla="*/ 113 w 1690"/>
                <a:gd name="T95" fmla="*/ 72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0" h="892">
                  <a:moveTo>
                    <a:pt x="113" y="892"/>
                  </a:moveTo>
                  <a:cubicBezTo>
                    <a:pt x="176" y="892"/>
                    <a:pt x="227" y="841"/>
                    <a:pt x="227" y="778"/>
                  </a:cubicBezTo>
                  <a:cubicBezTo>
                    <a:pt x="227" y="763"/>
                    <a:pt x="224" y="748"/>
                    <a:pt x="218" y="735"/>
                  </a:cubicBezTo>
                  <a:cubicBezTo>
                    <a:pt x="472" y="530"/>
                    <a:pt x="472" y="530"/>
                    <a:pt x="472" y="530"/>
                  </a:cubicBezTo>
                  <a:cubicBezTo>
                    <a:pt x="493" y="548"/>
                    <a:pt x="520" y="560"/>
                    <a:pt x="549" y="560"/>
                  </a:cubicBezTo>
                  <a:cubicBezTo>
                    <a:pt x="590" y="560"/>
                    <a:pt x="625" y="539"/>
                    <a:pt x="646" y="507"/>
                  </a:cubicBezTo>
                  <a:cubicBezTo>
                    <a:pt x="897" y="637"/>
                    <a:pt x="897" y="637"/>
                    <a:pt x="897" y="637"/>
                  </a:cubicBezTo>
                  <a:cubicBezTo>
                    <a:pt x="895" y="644"/>
                    <a:pt x="895" y="652"/>
                    <a:pt x="895" y="659"/>
                  </a:cubicBezTo>
                  <a:cubicBezTo>
                    <a:pt x="895" y="722"/>
                    <a:pt x="946" y="773"/>
                    <a:pt x="1008" y="773"/>
                  </a:cubicBezTo>
                  <a:cubicBezTo>
                    <a:pt x="1071" y="773"/>
                    <a:pt x="1122" y="722"/>
                    <a:pt x="1122" y="659"/>
                  </a:cubicBezTo>
                  <a:cubicBezTo>
                    <a:pt x="1122" y="640"/>
                    <a:pt x="1117" y="623"/>
                    <a:pt x="1109" y="607"/>
                  </a:cubicBezTo>
                  <a:cubicBezTo>
                    <a:pt x="1520" y="213"/>
                    <a:pt x="1520" y="213"/>
                    <a:pt x="1520" y="213"/>
                  </a:cubicBezTo>
                  <a:cubicBezTo>
                    <a:pt x="1536" y="222"/>
                    <a:pt x="1556" y="228"/>
                    <a:pt x="1576" y="228"/>
                  </a:cubicBezTo>
                  <a:cubicBezTo>
                    <a:pt x="1639" y="228"/>
                    <a:pt x="1690" y="177"/>
                    <a:pt x="1690" y="114"/>
                  </a:cubicBezTo>
                  <a:cubicBezTo>
                    <a:pt x="1690" y="51"/>
                    <a:pt x="1639" y="0"/>
                    <a:pt x="1576" y="0"/>
                  </a:cubicBezTo>
                  <a:cubicBezTo>
                    <a:pt x="1513" y="0"/>
                    <a:pt x="1463" y="51"/>
                    <a:pt x="1463" y="114"/>
                  </a:cubicBezTo>
                  <a:cubicBezTo>
                    <a:pt x="1463" y="133"/>
                    <a:pt x="1467" y="151"/>
                    <a:pt x="1475" y="167"/>
                  </a:cubicBezTo>
                  <a:cubicBezTo>
                    <a:pt x="1065" y="561"/>
                    <a:pt x="1065" y="561"/>
                    <a:pt x="1065" y="561"/>
                  </a:cubicBezTo>
                  <a:cubicBezTo>
                    <a:pt x="1048" y="551"/>
                    <a:pt x="1029" y="546"/>
                    <a:pt x="1008" y="546"/>
                  </a:cubicBezTo>
                  <a:cubicBezTo>
                    <a:pt x="976" y="546"/>
                    <a:pt x="947" y="559"/>
                    <a:pt x="926" y="581"/>
                  </a:cubicBezTo>
                  <a:cubicBezTo>
                    <a:pt x="663" y="444"/>
                    <a:pt x="663" y="444"/>
                    <a:pt x="663" y="444"/>
                  </a:cubicBezTo>
                  <a:cubicBezTo>
                    <a:pt x="662" y="382"/>
                    <a:pt x="611" y="333"/>
                    <a:pt x="549" y="333"/>
                  </a:cubicBezTo>
                  <a:cubicBezTo>
                    <a:pt x="487" y="333"/>
                    <a:pt x="436" y="383"/>
                    <a:pt x="436" y="446"/>
                  </a:cubicBezTo>
                  <a:cubicBezTo>
                    <a:pt x="436" y="456"/>
                    <a:pt x="437" y="465"/>
                    <a:pt x="439" y="474"/>
                  </a:cubicBezTo>
                  <a:cubicBezTo>
                    <a:pt x="178" y="685"/>
                    <a:pt x="178" y="685"/>
                    <a:pt x="178" y="685"/>
                  </a:cubicBezTo>
                  <a:cubicBezTo>
                    <a:pt x="160" y="672"/>
                    <a:pt x="137" y="665"/>
                    <a:pt x="113" y="665"/>
                  </a:cubicBezTo>
                  <a:cubicBezTo>
                    <a:pt x="51" y="665"/>
                    <a:pt x="0" y="716"/>
                    <a:pt x="0" y="778"/>
                  </a:cubicBezTo>
                  <a:cubicBezTo>
                    <a:pt x="0" y="841"/>
                    <a:pt x="51" y="892"/>
                    <a:pt x="113" y="892"/>
                  </a:cubicBezTo>
                  <a:close/>
                  <a:moveTo>
                    <a:pt x="1576" y="64"/>
                  </a:moveTo>
                  <a:cubicBezTo>
                    <a:pt x="1604" y="64"/>
                    <a:pt x="1626" y="87"/>
                    <a:pt x="1626" y="114"/>
                  </a:cubicBezTo>
                  <a:cubicBezTo>
                    <a:pt x="1626" y="142"/>
                    <a:pt x="1604" y="164"/>
                    <a:pt x="1576" y="164"/>
                  </a:cubicBezTo>
                  <a:cubicBezTo>
                    <a:pt x="1549" y="164"/>
                    <a:pt x="1526" y="142"/>
                    <a:pt x="1526" y="114"/>
                  </a:cubicBezTo>
                  <a:cubicBezTo>
                    <a:pt x="1526" y="87"/>
                    <a:pt x="1549" y="64"/>
                    <a:pt x="1576" y="64"/>
                  </a:cubicBezTo>
                  <a:close/>
                  <a:moveTo>
                    <a:pt x="1008" y="609"/>
                  </a:moveTo>
                  <a:cubicBezTo>
                    <a:pt x="1036" y="609"/>
                    <a:pt x="1058" y="632"/>
                    <a:pt x="1058" y="659"/>
                  </a:cubicBezTo>
                  <a:cubicBezTo>
                    <a:pt x="1058" y="687"/>
                    <a:pt x="1036" y="709"/>
                    <a:pt x="1008" y="709"/>
                  </a:cubicBezTo>
                  <a:cubicBezTo>
                    <a:pt x="981" y="709"/>
                    <a:pt x="958" y="687"/>
                    <a:pt x="958" y="659"/>
                  </a:cubicBezTo>
                  <a:cubicBezTo>
                    <a:pt x="958" y="632"/>
                    <a:pt x="981" y="609"/>
                    <a:pt x="1008" y="609"/>
                  </a:cubicBezTo>
                  <a:close/>
                  <a:moveTo>
                    <a:pt x="549" y="396"/>
                  </a:moveTo>
                  <a:cubicBezTo>
                    <a:pt x="577" y="396"/>
                    <a:pt x="599" y="419"/>
                    <a:pt x="599" y="446"/>
                  </a:cubicBezTo>
                  <a:cubicBezTo>
                    <a:pt x="599" y="474"/>
                    <a:pt x="577" y="496"/>
                    <a:pt x="549" y="496"/>
                  </a:cubicBezTo>
                  <a:cubicBezTo>
                    <a:pt x="522" y="496"/>
                    <a:pt x="500" y="474"/>
                    <a:pt x="500" y="446"/>
                  </a:cubicBezTo>
                  <a:cubicBezTo>
                    <a:pt x="500" y="419"/>
                    <a:pt x="522" y="396"/>
                    <a:pt x="549" y="396"/>
                  </a:cubicBezTo>
                  <a:close/>
                  <a:moveTo>
                    <a:pt x="113" y="728"/>
                  </a:moveTo>
                  <a:cubicBezTo>
                    <a:pt x="141" y="728"/>
                    <a:pt x="163" y="751"/>
                    <a:pt x="163" y="778"/>
                  </a:cubicBezTo>
                  <a:cubicBezTo>
                    <a:pt x="163" y="806"/>
                    <a:pt x="141" y="828"/>
                    <a:pt x="113" y="828"/>
                  </a:cubicBezTo>
                  <a:cubicBezTo>
                    <a:pt x="86" y="828"/>
                    <a:pt x="63" y="806"/>
                    <a:pt x="63" y="778"/>
                  </a:cubicBezTo>
                  <a:cubicBezTo>
                    <a:pt x="63" y="751"/>
                    <a:pt x="86" y="728"/>
                    <a:pt x="113" y="7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 name="Content Placeholder 2"/>
          <p:cNvSpPr txBox="1">
            <a:spLocks/>
          </p:cNvSpPr>
          <p:nvPr/>
        </p:nvSpPr>
        <p:spPr>
          <a:xfrm>
            <a:off x="6884725" y="6070692"/>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solidFill>
                <a:ea typeface="Roboto" panose="02000000000000000000" pitchFamily="2" charset="0"/>
                <a:cs typeface="Arial" panose="020B0604020202020204" pitchFamily="34" charset="0"/>
              </a:rPr>
              <a:t>Resume</a:t>
            </a:r>
            <a:endParaRPr lang="en-US" sz="1050" dirty="0">
              <a:solidFill>
                <a:schemeClr val="bg1"/>
              </a:solidFill>
              <a:ea typeface="Roboto" panose="02000000000000000000" pitchFamily="2" charset="0"/>
              <a:cs typeface="Arial" panose="020B0604020202020204" pitchFamily="34" charset="0"/>
            </a:endParaRPr>
          </a:p>
        </p:txBody>
      </p:sp>
      <p:sp>
        <p:nvSpPr>
          <p:cNvPr id="63" name="Content Placeholder 2"/>
          <p:cNvSpPr txBox="1">
            <a:spLocks/>
          </p:cNvSpPr>
          <p:nvPr/>
        </p:nvSpPr>
        <p:spPr>
          <a:xfrm>
            <a:off x="7939570" y="6066530"/>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solidFill>
                <a:ea typeface="Roboto" panose="02000000000000000000" pitchFamily="2" charset="0"/>
                <a:cs typeface="Arial" panose="020B0604020202020204" pitchFamily="34" charset="0"/>
              </a:rPr>
              <a:t>Portfolio</a:t>
            </a:r>
            <a:endParaRPr lang="en-US" sz="1050" dirty="0">
              <a:solidFill>
                <a:schemeClr val="bg1"/>
              </a:solidFill>
              <a:ea typeface="Roboto" panose="02000000000000000000" pitchFamily="2" charset="0"/>
              <a:cs typeface="Arial" panose="020B0604020202020204" pitchFamily="34" charset="0"/>
            </a:endParaRPr>
          </a:p>
        </p:txBody>
      </p:sp>
      <p:sp>
        <p:nvSpPr>
          <p:cNvPr id="64" name="Content Placeholder 2"/>
          <p:cNvSpPr txBox="1">
            <a:spLocks/>
          </p:cNvSpPr>
          <p:nvPr/>
        </p:nvSpPr>
        <p:spPr>
          <a:xfrm>
            <a:off x="9007247" y="6063448"/>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solidFill>
                <a:ea typeface="Roboto" panose="02000000000000000000" pitchFamily="2" charset="0"/>
                <a:cs typeface="Arial" panose="020B0604020202020204" pitchFamily="34" charset="0"/>
              </a:rPr>
              <a:t>New Idea</a:t>
            </a:r>
            <a:endParaRPr lang="en-US" sz="1050" dirty="0">
              <a:solidFill>
                <a:schemeClr val="bg1"/>
              </a:solidFill>
              <a:ea typeface="Roboto" panose="02000000000000000000" pitchFamily="2" charset="0"/>
              <a:cs typeface="Arial" panose="020B0604020202020204" pitchFamily="34" charset="0"/>
            </a:endParaRPr>
          </a:p>
        </p:txBody>
      </p:sp>
      <p:sp>
        <p:nvSpPr>
          <p:cNvPr id="65" name="Content Placeholder 2"/>
          <p:cNvSpPr txBox="1">
            <a:spLocks/>
          </p:cNvSpPr>
          <p:nvPr/>
        </p:nvSpPr>
        <p:spPr>
          <a:xfrm>
            <a:off x="10070615" y="6048376"/>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solidFill>
                <a:ea typeface="Roboto" panose="02000000000000000000" pitchFamily="2" charset="0"/>
                <a:cs typeface="Arial" panose="020B0604020202020204" pitchFamily="34" charset="0"/>
              </a:rPr>
              <a:t>Research</a:t>
            </a:r>
            <a:endParaRPr lang="en-US" sz="1050" dirty="0">
              <a:solidFill>
                <a:schemeClr val="bg1"/>
              </a:solidFill>
              <a:ea typeface="Roboto" panose="02000000000000000000" pitchFamily="2" charset="0"/>
              <a:cs typeface="Arial" panose="020B0604020202020204" pitchFamily="34" charset="0"/>
            </a:endParaRPr>
          </a:p>
        </p:txBody>
      </p:sp>
      <p:sp>
        <p:nvSpPr>
          <p:cNvPr id="66" name="Content Placeholder 2"/>
          <p:cNvSpPr txBox="1">
            <a:spLocks/>
          </p:cNvSpPr>
          <p:nvPr/>
        </p:nvSpPr>
        <p:spPr>
          <a:xfrm>
            <a:off x="11129042" y="6062834"/>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bg1"/>
                </a:solidFill>
                <a:ea typeface="Roboto" panose="02000000000000000000" pitchFamily="2" charset="0"/>
                <a:cs typeface="Arial" panose="020B0604020202020204" pitchFamily="34" charset="0"/>
              </a:rPr>
              <a:t>Presentation</a:t>
            </a:r>
            <a:endParaRPr lang="en-US" sz="1050" dirty="0">
              <a:solidFill>
                <a:schemeClr val="bg1"/>
              </a:solidFill>
              <a:ea typeface="Roboto" panose="02000000000000000000" pitchFamily="2" charset="0"/>
              <a:cs typeface="Arial" panose="020B0604020202020204" pitchFamily="34" charset="0"/>
            </a:endParaRPr>
          </a:p>
        </p:txBody>
      </p:sp>
      <p:sp>
        <p:nvSpPr>
          <p:cNvPr id="67" name="TextBox 66"/>
          <p:cNvSpPr txBox="1"/>
          <p:nvPr/>
        </p:nvSpPr>
        <p:spPr>
          <a:xfrm>
            <a:off x="6566223" y="2892214"/>
            <a:ext cx="1069357" cy="830997"/>
          </a:xfrm>
          <a:prstGeom prst="rect">
            <a:avLst/>
          </a:prstGeom>
          <a:noFill/>
        </p:spPr>
        <p:txBody>
          <a:bodyPr wrap="square" rtlCol="0">
            <a:spAutoFit/>
          </a:bodyPr>
          <a:lstStyle/>
          <a:p>
            <a:pPr algn="ctr">
              <a:lnSpc>
                <a:spcPct val="60000"/>
              </a:lnSpc>
            </a:pPr>
            <a:r>
              <a:rPr lang="id-ID" sz="4400" b="1" dirty="0" smtClean="0">
                <a:solidFill>
                  <a:schemeClr val="accent1"/>
                </a:solidFill>
              </a:rPr>
              <a:t>30</a:t>
            </a:r>
          </a:p>
          <a:p>
            <a:pPr algn="ctr">
              <a:lnSpc>
                <a:spcPct val="60000"/>
              </a:lnSpc>
            </a:pPr>
            <a:r>
              <a:rPr lang="id-ID" sz="3600" dirty="0" smtClean="0">
                <a:solidFill>
                  <a:schemeClr val="accent1"/>
                </a:solidFill>
              </a:rPr>
              <a:t>%</a:t>
            </a:r>
            <a:endParaRPr lang="id-ID" sz="4400" dirty="0">
              <a:solidFill>
                <a:schemeClr val="accent1"/>
              </a:solidFill>
            </a:endParaRPr>
          </a:p>
        </p:txBody>
      </p:sp>
      <p:sp>
        <p:nvSpPr>
          <p:cNvPr id="68" name="TextBox 67"/>
          <p:cNvSpPr txBox="1"/>
          <p:nvPr/>
        </p:nvSpPr>
        <p:spPr>
          <a:xfrm>
            <a:off x="7607509" y="1104359"/>
            <a:ext cx="1069357" cy="830997"/>
          </a:xfrm>
          <a:prstGeom prst="rect">
            <a:avLst/>
          </a:prstGeom>
          <a:noFill/>
        </p:spPr>
        <p:txBody>
          <a:bodyPr wrap="square" rtlCol="0">
            <a:spAutoFit/>
          </a:bodyPr>
          <a:lstStyle/>
          <a:p>
            <a:pPr algn="ctr">
              <a:lnSpc>
                <a:spcPct val="60000"/>
              </a:lnSpc>
            </a:pPr>
            <a:r>
              <a:rPr lang="id-ID" sz="4400" b="1" dirty="0" smtClean="0">
                <a:solidFill>
                  <a:schemeClr val="accent2"/>
                </a:solidFill>
              </a:rPr>
              <a:t>60</a:t>
            </a:r>
          </a:p>
          <a:p>
            <a:pPr algn="ctr">
              <a:lnSpc>
                <a:spcPct val="60000"/>
              </a:lnSpc>
            </a:pPr>
            <a:r>
              <a:rPr lang="id-ID" sz="3600" dirty="0" smtClean="0">
                <a:solidFill>
                  <a:schemeClr val="accent2"/>
                </a:solidFill>
              </a:rPr>
              <a:t>%</a:t>
            </a:r>
            <a:endParaRPr lang="id-ID" sz="4400" dirty="0">
              <a:solidFill>
                <a:schemeClr val="accent2"/>
              </a:solidFill>
            </a:endParaRPr>
          </a:p>
        </p:txBody>
      </p:sp>
      <p:sp>
        <p:nvSpPr>
          <p:cNvPr id="69" name="TextBox 68"/>
          <p:cNvSpPr txBox="1"/>
          <p:nvPr/>
        </p:nvSpPr>
        <p:spPr>
          <a:xfrm>
            <a:off x="8753173" y="1744179"/>
            <a:ext cx="1069357" cy="830997"/>
          </a:xfrm>
          <a:prstGeom prst="rect">
            <a:avLst/>
          </a:prstGeom>
          <a:noFill/>
        </p:spPr>
        <p:txBody>
          <a:bodyPr wrap="square" rtlCol="0">
            <a:spAutoFit/>
          </a:bodyPr>
          <a:lstStyle/>
          <a:p>
            <a:pPr algn="ctr">
              <a:lnSpc>
                <a:spcPct val="60000"/>
              </a:lnSpc>
            </a:pPr>
            <a:r>
              <a:rPr lang="id-ID" sz="4400" b="1" dirty="0" smtClean="0">
                <a:solidFill>
                  <a:schemeClr val="accent3"/>
                </a:solidFill>
              </a:rPr>
              <a:t>50</a:t>
            </a:r>
          </a:p>
          <a:p>
            <a:pPr algn="ctr">
              <a:lnSpc>
                <a:spcPct val="60000"/>
              </a:lnSpc>
            </a:pPr>
            <a:r>
              <a:rPr lang="id-ID" sz="3600" dirty="0" smtClean="0">
                <a:solidFill>
                  <a:schemeClr val="accent3"/>
                </a:solidFill>
              </a:rPr>
              <a:t>%</a:t>
            </a:r>
            <a:endParaRPr lang="id-ID" sz="4400" dirty="0">
              <a:solidFill>
                <a:schemeClr val="accent3"/>
              </a:solidFill>
            </a:endParaRPr>
          </a:p>
        </p:txBody>
      </p:sp>
      <p:sp>
        <p:nvSpPr>
          <p:cNvPr id="70" name="TextBox 69"/>
          <p:cNvSpPr txBox="1"/>
          <p:nvPr/>
        </p:nvSpPr>
        <p:spPr>
          <a:xfrm>
            <a:off x="9733320" y="1112802"/>
            <a:ext cx="1069357" cy="830997"/>
          </a:xfrm>
          <a:prstGeom prst="rect">
            <a:avLst/>
          </a:prstGeom>
          <a:noFill/>
        </p:spPr>
        <p:txBody>
          <a:bodyPr wrap="square" rtlCol="0">
            <a:spAutoFit/>
          </a:bodyPr>
          <a:lstStyle/>
          <a:p>
            <a:pPr algn="ctr">
              <a:lnSpc>
                <a:spcPct val="60000"/>
              </a:lnSpc>
            </a:pPr>
            <a:r>
              <a:rPr lang="id-ID" sz="4400" b="1" dirty="0" smtClean="0">
                <a:solidFill>
                  <a:schemeClr val="accent4"/>
                </a:solidFill>
              </a:rPr>
              <a:t>60</a:t>
            </a:r>
          </a:p>
          <a:p>
            <a:pPr algn="ctr">
              <a:lnSpc>
                <a:spcPct val="60000"/>
              </a:lnSpc>
            </a:pPr>
            <a:r>
              <a:rPr lang="id-ID" sz="3600" dirty="0" smtClean="0">
                <a:solidFill>
                  <a:schemeClr val="accent4"/>
                </a:solidFill>
              </a:rPr>
              <a:t>%</a:t>
            </a:r>
            <a:endParaRPr lang="id-ID" sz="4400" dirty="0">
              <a:solidFill>
                <a:schemeClr val="accent4"/>
              </a:solidFill>
            </a:endParaRPr>
          </a:p>
        </p:txBody>
      </p:sp>
      <p:sp>
        <p:nvSpPr>
          <p:cNvPr id="74" name="TextBox 73"/>
          <p:cNvSpPr txBox="1"/>
          <p:nvPr/>
        </p:nvSpPr>
        <p:spPr>
          <a:xfrm>
            <a:off x="10882645" y="2243023"/>
            <a:ext cx="1069357" cy="830997"/>
          </a:xfrm>
          <a:prstGeom prst="rect">
            <a:avLst/>
          </a:prstGeom>
          <a:noFill/>
        </p:spPr>
        <p:txBody>
          <a:bodyPr wrap="square" rtlCol="0">
            <a:spAutoFit/>
          </a:bodyPr>
          <a:lstStyle/>
          <a:p>
            <a:pPr algn="ctr">
              <a:lnSpc>
                <a:spcPct val="60000"/>
              </a:lnSpc>
            </a:pPr>
            <a:r>
              <a:rPr lang="id-ID" sz="4400" b="1" dirty="0" smtClean="0">
                <a:solidFill>
                  <a:schemeClr val="accent5"/>
                </a:solidFill>
              </a:rPr>
              <a:t>40</a:t>
            </a:r>
          </a:p>
          <a:p>
            <a:pPr algn="ctr">
              <a:lnSpc>
                <a:spcPct val="60000"/>
              </a:lnSpc>
            </a:pPr>
            <a:r>
              <a:rPr lang="id-ID" sz="3600" dirty="0" smtClean="0">
                <a:solidFill>
                  <a:schemeClr val="accent5"/>
                </a:solidFill>
              </a:rPr>
              <a:t>%</a:t>
            </a:r>
            <a:endParaRPr lang="id-ID" sz="4400" dirty="0">
              <a:solidFill>
                <a:schemeClr val="accent5"/>
              </a:solidFill>
            </a:endParaRPr>
          </a:p>
        </p:txBody>
      </p:sp>
      <p:sp>
        <p:nvSpPr>
          <p:cNvPr id="75" name="Content Placeholder 2"/>
          <p:cNvSpPr txBox="1">
            <a:spLocks/>
          </p:cNvSpPr>
          <p:nvPr/>
        </p:nvSpPr>
        <p:spPr>
          <a:xfrm>
            <a:off x="996505" y="6007093"/>
            <a:ext cx="1057741" cy="336926"/>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200" dirty="0" smtClean="0">
                <a:solidFill>
                  <a:schemeClr val="tx1">
                    <a:lumMod val="85000"/>
                    <a:lumOff val="15000"/>
                  </a:schemeClr>
                </a:solidFill>
                <a:ea typeface="Roboto" panose="02000000000000000000" pitchFamily="2" charset="0"/>
                <a:cs typeface="Arial" panose="020B0604020202020204" pitchFamily="34" charset="0"/>
              </a:rPr>
              <a:t>Concept</a:t>
            </a:r>
            <a:endParaRPr lang="en-US" sz="1050" dirty="0">
              <a:solidFill>
                <a:schemeClr val="tx1">
                  <a:lumMod val="85000"/>
                  <a:lumOff val="15000"/>
                </a:schemeClr>
              </a:solidFill>
              <a:ea typeface="Roboto" panose="02000000000000000000" pitchFamily="2" charset="0"/>
              <a:cs typeface="Arial" panose="020B0604020202020204" pitchFamily="34" charset="0"/>
            </a:endParaRPr>
          </a:p>
        </p:txBody>
      </p:sp>
      <p:cxnSp>
        <p:nvCxnSpPr>
          <p:cNvPr id="83" name="Straight Connector 82"/>
          <p:cNvCxnSpPr/>
          <p:nvPr/>
        </p:nvCxnSpPr>
        <p:spPr>
          <a:xfrm>
            <a:off x="7104184" y="3732818"/>
            <a:ext cx="0" cy="818808"/>
          </a:xfrm>
          <a:prstGeom prst="line">
            <a:avLst/>
          </a:prstGeom>
          <a:ln w="12700">
            <a:solidFill>
              <a:schemeClr val="accent1">
                <a:lumMod val="40000"/>
                <a:lumOff val="60000"/>
              </a:schemeClr>
            </a:solidFill>
            <a:prstDash val="sysDash"/>
            <a:headEnd type="oval" w="med" len="med"/>
            <a:tailEnd type="oval" w="sm" len="sm"/>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149715" y="1929650"/>
            <a:ext cx="0" cy="818808"/>
          </a:xfrm>
          <a:prstGeom prst="line">
            <a:avLst/>
          </a:prstGeom>
          <a:ln w="12700">
            <a:solidFill>
              <a:schemeClr val="accent2">
                <a:lumMod val="40000"/>
                <a:lumOff val="60000"/>
              </a:schemeClr>
            </a:solidFill>
            <a:prstDash val="sysDash"/>
            <a:headEnd type="oval" w="med" len="med"/>
            <a:tailEnd type="oval" w="sm"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269765" y="2570332"/>
            <a:ext cx="0" cy="818808"/>
          </a:xfrm>
          <a:prstGeom prst="line">
            <a:avLst/>
          </a:prstGeom>
          <a:ln w="12700">
            <a:solidFill>
              <a:schemeClr val="accent3">
                <a:lumMod val="40000"/>
                <a:lumOff val="60000"/>
              </a:schemeClr>
            </a:solidFill>
            <a:prstDash val="sysDash"/>
            <a:headEnd type="oval" w="med" len="med"/>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259190" y="1955388"/>
            <a:ext cx="0" cy="818808"/>
          </a:xfrm>
          <a:prstGeom prst="line">
            <a:avLst/>
          </a:prstGeom>
          <a:ln w="12700">
            <a:solidFill>
              <a:schemeClr val="accent4">
                <a:lumMod val="40000"/>
                <a:lumOff val="60000"/>
              </a:schemeClr>
            </a:solidFill>
            <a:prstDash val="sysDash"/>
            <a:headEnd type="oval" w="med" len="med"/>
            <a:tailEnd type="oval" w="sm" len="sm"/>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414442" y="3076541"/>
            <a:ext cx="0" cy="818808"/>
          </a:xfrm>
          <a:prstGeom prst="line">
            <a:avLst/>
          </a:prstGeom>
          <a:ln w="12700">
            <a:solidFill>
              <a:schemeClr val="accent5">
                <a:lumMod val="20000"/>
                <a:lumOff val="80000"/>
              </a:schemeClr>
            </a:solidFill>
            <a:prstDash val="sysDash"/>
            <a:headEnd type="oval" w="med" len="med"/>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10524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750"/>
                            </p:stCondLst>
                            <p:childTnLst>
                              <p:par>
                                <p:cTn id="25" presetID="16" presetClass="entr" presetSubtype="2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1000"/>
                                        <p:tgtEl>
                                          <p:spTgt spid="7"/>
                                        </p:tgtEl>
                                      </p:cBhvr>
                                    </p:animEffect>
                                  </p:childTnLst>
                                </p:cTn>
                              </p:par>
                            </p:childTnLst>
                          </p:cTn>
                        </p:par>
                        <p:par>
                          <p:cTn id="28" fill="hold">
                            <p:stCondLst>
                              <p:cond delay="37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750"/>
                                        <p:tgtEl>
                                          <p:spTgt spid="13"/>
                                        </p:tgtEl>
                                      </p:cBhvr>
                                    </p:animEffect>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750"/>
                                        <p:tgtEl>
                                          <p:spTgt spid="6"/>
                                        </p:tgtEl>
                                      </p:cBhvr>
                                    </p:animEffect>
                                  </p:childTnLst>
                                </p:cTn>
                              </p:par>
                            </p:childTnLst>
                          </p:cTn>
                        </p:par>
                        <p:par>
                          <p:cTn id="36" fill="hold">
                            <p:stCondLst>
                              <p:cond delay="5250"/>
                            </p:stCondLst>
                            <p:childTnLst>
                              <p:par>
                                <p:cTn id="37" presetID="21" presetClass="entr" presetSubtype="1"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heel(1)">
                                      <p:cBhvr>
                                        <p:cTn id="39" dur="1500"/>
                                        <p:tgtEl>
                                          <p:spTgt spid="48"/>
                                        </p:tgtEl>
                                      </p:cBhvr>
                                    </p:animEffect>
                                  </p:childTnLst>
                                </p:cTn>
                              </p:par>
                            </p:childTnLst>
                          </p:cTn>
                        </p:par>
                        <p:par>
                          <p:cTn id="40" fill="hold">
                            <p:stCondLst>
                              <p:cond delay="6750"/>
                            </p:stCondLst>
                            <p:childTnLst>
                              <p:par>
                                <p:cTn id="41" presetID="16" presetClass="entr" presetSubtype="21"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barn(inVertical)">
                                      <p:cBhvr>
                                        <p:cTn id="43" dur="500"/>
                                        <p:tgtEl>
                                          <p:spTgt spid="75"/>
                                        </p:tgtEl>
                                      </p:cBhvr>
                                    </p:animEffect>
                                  </p:childTnLst>
                                </p:cTn>
                              </p:par>
                            </p:childTnLst>
                          </p:cTn>
                        </p:par>
                        <p:par>
                          <p:cTn id="44" fill="hold">
                            <p:stCondLst>
                              <p:cond delay="7250"/>
                            </p:stCondLst>
                            <p:childTnLst>
                              <p:par>
                                <p:cTn id="45" presetID="42"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8250"/>
                            </p:stCondLst>
                            <p:childTnLst>
                              <p:par>
                                <p:cTn id="51" presetID="42"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9250"/>
                            </p:stCondLst>
                            <p:childTnLst>
                              <p:par>
                                <p:cTn id="57" presetID="47"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10250"/>
                            </p:stCondLst>
                            <p:childTnLst>
                              <p:par>
                                <p:cTn id="63" presetID="42" presetClass="entr" presetSubtype="0" fill="hold"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11250"/>
                            </p:stCondLst>
                            <p:childTnLst>
                              <p:par>
                                <p:cTn id="69" presetID="42"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anim calcmode="lin" valueType="num">
                                      <p:cBhvr>
                                        <p:cTn id="72" dur="1000" fill="hold"/>
                                        <p:tgtEl>
                                          <p:spTgt spid="37"/>
                                        </p:tgtEl>
                                        <p:attrNameLst>
                                          <p:attrName>ppt_x</p:attrName>
                                        </p:attrNameLst>
                                      </p:cBhvr>
                                      <p:tavLst>
                                        <p:tav tm="0">
                                          <p:val>
                                            <p:strVal val="#ppt_x"/>
                                          </p:val>
                                        </p:tav>
                                        <p:tav tm="100000">
                                          <p:val>
                                            <p:strVal val="#ppt_x"/>
                                          </p:val>
                                        </p:tav>
                                      </p:tavLst>
                                    </p:anim>
                                    <p:anim calcmode="lin" valueType="num">
                                      <p:cBhvr>
                                        <p:cTn id="73" dur="1000" fill="hold"/>
                                        <p:tgtEl>
                                          <p:spTgt spid="37"/>
                                        </p:tgtEl>
                                        <p:attrNameLst>
                                          <p:attrName>ppt_y</p:attrName>
                                        </p:attrNameLst>
                                      </p:cBhvr>
                                      <p:tavLst>
                                        <p:tav tm="0">
                                          <p:val>
                                            <p:strVal val="#ppt_y+.1"/>
                                          </p:val>
                                        </p:tav>
                                        <p:tav tm="100000">
                                          <p:val>
                                            <p:strVal val="#ppt_y"/>
                                          </p:val>
                                        </p:tav>
                                      </p:tavLst>
                                    </p:anim>
                                  </p:childTnLst>
                                </p:cTn>
                              </p:par>
                            </p:childTnLst>
                          </p:cTn>
                        </p:par>
                        <p:par>
                          <p:cTn id="74" fill="hold">
                            <p:stCondLst>
                              <p:cond delay="12250"/>
                            </p:stCondLst>
                            <p:childTnLst>
                              <p:par>
                                <p:cTn id="75" presetID="47" presetClass="entr" presetSubtype="0"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1000"/>
                                        <p:tgtEl>
                                          <p:spTgt spid="39"/>
                                        </p:tgtEl>
                                      </p:cBhvr>
                                    </p:animEffect>
                                    <p:anim calcmode="lin" valueType="num">
                                      <p:cBhvr>
                                        <p:cTn id="78" dur="1000" fill="hold"/>
                                        <p:tgtEl>
                                          <p:spTgt spid="39"/>
                                        </p:tgtEl>
                                        <p:attrNameLst>
                                          <p:attrName>ppt_x</p:attrName>
                                        </p:attrNameLst>
                                      </p:cBhvr>
                                      <p:tavLst>
                                        <p:tav tm="0">
                                          <p:val>
                                            <p:strVal val="#ppt_x"/>
                                          </p:val>
                                        </p:tav>
                                        <p:tav tm="100000">
                                          <p:val>
                                            <p:strVal val="#ppt_x"/>
                                          </p:val>
                                        </p:tav>
                                      </p:tavLst>
                                    </p:anim>
                                    <p:anim calcmode="lin" valueType="num">
                                      <p:cBhvr>
                                        <p:cTn id="79" dur="1000" fill="hold"/>
                                        <p:tgtEl>
                                          <p:spTgt spid="39"/>
                                        </p:tgtEl>
                                        <p:attrNameLst>
                                          <p:attrName>ppt_y</p:attrName>
                                        </p:attrNameLst>
                                      </p:cBhvr>
                                      <p:tavLst>
                                        <p:tav tm="0">
                                          <p:val>
                                            <p:strVal val="#ppt_y-.1"/>
                                          </p:val>
                                        </p:tav>
                                        <p:tav tm="100000">
                                          <p:val>
                                            <p:strVal val="#ppt_y"/>
                                          </p:val>
                                        </p:tav>
                                      </p:tavLst>
                                    </p:anim>
                                  </p:childTnLst>
                                </p:cTn>
                              </p:par>
                            </p:childTnLst>
                          </p:cTn>
                        </p:par>
                        <p:par>
                          <p:cTn id="80" fill="hold">
                            <p:stCondLst>
                              <p:cond delay="13250"/>
                            </p:stCondLst>
                            <p:childTnLst>
                              <p:par>
                                <p:cTn id="81" presetID="42" presetClass="entr" presetSubtype="0"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childTnLst>
                          </p:cTn>
                        </p:par>
                        <p:par>
                          <p:cTn id="86" fill="hold">
                            <p:stCondLst>
                              <p:cond delay="14250"/>
                            </p:stCondLst>
                            <p:childTnLst>
                              <p:par>
                                <p:cTn id="87" presetID="47" presetClass="entr" presetSubtype="0"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childTnLst>
                          </p:cTn>
                        </p:par>
                        <p:par>
                          <p:cTn id="92" fill="hold">
                            <p:stCondLst>
                              <p:cond delay="15250"/>
                            </p:stCondLst>
                            <p:childTnLst>
                              <p:par>
                                <p:cTn id="93" presetID="22" presetClass="entr" presetSubtype="4"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1000"/>
                                        <p:tgtEl>
                                          <p:spTgt spid="21"/>
                                        </p:tgtEl>
                                      </p:cBhvr>
                                    </p:animEffect>
                                  </p:childTnLst>
                                </p:cTn>
                              </p:par>
                            </p:childTnLst>
                          </p:cTn>
                        </p:par>
                        <p:par>
                          <p:cTn id="96" fill="hold">
                            <p:stCondLst>
                              <p:cond delay="16250"/>
                            </p:stCondLst>
                            <p:childTnLst>
                              <p:par>
                                <p:cTn id="97" presetID="42" presetClass="entr" presetSubtype="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1000"/>
                                        <p:tgtEl>
                                          <p:spTgt spid="20"/>
                                        </p:tgtEl>
                                      </p:cBhvr>
                                    </p:animEffect>
                                    <p:anim calcmode="lin" valueType="num">
                                      <p:cBhvr>
                                        <p:cTn id="100" dur="1000" fill="hold"/>
                                        <p:tgtEl>
                                          <p:spTgt spid="20"/>
                                        </p:tgtEl>
                                        <p:attrNameLst>
                                          <p:attrName>ppt_x</p:attrName>
                                        </p:attrNameLst>
                                      </p:cBhvr>
                                      <p:tavLst>
                                        <p:tav tm="0">
                                          <p:val>
                                            <p:strVal val="#ppt_x"/>
                                          </p:val>
                                        </p:tav>
                                        <p:tav tm="100000">
                                          <p:val>
                                            <p:strVal val="#ppt_x"/>
                                          </p:val>
                                        </p:tav>
                                      </p:tavLst>
                                    </p:anim>
                                    <p:anim calcmode="lin" valueType="num">
                                      <p:cBhvr>
                                        <p:cTn id="101" dur="1000" fill="hold"/>
                                        <p:tgtEl>
                                          <p:spTgt spid="20"/>
                                        </p:tgtEl>
                                        <p:attrNameLst>
                                          <p:attrName>ppt_y</p:attrName>
                                        </p:attrNameLst>
                                      </p:cBhvr>
                                      <p:tavLst>
                                        <p:tav tm="0">
                                          <p:val>
                                            <p:strVal val="#ppt_y+.1"/>
                                          </p:val>
                                        </p:tav>
                                        <p:tav tm="100000">
                                          <p:val>
                                            <p:strVal val="#ppt_y"/>
                                          </p:val>
                                        </p:tav>
                                      </p:tavLst>
                                    </p:anim>
                                  </p:childTnLst>
                                </p:cTn>
                              </p:par>
                            </p:childTnLst>
                          </p:cTn>
                        </p:par>
                        <p:par>
                          <p:cTn id="102" fill="hold">
                            <p:stCondLst>
                              <p:cond delay="17250"/>
                            </p:stCondLst>
                            <p:childTnLst>
                              <p:par>
                                <p:cTn id="103" presetID="47" presetClass="entr" presetSubtype="0" fill="hold" grpId="0"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childTnLst>
                          </p:cTn>
                        </p:par>
                        <p:par>
                          <p:cTn id="108" fill="hold">
                            <p:stCondLst>
                              <p:cond delay="18250"/>
                            </p:stCondLst>
                            <p:childTnLst>
                              <p:par>
                                <p:cTn id="109" presetID="42" presetClass="entr" presetSubtype="0" fill="hold" grpId="0"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1000"/>
                                        <p:tgtEl>
                                          <p:spTgt spid="15"/>
                                        </p:tgtEl>
                                      </p:cBhvr>
                                    </p:animEffect>
                                    <p:anim calcmode="lin" valueType="num">
                                      <p:cBhvr>
                                        <p:cTn id="112" dur="1000" fill="hold"/>
                                        <p:tgtEl>
                                          <p:spTgt spid="15"/>
                                        </p:tgtEl>
                                        <p:attrNameLst>
                                          <p:attrName>ppt_x</p:attrName>
                                        </p:attrNameLst>
                                      </p:cBhvr>
                                      <p:tavLst>
                                        <p:tav tm="0">
                                          <p:val>
                                            <p:strVal val="#ppt_x"/>
                                          </p:val>
                                        </p:tav>
                                        <p:tav tm="100000">
                                          <p:val>
                                            <p:strVal val="#ppt_x"/>
                                          </p:val>
                                        </p:tav>
                                      </p:tavLst>
                                    </p:anim>
                                    <p:anim calcmode="lin" valueType="num">
                                      <p:cBhvr>
                                        <p:cTn id="113" dur="1000" fill="hold"/>
                                        <p:tgtEl>
                                          <p:spTgt spid="15"/>
                                        </p:tgtEl>
                                        <p:attrNameLst>
                                          <p:attrName>ppt_y</p:attrName>
                                        </p:attrNameLst>
                                      </p:cBhvr>
                                      <p:tavLst>
                                        <p:tav tm="0">
                                          <p:val>
                                            <p:strVal val="#ppt_y+.1"/>
                                          </p:val>
                                        </p:tav>
                                        <p:tav tm="100000">
                                          <p:val>
                                            <p:strVal val="#ppt_y"/>
                                          </p:val>
                                        </p:tav>
                                      </p:tavLst>
                                    </p:anim>
                                  </p:childTnLst>
                                </p:cTn>
                              </p:par>
                            </p:childTnLst>
                          </p:cTn>
                        </p:par>
                        <p:par>
                          <p:cTn id="114" fill="hold">
                            <p:stCondLst>
                              <p:cond delay="19250"/>
                            </p:stCondLst>
                            <p:childTnLst>
                              <p:par>
                                <p:cTn id="115" presetID="47" presetClass="entr" presetSubtype="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childTnLst>
                          </p:cTn>
                        </p:par>
                        <p:par>
                          <p:cTn id="120" fill="hold">
                            <p:stCondLst>
                              <p:cond delay="20250"/>
                            </p:stCondLst>
                            <p:childTnLst>
                              <p:par>
                                <p:cTn id="121" presetID="53" presetClass="entr" presetSubtype="16" fill="hold" nodeType="after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p:cTn id="123" dur="500" fill="hold"/>
                                        <p:tgtEl>
                                          <p:spTgt spid="52"/>
                                        </p:tgtEl>
                                        <p:attrNameLst>
                                          <p:attrName>ppt_w</p:attrName>
                                        </p:attrNameLst>
                                      </p:cBhvr>
                                      <p:tavLst>
                                        <p:tav tm="0">
                                          <p:val>
                                            <p:fltVal val="0"/>
                                          </p:val>
                                        </p:tav>
                                        <p:tav tm="100000">
                                          <p:val>
                                            <p:strVal val="#ppt_w"/>
                                          </p:val>
                                        </p:tav>
                                      </p:tavLst>
                                    </p:anim>
                                    <p:anim calcmode="lin" valueType="num">
                                      <p:cBhvr>
                                        <p:cTn id="124" dur="500" fill="hold"/>
                                        <p:tgtEl>
                                          <p:spTgt spid="52"/>
                                        </p:tgtEl>
                                        <p:attrNameLst>
                                          <p:attrName>ppt_h</p:attrName>
                                        </p:attrNameLst>
                                      </p:cBhvr>
                                      <p:tavLst>
                                        <p:tav tm="0">
                                          <p:val>
                                            <p:fltVal val="0"/>
                                          </p:val>
                                        </p:tav>
                                        <p:tav tm="100000">
                                          <p:val>
                                            <p:strVal val="#ppt_h"/>
                                          </p:val>
                                        </p:tav>
                                      </p:tavLst>
                                    </p:anim>
                                    <p:animEffect transition="in" filter="fade">
                                      <p:cBhvr>
                                        <p:cTn id="125" dur="500"/>
                                        <p:tgtEl>
                                          <p:spTgt spid="52"/>
                                        </p:tgtEl>
                                      </p:cBhvr>
                                    </p:animEffect>
                                  </p:childTnLst>
                                </p:cTn>
                              </p:par>
                            </p:childTnLst>
                          </p:cTn>
                        </p:par>
                        <p:par>
                          <p:cTn id="126" fill="hold">
                            <p:stCondLst>
                              <p:cond delay="20750"/>
                            </p:stCondLst>
                            <p:childTnLst>
                              <p:par>
                                <p:cTn id="127" presetID="16" presetClass="entr" presetSubtype="21" fill="hold" grpId="0" nodeType="after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barn(inVertical)">
                                      <p:cBhvr>
                                        <p:cTn id="129" dur="500"/>
                                        <p:tgtEl>
                                          <p:spTgt spid="62"/>
                                        </p:tgtEl>
                                      </p:cBhvr>
                                    </p:animEffect>
                                  </p:childTnLst>
                                </p:cTn>
                              </p:par>
                            </p:childTnLst>
                          </p:cTn>
                        </p:par>
                        <p:par>
                          <p:cTn id="130" fill="hold">
                            <p:stCondLst>
                              <p:cond delay="21250"/>
                            </p:stCondLst>
                            <p:childTnLst>
                              <p:par>
                                <p:cTn id="131" presetID="22" presetClass="entr" presetSubtype="8" fill="hold" nodeType="after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wipe(left)">
                                      <p:cBhvr>
                                        <p:cTn id="133" dur="500"/>
                                        <p:tgtEl>
                                          <p:spTgt spid="34"/>
                                        </p:tgtEl>
                                      </p:cBhvr>
                                    </p:animEffect>
                                  </p:childTnLst>
                                </p:cTn>
                              </p:par>
                            </p:childTnLst>
                          </p:cTn>
                        </p:par>
                        <p:par>
                          <p:cTn id="134" fill="hold">
                            <p:stCondLst>
                              <p:cond delay="21750"/>
                            </p:stCondLst>
                            <p:childTnLst>
                              <p:par>
                                <p:cTn id="135" presetID="22" presetClass="entr" presetSubtype="4" fill="hold" nodeType="after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wipe(down)">
                                      <p:cBhvr>
                                        <p:cTn id="137" dur="750"/>
                                        <p:tgtEl>
                                          <p:spTgt spid="83"/>
                                        </p:tgtEl>
                                      </p:cBhvr>
                                    </p:animEffect>
                                  </p:childTnLst>
                                </p:cTn>
                              </p:par>
                            </p:childTnLst>
                          </p:cTn>
                        </p:par>
                        <p:par>
                          <p:cTn id="138" fill="hold">
                            <p:stCondLst>
                              <p:cond delay="22500"/>
                            </p:stCondLst>
                            <p:childTnLst>
                              <p:par>
                                <p:cTn id="139" presetID="42" presetClass="entr" presetSubtype="0" fill="hold" grpId="0" nodeType="afterEffect">
                                  <p:stCondLst>
                                    <p:cond delay="0"/>
                                  </p:stCondLst>
                                  <p:childTnLst>
                                    <p:set>
                                      <p:cBhvr>
                                        <p:cTn id="140" dur="1" fill="hold">
                                          <p:stCondLst>
                                            <p:cond delay="0"/>
                                          </p:stCondLst>
                                        </p:cTn>
                                        <p:tgtEl>
                                          <p:spTgt spid="67"/>
                                        </p:tgtEl>
                                        <p:attrNameLst>
                                          <p:attrName>style.visibility</p:attrName>
                                        </p:attrNameLst>
                                      </p:cBhvr>
                                      <p:to>
                                        <p:strVal val="visible"/>
                                      </p:to>
                                    </p:set>
                                    <p:animEffect transition="in" filter="fade">
                                      <p:cBhvr>
                                        <p:cTn id="141" dur="1000"/>
                                        <p:tgtEl>
                                          <p:spTgt spid="67"/>
                                        </p:tgtEl>
                                      </p:cBhvr>
                                    </p:animEffect>
                                    <p:anim calcmode="lin" valueType="num">
                                      <p:cBhvr>
                                        <p:cTn id="142" dur="1000" fill="hold"/>
                                        <p:tgtEl>
                                          <p:spTgt spid="67"/>
                                        </p:tgtEl>
                                        <p:attrNameLst>
                                          <p:attrName>ppt_x</p:attrName>
                                        </p:attrNameLst>
                                      </p:cBhvr>
                                      <p:tavLst>
                                        <p:tav tm="0">
                                          <p:val>
                                            <p:strVal val="#ppt_x"/>
                                          </p:val>
                                        </p:tav>
                                        <p:tav tm="100000">
                                          <p:val>
                                            <p:strVal val="#ppt_x"/>
                                          </p:val>
                                        </p:tav>
                                      </p:tavLst>
                                    </p:anim>
                                    <p:anim calcmode="lin" valueType="num">
                                      <p:cBhvr>
                                        <p:cTn id="143" dur="1000" fill="hold"/>
                                        <p:tgtEl>
                                          <p:spTgt spid="67"/>
                                        </p:tgtEl>
                                        <p:attrNameLst>
                                          <p:attrName>ppt_y</p:attrName>
                                        </p:attrNameLst>
                                      </p:cBhvr>
                                      <p:tavLst>
                                        <p:tav tm="0">
                                          <p:val>
                                            <p:strVal val="#ppt_y+.1"/>
                                          </p:val>
                                        </p:tav>
                                        <p:tav tm="100000">
                                          <p:val>
                                            <p:strVal val="#ppt_y"/>
                                          </p:val>
                                        </p:tav>
                                      </p:tavLst>
                                    </p:anim>
                                  </p:childTnLst>
                                </p:cTn>
                              </p:par>
                            </p:childTnLst>
                          </p:cTn>
                        </p:par>
                        <p:par>
                          <p:cTn id="144" fill="hold">
                            <p:stCondLst>
                              <p:cond delay="23500"/>
                            </p:stCondLst>
                            <p:childTnLst>
                              <p:par>
                                <p:cTn id="145" presetID="53" presetClass="entr" presetSubtype="16" fill="hold" grpId="0" nodeType="afterEffect">
                                  <p:stCondLst>
                                    <p:cond delay="0"/>
                                  </p:stCondLst>
                                  <p:childTnLst>
                                    <p:set>
                                      <p:cBhvr>
                                        <p:cTn id="146" dur="1" fill="hold">
                                          <p:stCondLst>
                                            <p:cond delay="0"/>
                                          </p:stCondLst>
                                        </p:cTn>
                                        <p:tgtEl>
                                          <p:spTgt spid="51"/>
                                        </p:tgtEl>
                                        <p:attrNameLst>
                                          <p:attrName>style.visibility</p:attrName>
                                        </p:attrNameLst>
                                      </p:cBhvr>
                                      <p:to>
                                        <p:strVal val="visible"/>
                                      </p:to>
                                    </p:set>
                                    <p:anim calcmode="lin" valueType="num">
                                      <p:cBhvr>
                                        <p:cTn id="147" dur="500" fill="hold"/>
                                        <p:tgtEl>
                                          <p:spTgt spid="51"/>
                                        </p:tgtEl>
                                        <p:attrNameLst>
                                          <p:attrName>ppt_w</p:attrName>
                                        </p:attrNameLst>
                                      </p:cBhvr>
                                      <p:tavLst>
                                        <p:tav tm="0">
                                          <p:val>
                                            <p:fltVal val="0"/>
                                          </p:val>
                                        </p:tav>
                                        <p:tav tm="100000">
                                          <p:val>
                                            <p:strVal val="#ppt_w"/>
                                          </p:val>
                                        </p:tav>
                                      </p:tavLst>
                                    </p:anim>
                                    <p:anim calcmode="lin" valueType="num">
                                      <p:cBhvr>
                                        <p:cTn id="148" dur="500" fill="hold"/>
                                        <p:tgtEl>
                                          <p:spTgt spid="51"/>
                                        </p:tgtEl>
                                        <p:attrNameLst>
                                          <p:attrName>ppt_h</p:attrName>
                                        </p:attrNameLst>
                                      </p:cBhvr>
                                      <p:tavLst>
                                        <p:tav tm="0">
                                          <p:val>
                                            <p:fltVal val="0"/>
                                          </p:val>
                                        </p:tav>
                                        <p:tav tm="100000">
                                          <p:val>
                                            <p:strVal val="#ppt_h"/>
                                          </p:val>
                                        </p:tav>
                                      </p:tavLst>
                                    </p:anim>
                                    <p:animEffect transition="in" filter="fade">
                                      <p:cBhvr>
                                        <p:cTn id="149" dur="500"/>
                                        <p:tgtEl>
                                          <p:spTgt spid="51"/>
                                        </p:tgtEl>
                                      </p:cBhvr>
                                    </p:animEffect>
                                  </p:childTnLst>
                                </p:cTn>
                              </p:par>
                            </p:childTnLst>
                          </p:cTn>
                        </p:par>
                        <p:par>
                          <p:cTn id="150" fill="hold">
                            <p:stCondLst>
                              <p:cond delay="24000"/>
                            </p:stCondLst>
                            <p:childTnLst>
                              <p:par>
                                <p:cTn id="151" presetID="16" presetClass="entr" presetSubtype="21" fill="hold" grpId="0" nodeType="after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in" filter="barn(inVertical)">
                                      <p:cBhvr>
                                        <p:cTn id="153" dur="500"/>
                                        <p:tgtEl>
                                          <p:spTgt spid="63"/>
                                        </p:tgtEl>
                                      </p:cBhvr>
                                    </p:animEffect>
                                  </p:childTnLst>
                                </p:cTn>
                              </p:par>
                            </p:childTnLst>
                          </p:cTn>
                        </p:par>
                        <p:par>
                          <p:cTn id="154" fill="hold">
                            <p:stCondLst>
                              <p:cond delay="24500"/>
                            </p:stCondLst>
                            <p:childTnLst>
                              <p:par>
                                <p:cTn id="155" presetID="22" presetClass="entr" presetSubtype="8" fill="hold" nodeType="after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wipe(left)">
                                      <p:cBhvr>
                                        <p:cTn id="157" dur="500"/>
                                        <p:tgtEl>
                                          <p:spTgt spid="40"/>
                                        </p:tgtEl>
                                      </p:cBhvr>
                                    </p:animEffect>
                                  </p:childTnLst>
                                </p:cTn>
                              </p:par>
                            </p:childTnLst>
                          </p:cTn>
                        </p:par>
                        <p:par>
                          <p:cTn id="158" fill="hold">
                            <p:stCondLst>
                              <p:cond delay="25000"/>
                            </p:stCondLst>
                            <p:childTnLst>
                              <p:par>
                                <p:cTn id="159" presetID="22" presetClass="entr" presetSubtype="4" fill="hold" nodeType="afterEffect">
                                  <p:stCondLst>
                                    <p:cond delay="0"/>
                                  </p:stCondLst>
                                  <p:childTnLst>
                                    <p:set>
                                      <p:cBhvr>
                                        <p:cTn id="160" dur="1" fill="hold">
                                          <p:stCondLst>
                                            <p:cond delay="0"/>
                                          </p:stCondLst>
                                        </p:cTn>
                                        <p:tgtEl>
                                          <p:spTgt spid="85"/>
                                        </p:tgtEl>
                                        <p:attrNameLst>
                                          <p:attrName>style.visibility</p:attrName>
                                        </p:attrNameLst>
                                      </p:cBhvr>
                                      <p:to>
                                        <p:strVal val="visible"/>
                                      </p:to>
                                    </p:set>
                                    <p:animEffect transition="in" filter="wipe(down)">
                                      <p:cBhvr>
                                        <p:cTn id="161" dur="750"/>
                                        <p:tgtEl>
                                          <p:spTgt spid="85"/>
                                        </p:tgtEl>
                                      </p:cBhvr>
                                    </p:animEffect>
                                  </p:childTnLst>
                                </p:cTn>
                              </p:par>
                            </p:childTnLst>
                          </p:cTn>
                        </p:par>
                        <p:par>
                          <p:cTn id="162" fill="hold">
                            <p:stCondLst>
                              <p:cond delay="25750"/>
                            </p:stCondLst>
                            <p:childTnLst>
                              <p:par>
                                <p:cTn id="163" presetID="42" presetClass="entr" presetSubtype="0" fill="hold" grpId="0" nodeType="after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fade">
                                      <p:cBhvr>
                                        <p:cTn id="165" dur="1000"/>
                                        <p:tgtEl>
                                          <p:spTgt spid="68"/>
                                        </p:tgtEl>
                                      </p:cBhvr>
                                    </p:animEffect>
                                    <p:anim calcmode="lin" valueType="num">
                                      <p:cBhvr>
                                        <p:cTn id="166" dur="1000" fill="hold"/>
                                        <p:tgtEl>
                                          <p:spTgt spid="68"/>
                                        </p:tgtEl>
                                        <p:attrNameLst>
                                          <p:attrName>ppt_x</p:attrName>
                                        </p:attrNameLst>
                                      </p:cBhvr>
                                      <p:tavLst>
                                        <p:tav tm="0">
                                          <p:val>
                                            <p:strVal val="#ppt_x"/>
                                          </p:val>
                                        </p:tav>
                                        <p:tav tm="100000">
                                          <p:val>
                                            <p:strVal val="#ppt_x"/>
                                          </p:val>
                                        </p:tav>
                                      </p:tavLst>
                                    </p:anim>
                                    <p:anim calcmode="lin" valueType="num">
                                      <p:cBhvr>
                                        <p:cTn id="167" dur="1000" fill="hold"/>
                                        <p:tgtEl>
                                          <p:spTgt spid="68"/>
                                        </p:tgtEl>
                                        <p:attrNameLst>
                                          <p:attrName>ppt_y</p:attrName>
                                        </p:attrNameLst>
                                      </p:cBhvr>
                                      <p:tavLst>
                                        <p:tav tm="0">
                                          <p:val>
                                            <p:strVal val="#ppt_y+.1"/>
                                          </p:val>
                                        </p:tav>
                                        <p:tav tm="100000">
                                          <p:val>
                                            <p:strVal val="#ppt_y"/>
                                          </p:val>
                                        </p:tav>
                                      </p:tavLst>
                                    </p:anim>
                                  </p:childTnLst>
                                </p:cTn>
                              </p:par>
                            </p:childTnLst>
                          </p:cTn>
                        </p:par>
                        <p:par>
                          <p:cTn id="168" fill="hold">
                            <p:stCondLst>
                              <p:cond delay="26750"/>
                            </p:stCondLst>
                            <p:childTnLst>
                              <p:par>
                                <p:cTn id="169" presetID="53" presetClass="entr" presetSubtype="16" fill="hold" grpId="0" nodeType="afterEffect">
                                  <p:stCondLst>
                                    <p:cond delay="0"/>
                                  </p:stCondLst>
                                  <p:childTnLst>
                                    <p:set>
                                      <p:cBhvr>
                                        <p:cTn id="170" dur="1" fill="hold">
                                          <p:stCondLst>
                                            <p:cond delay="0"/>
                                          </p:stCondLst>
                                        </p:cTn>
                                        <p:tgtEl>
                                          <p:spTgt spid="55"/>
                                        </p:tgtEl>
                                        <p:attrNameLst>
                                          <p:attrName>style.visibility</p:attrName>
                                        </p:attrNameLst>
                                      </p:cBhvr>
                                      <p:to>
                                        <p:strVal val="visible"/>
                                      </p:to>
                                    </p:set>
                                    <p:anim calcmode="lin" valueType="num">
                                      <p:cBhvr>
                                        <p:cTn id="171" dur="500" fill="hold"/>
                                        <p:tgtEl>
                                          <p:spTgt spid="55"/>
                                        </p:tgtEl>
                                        <p:attrNameLst>
                                          <p:attrName>ppt_w</p:attrName>
                                        </p:attrNameLst>
                                      </p:cBhvr>
                                      <p:tavLst>
                                        <p:tav tm="0">
                                          <p:val>
                                            <p:fltVal val="0"/>
                                          </p:val>
                                        </p:tav>
                                        <p:tav tm="100000">
                                          <p:val>
                                            <p:strVal val="#ppt_w"/>
                                          </p:val>
                                        </p:tav>
                                      </p:tavLst>
                                    </p:anim>
                                    <p:anim calcmode="lin" valueType="num">
                                      <p:cBhvr>
                                        <p:cTn id="172" dur="500" fill="hold"/>
                                        <p:tgtEl>
                                          <p:spTgt spid="55"/>
                                        </p:tgtEl>
                                        <p:attrNameLst>
                                          <p:attrName>ppt_h</p:attrName>
                                        </p:attrNameLst>
                                      </p:cBhvr>
                                      <p:tavLst>
                                        <p:tav tm="0">
                                          <p:val>
                                            <p:fltVal val="0"/>
                                          </p:val>
                                        </p:tav>
                                        <p:tav tm="100000">
                                          <p:val>
                                            <p:strVal val="#ppt_h"/>
                                          </p:val>
                                        </p:tav>
                                      </p:tavLst>
                                    </p:anim>
                                    <p:animEffect transition="in" filter="fade">
                                      <p:cBhvr>
                                        <p:cTn id="173" dur="500"/>
                                        <p:tgtEl>
                                          <p:spTgt spid="55"/>
                                        </p:tgtEl>
                                      </p:cBhvr>
                                    </p:animEffect>
                                  </p:childTnLst>
                                </p:cTn>
                              </p:par>
                            </p:childTnLst>
                          </p:cTn>
                        </p:par>
                        <p:par>
                          <p:cTn id="174" fill="hold">
                            <p:stCondLst>
                              <p:cond delay="27250"/>
                            </p:stCondLst>
                            <p:childTnLst>
                              <p:par>
                                <p:cTn id="175" presetID="16" presetClass="entr" presetSubtype="21" fill="hold" grpId="0" nodeType="afterEffect">
                                  <p:stCondLst>
                                    <p:cond delay="0"/>
                                  </p:stCondLst>
                                  <p:childTnLst>
                                    <p:set>
                                      <p:cBhvr>
                                        <p:cTn id="176" dur="1" fill="hold">
                                          <p:stCondLst>
                                            <p:cond delay="0"/>
                                          </p:stCondLst>
                                        </p:cTn>
                                        <p:tgtEl>
                                          <p:spTgt spid="64"/>
                                        </p:tgtEl>
                                        <p:attrNameLst>
                                          <p:attrName>style.visibility</p:attrName>
                                        </p:attrNameLst>
                                      </p:cBhvr>
                                      <p:to>
                                        <p:strVal val="visible"/>
                                      </p:to>
                                    </p:set>
                                    <p:animEffect transition="in" filter="barn(inVertical)">
                                      <p:cBhvr>
                                        <p:cTn id="177" dur="500"/>
                                        <p:tgtEl>
                                          <p:spTgt spid="64"/>
                                        </p:tgtEl>
                                      </p:cBhvr>
                                    </p:animEffect>
                                  </p:childTnLst>
                                </p:cTn>
                              </p:par>
                            </p:childTnLst>
                          </p:cTn>
                        </p:par>
                        <p:par>
                          <p:cTn id="178" fill="hold">
                            <p:stCondLst>
                              <p:cond delay="27750"/>
                            </p:stCondLst>
                            <p:childTnLst>
                              <p:par>
                                <p:cTn id="179" presetID="22" presetClass="entr" presetSubtype="8" fill="hold" nodeType="afterEffect">
                                  <p:stCondLst>
                                    <p:cond delay="0"/>
                                  </p:stCondLst>
                                  <p:childTnLst>
                                    <p:set>
                                      <p:cBhvr>
                                        <p:cTn id="180" dur="1" fill="hold">
                                          <p:stCondLst>
                                            <p:cond delay="0"/>
                                          </p:stCondLst>
                                        </p:cTn>
                                        <p:tgtEl>
                                          <p:spTgt spid="29"/>
                                        </p:tgtEl>
                                        <p:attrNameLst>
                                          <p:attrName>style.visibility</p:attrName>
                                        </p:attrNameLst>
                                      </p:cBhvr>
                                      <p:to>
                                        <p:strVal val="visible"/>
                                      </p:to>
                                    </p:set>
                                    <p:animEffect transition="in" filter="wipe(left)">
                                      <p:cBhvr>
                                        <p:cTn id="181" dur="500"/>
                                        <p:tgtEl>
                                          <p:spTgt spid="29"/>
                                        </p:tgtEl>
                                      </p:cBhvr>
                                    </p:animEffect>
                                  </p:childTnLst>
                                </p:cTn>
                              </p:par>
                            </p:childTnLst>
                          </p:cTn>
                        </p:par>
                        <p:par>
                          <p:cTn id="182" fill="hold">
                            <p:stCondLst>
                              <p:cond delay="28250"/>
                            </p:stCondLst>
                            <p:childTnLst>
                              <p:par>
                                <p:cTn id="183" presetID="22" presetClass="entr" presetSubtype="4" fill="hold" nodeType="afterEffect">
                                  <p:stCondLst>
                                    <p:cond delay="0"/>
                                  </p:stCondLst>
                                  <p:childTnLst>
                                    <p:set>
                                      <p:cBhvr>
                                        <p:cTn id="184" dur="1" fill="hold">
                                          <p:stCondLst>
                                            <p:cond delay="0"/>
                                          </p:stCondLst>
                                        </p:cTn>
                                        <p:tgtEl>
                                          <p:spTgt spid="86"/>
                                        </p:tgtEl>
                                        <p:attrNameLst>
                                          <p:attrName>style.visibility</p:attrName>
                                        </p:attrNameLst>
                                      </p:cBhvr>
                                      <p:to>
                                        <p:strVal val="visible"/>
                                      </p:to>
                                    </p:set>
                                    <p:animEffect transition="in" filter="wipe(down)">
                                      <p:cBhvr>
                                        <p:cTn id="185" dur="750"/>
                                        <p:tgtEl>
                                          <p:spTgt spid="86"/>
                                        </p:tgtEl>
                                      </p:cBhvr>
                                    </p:animEffect>
                                  </p:childTnLst>
                                </p:cTn>
                              </p:par>
                            </p:childTnLst>
                          </p:cTn>
                        </p:par>
                        <p:par>
                          <p:cTn id="186" fill="hold">
                            <p:stCondLst>
                              <p:cond delay="29000"/>
                            </p:stCondLst>
                            <p:childTnLst>
                              <p:par>
                                <p:cTn id="187" presetID="42" presetClass="entr" presetSubtype="0" fill="hold" grpId="0" nodeType="afterEffect">
                                  <p:stCondLst>
                                    <p:cond delay="0"/>
                                  </p:stCondLst>
                                  <p:childTnLst>
                                    <p:set>
                                      <p:cBhvr>
                                        <p:cTn id="188" dur="1" fill="hold">
                                          <p:stCondLst>
                                            <p:cond delay="0"/>
                                          </p:stCondLst>
                                        </p:cTn>
                                        <p:tgtEl>
                                          <p:spTgt spid="69"/>
                                        </p:tgtEl>
                                        <p:attrNameLst>
                                          <p:attrName>style.visibility</p:attrName>
                                        </p:attrNameLst>
                                      </p:cBhvr>
                                      <p:to>
                                        <p:strVal val="visible"/>
                                      </p:to>
                                    </p:set>
                                    <p:animEffect transition="in" filter="fade">
                                      <p:cBhvr>
                                        <p:cTn id="189" dur="1000"/>
                                        <p:tgtEl>
                                          <p:spTgt spid="69"/>
                                        </p:tgtEl>
                                      </p:cBhvr>
                                    </p:animEffect>
                                    <p:anim calcmode="lin" valueType="num">
                                      <p:cBhvr>
                                        <p:cTn id="190" dur="1000" fill="hold"/>
                                        <p:tgtEl>
                                          <p:spTgt spid="69"/>
                                        </p:tgtEl>
                                        <p:attrNameLst>
                                          <p:attrName>ppt_x</p:attrName>
                                        </p:attrNameLst>
                                      </p:cBhvr>
                                      <p:tavLst>
                                        <p:tav tm="0">
                                          <p:val>
                                            <p:strVal val="#ppt_x"/>
                                          </p:val>
                                        </p:tav>
                                        <p:tav tm="100000">
                                          <p:val>
                                            <p:strVal val="#ppt_x"/>
                                          </p:val>
                                        </p:tav>
                                      </p:tavLst>
                                    </p:anim>
                                    <p:anim calcmode="lin" valueType="num">
                                      <p:cBhvr>
                                        <p:cTn id="191" dur="1000" fill="hold"/>
                                        <p:tgtEl>
                                          <p:spTgt spid="69"/>
                                        </p:tgtEl>
                                        <p:attrNameLst>
                                          <p:attrName>ppt_y</p:attrName>
                                        </p:attrNameLst>
                                      </p:cBhvr>
                                      <p:tavLst>
                                        <p:tav tm="0">
                                          <p:val>
                                            <p:strVal val="#ppt_y+.1"/>
                                          </p:val>
                                        </p:tav>
                                        <p:tav tm="100000">
                                          <p:val>
                                            <p:strVal val="#ppt_y"/>
                                          </p:val>
                                        </p:tav>
                                      </p:tavLst>
                                    </p:anim>
                                  </p:childTnLst>
                                </p:cTn>
                              </p:par>
                            </p:childTnLst>
                          </p:cTn>
                        </p:par>
                        <p:par>
                          <p:cTn id="192" fill="hold">
                            <p:stCondLst>
                              <p:cond delay="30000"/>
                            </p:stCondLst>
                            <p:childTnLst>
                              <p:par>
                                <p:cTn id="193" presetID="53" presetClass="entr" presetSubtype="16" fill="hold" nodeType="afterEffect">
                                  <p:stCondLst>
                                    <p:cond delay="0"/>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500" fill="hold"/>
                                        <p:tgtEl>
                                          <p:spTgt spid="56"/>
                                        </p:tgtEl>
                                        <p:attrNameLst>
                                          <p:attrName>ppt_w</p:attrName>
                                        </p:attrNameLst>
                                      </p:cBhvr>
                                      <p:tavLst>
                                        <p:tav tm="0">
                                          <p:val>
                                            <p:fltVal val="0"/>
                                          </p:val>
                                        </p:tav>
                                        <p:tav tm="100000">
                                          <p:val>
                                            <p:strVal val="#ppt_w"/>
                                          </p:val>
                                        </p:tav>
                                      </p:tavLst>
                                    </p:anim>
                                    <p:anim calcmode="lin" valueType="num">
                                      <p:cBhvr>
                                        <p:cTn id="196" dur="500" fill="hold"/>
                                        <p:tgtEl>
                                          <p:spTgt spid="56"/>
                                        </p:tgtEl>
                                        <p:attrNameLst>
                                          <p:attrName>ppt_h</p:attrName>
                                        </p:attrNameLst>
                                      </p:cBhvr>
                                      <p:tavLst>
                                        <p:tav tm="0">
                                          <p:val>
                                            <p:fltVal val="0"/>
                                          </p:val>
                                        </p:tav>
                                        <p:tav tm="100000">
                                          <p:val>
                                            <p:strVal val="#ppt_h"/>
                                          </p:val>
                                        </p:tav>
                                      </p:tavLst>
                                    </p:anim>
                                    <p:animEffect transition="in" filter="fade">
                                      <p:cBhvr>
                                        <p:cTn id="197" dur="500"/>
                                        <p:tgtEl>
                                          <p:spTgt spid="56"/>
                                        </p:tgtEl>
                                      </p:cBhvr>
                                    </p:animEffect>
                                  </p:childTnLst>
                                </p:cTn>
                              </p:par>
                            </p:childTnLst>
                          </p:cTn>
                        </p:par>
                        <p:par>
                          <p:cTn id="198" fill="hold">
                            <p:stCondLst>
                              <p:cond delay="30500"/>
                            </p:stCondLst>
                            <p:childTnLst>
                              <p:par>
                                <p:cTn id="199" presetID="16" presetClass="entr" presetSubtype="21" fill="hold" grpId="0" nodeType="afterEffect">
                                  <p:stCondLst>
                                    <p:cond delay="0"/>
                                  </p:stCondLst>
                                  <p:childTnLst>
                                    <p:set>
                                      <p:cBhvr>
                                        <p:cTn id="200" dur="1" fill="hold">
                                          <p:stCondLst>
                                            <p:cond delay="0"/>
                                          </p:stCondLst>
                                        </p:cTn>
                                        <p:tgtEl>
                                          <p:spTgt spid="65"/>
                                        </p:tgtEl>
                                        <p:attrNameLst>
                                          <p:attrName>style.visibility</p:attrName>
                                        </p:attrNameLst>
                                      </p:cBhvr>
                                      <p:to>
                                        <p:strVal val="visible"/>
                                      </p:to>
                                    </p:set>
                                    <p:animEffect transition="in" filter="barn(inVertical)">
                                      <p:cBhvr>
                                        <p:cTn id="201" dur="500"/>
                                        <p:tgtEl>
                                          <p:spTgt spid="65"/>
                                        </p:tgtEl>
                                      </p:cBhvr>
                                    </p:animEffect>
                                  </p:childTnLst>
                                </p:cTn>
                              </p:par>
                            </p:childTnLst>
                          </p:cTn>
                        </p:par>
                        <p:par>
                          <p:cTn id="202" fill="hold">
                            <p:stCondLst>
                              <p:cond delay="31000"/>
                            </p:stCondLst>
                            <p:childTnLst>
                              <p:par>
                                <p:cTn id="203" presetID="22" presetClass="entr" presetSubtype="8" fill="hold" nodeType="afterEffect">
                                  <p:stCondLst>
                                    <p:cond delay="0"/>
                                  </p:stCondLst>
                                  <p:childTnLst>
                                    <p:set>
                                      <p:cBhvr>
                                        <p:cTn id="204" dur="1" fill="hold">
                                          <p:stCondLst>
                                            <p:cond delay="0"/>
                                          </p:stCondLst>
                                        </p:cTn>
                                        <p:tgtEl>
                                          <p:spTgt spid="23"/>
                                        </p:tgtEl>
                                        <p:attrNameLst>
                                          <p:attrName>style.visibility</p:attrName>
                                        </p:attrNameLst>
                                      </p:cBhvr>
                                      <p:to>
                                        <p:strVal val="visible"/>
                                      </p:to>
                                    </p:set>
                                    <p:animEffect transition="in" filter="wipe(left)">
                                      <p:cBhvr>
                                        <p:cTn id="205" dur="500"/>
                                        <p:tgtEl>
                                          <p:spTgt spid="23"/>
                                        </p:tgtEl>
                                      </p:cBhvr>
                                    </p:animEffect>
                                  </p:childTnLst>
                                </p:cTn>
                              </p:par>
                            </p:childTnLst>
                          </p:cTn>
                        </p:par>
                        <p:par>
                          <p:cTn id="206" fill="hold">
                            <p:stCondLst>
                              <p:cond delay="31500"/>
                            </p:stCondLst>
                            <p:childTnLst>
                              <p:par>
                                <p:cTn id="207" presetID="22" presetClass="entr" presetSubtype="4" fill="hold" nodeType="afterEffect">
                                  <p:stCondLst>
                                    <p:cond delay="0"/>
                                  </p:stCondLst>
                                  <p:childTnLst>
                                    <p:set>
                                      <p:cBhvr>
                                        <p:cTn id="208" dur="1" fill="hold">
                                          <p:stCondLst>
                                            <p:cond delay="0"/>
                                          </p:stCondLst>
                                        </p:cTn>
                                        <p:tgtEl>
                                          <p:spTgt spid="87"/>
                                        </p:tgtEl>
                                        <p:attrNameLst>
                                          <p:attrName>style.visibility</p:attrName>
                                        </p:attrNameLst>
                                      </p:cBhvr>
                                      <p:to>
                                        <p:strVal val="visible"/>
                                      </p:to>
                                    </p:set>
                                    <p:animEffect transition="in" filter="wipe(down)">
                                      <p:cBhvr>
                                        <p:cTn id="209" dur="750"/>
                                        <p:tgtEl>
                                          <p:spTgt spid="87"/>
                                        </p:tgtEl>
                                      </p:cBhvr>
                                    </p:animEffect>
                                  </p:childTnLst>
                                </p:cTn>
                              </p:par>
                            </p:childTnLst>
                          </p:cTn>
                        </p:par>
                        <p:par>
                          <p:cTn id="210" fill="hold">
                            <p:stCondLst>
                              <p:cond delay="32250"/>
                            </p:stCondLst>
                            <p:childTnLst>
                              <p:par>
                                <p:cTn id="211" presetID="42" presetClass="entr" presetSubtype="0" fill="hold" grpId="0" nodeType="afterEffect">
                                  <p:stCondLst>
                                    <p:cond delay="0"/>
                                  </p:stCondLst>
                                  <p:childTnLst>
                                    <p:set>
                                      <p:cBhvr>
                                        <p:cTn id="212" dur="1" fill="hold">
                                          <p:stCondLst>
                                            <p:cond delay="0"/>
                                          </p:stCondLst>
                                        </p:cTn>
                                        <p:tgtEl>
                                          <p:spTgt spid="70"/>
                                        </p:tgtEl>
                                        <p:attrNameLst>
                                          <p:attrName>style.visibility</p:attrName>
                                        </p:attrNameLst>
                                      </p:cBhvr>
                                      <p:to>
                                        <p:strVal val="visible"/>
                                      </p:to>
                                    </p:set>
                                    <p:animEffect transition="in" filter="fade">
                                      <p:cBhvr>
                                        <p:cTn id="213" dur="1000"/>
                                        <p:tgtEl>
                                          <p:spTgt spid="70"/>
                                        </p:tgtEl>
                                      </p:cBhvr>
                                    </p:animEffect>
                                    <p:anim calcmode="lin" valueType="num">
                                      <p:cBhvr>
                                        <p:cTn id="214" dur="1000" fill="hold"/>
                                        <p:tgtEl>
                                          <p:spTgt spid="70"/>
                                        </p:tgtEl>
                                        <p:attrNameLst>
                                          <p:attrName>ppt_x</p:attrName>
                                        </p:attrNameLst>
                                      </p:cBhvr>
                                      <p:tavLst>
                                        <p:tav tm="0">
                                          <p:val>
                                            <p:strVal val="#ppt_x"/>
                                          </p:val>
                                        </p:tav>
                                        <p:tav tm="100000">
                                          <p:val>
                                            <p:strVal val="#ppt_x"/>
                                          </p:val>
                                        </p:tav>
                                      </p:tavLst>
                                    </p:anim>
                                    <p:anim calcmode="lin" valueType="num">
                                      <p:cBhvr>
                                        <p:cTn id="215" dur="1000" fill="hold"/>
                                        <p:tgtEl>
                                          <p:spTgt spid="70"/>
                                        </p:tgtEl>
                                        <p:attrNameLst>
                                          <p:attrName>ppt_y</p:attrName>
                                        </p:attrNameLst>
                                      </p:cBhvr>
                                      <p:tavLst>
                                        <p:tav tm="0">
                                          <p:val>
                                            <p:strVal val="#ppt_y+.1"/>
                                          </p:val>
                                        </p:tav>
                                        <p:tav tm="100000">
                                          <p:val>
                                            <p:strVal val="#ppt_y"/>
                                          </p:val>
                                        </p:tav>
                                      </p:tavLst>
                                    </p:anim>
                                  </p:childTnLst>
                                </p:cTn>
                              </p:par>
                            </p:childTnLst>
                          </p:cTn>
                        </p:par>
                        <p:par>
                          <p:cTn id="216" fill="hold">
                            <p:stCondLst>
                              <p:cond delay="33250"/>
                            </p:stCondLst>
                            <p:childTnLst>
                              <p:par>
                                <p:cTn id="217" presetID="53" presetClass="entr" presetSubtype="16" fill="hold" nodeType="after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p:cTn id="219" dur="500" fill="hold"/>
                                        <p:tgtEl>
                                          <p:spTgt spid="59"/>
                                        </p:tgtEl>
                                        <p:attrNameLst>
                                          <p:attrName>ppt_w</p:attrName>
                                        </p:attrNameLst>
                                      </p:cBhvr>
                                      <p:tavLst>
                                        <p:tav tm="0">
                                          <p:val>
                                            <p:fltVal val="0"/>
                                          </p:val>
                                        </p:tav>
                                        <p:tav tm="100000">
                                          <p:val>
                                            <p:strVal val="#ppt_w"/>
                                          </p:val>
                                        </p:tav>
                                      </p:tavLst>
                                    </p:anim>
                                    <p:anim calcmode="lin" valueType="num">
                                      <p:cBhvr>
                                        <p:cTn id="220" dur="500" fill="hold"/>
                                        <p:tgtEl>
                                          <p:spTgt spid="59"/>
                                        </p:tgtEl>
                                        <p:attrNameLst>
                                          <p:attrName>ppt_h</p:attrName>
                                        </p:attrNameLst>
                                      </p:cBhvr>
                                      <p:tavLst>
                                        <p:tav tm="0">
                                          <p:val>
                                            <p:fltVal val="0"/>
                                          </p:val>
                                        </p:tav>
                                        <p:tav tm="100000">
                                          <p:val>
                                            <p:strVal val="#ppt_h"/>
                                          </p:val>
                                        </p:tav>
                                      </p:tavLst>
                                    </p:anim>
                                    <p:animEffect transition="in" filter="fade">
                                      <p:cBhvr>
                                        <p:cTn id="221" dur="500"/>
                                        <p:tgtEl>
                                          <p:spTgt spid="59"/>
                                        </p:tgtEl>
                                      </p:cBhvr>
                                    </p:animEffect>
                                  </p:childTnLst>
                                </p:cTn>
                              </p:par>
                            </p:childTnLst>
                          </p:cTn>
                        </p:par>
                        <p:par>
                          <p:cTn id="222" fill="hold">
                            <p:stCondLst>
                              <p:cond delay="33750"/>
                            </p:stCondLst>
                            <p:childTnLst>
                              <p:par>
                                <p:cTn id="223" presetID="16" presetClass="entr" presetSubtype="21" fill="hold" grpId="0" nodeType="afterEffect">
                                  <p:stCondLst>
                                    <p:cond delay="0"/>
                                  </p:stCondLst>
                                  <p:childTnLst>
                                    <p:set>
                                      <p:cBhvr>
                                        <p:cTn id="224" dur="1" fill="hold">
                                          <p:stCondLst>
                                            <p:cond delay="0"/>
                                          </p:stCondLst>
                                        </p:cTn>
                                        <p:tgtEl>
                                          <p:spTgt spid="66"/>
                                        </p:tgtEl>
                                        <p:attrNameLst>
                                          <p:attrName>style.visibility</p:attrName>
                                        </p:attrNameLst>
                                      </p:cBhvr>
                                      <p:to>
                                        <p:strVal val="visible"/>
                                      </p:to>
                                    </p:set>
                                    <p:animEffect transition="in" filter="barn(inVertical)">
                                      <p:cBhvr>
                                        <p:cTn id="225" dur="500"/>
                                        <p:tgtEl>
                                          <p:spTgt spid="66"/>
                                        </p:tgtEl>
                                      </p:cBhvr>
                                    </p:animEffect>
                                  </p:childTnLst>
                                </p:cTn>
                              </p:par>
                            </p:childTnLst>
                          </p:cTn>
                        </p:par>
                        <p:par>
                          <p:cTn id="226" fill="hold">
                            <p:stCondLst>
                              <p:cond delay="34250"/>
                            </p:stCondLst>
                            <p:childTnLst>
                              <p:par>
                                <p:cTn id="227" presetID="22" presetClass="entr" presetSubtype="8" fill="hold" nodeType="afterEffect">
                                  <p:stCondLst>
                                    <p:cond delay="0"/>
                                  </p:stCondLst>
                                  <p:childTnLst>
                                    <p:set>
                                      <p:cBhvr>
                                        <p:cTn id="228" dur="1" fill="hold">
                                          <p:stCondLst>
                                            <p:cond delay="0"/>
                                          </p:stCondLst>
                                        </p:cTn>
                                        <p:tgtEl>
                                          <p:spTgt spid="17"/>
                                        </p:tgtEl>
                                        <p:attrNameLst>
                                          <p:attrName>style.visibility</p:attrName>
                                        </p:attrNameLst>
                                      </p:cBhvr>
                                      <p:to>
                                        <p:strVal val="visible"/>
                                      </p:to>
                                    </p:set>
                                    <p:animEffect transition="in" filter="wipe(left)">
                                      <p:cBhvr>
                                        <p:cTn id="229" dur="500"/>
                                        <p:tgtEl>
                                          <p:spTgt spid="17"/>
                                        </p:tgtEl>
                                      </p:cBhvr>
                                    </p:animEffect>
                                  </p:childTnLst>
                                </p:cTn>
                              </p:par>
                            </p:childTnLst>
                          </p:cTn>
                        </p:par>
                        <p:par>
                          <p:cTn id="230" fill="hold">
                            <p:stCondLst>
                              <p:cond delay="34750"/>
                            </p:stCondLst>
                            <p:childTnLst>
                              <p:par>
                                <p:cTn id="231" presetID="22" presetClass="entr" presetSubtype="4" fill="hold" nodeType="afterEffect">
                                  <p:stCondLst>
                                    <p:cond delay="0"/>
                                  </p:stCondLst>
                                  <p:childTnLst>
                                    <p:set>
                                      <p:cBhvr>
                                        <p:cTn id="232" dur="1" fill="hold">
                                          <p:stCondLst>
                                            <p:cond delay="0"/>
                                          </p:stCondLst>
                                        </p:cTn>
                                        <p:tgtEl>
                                          <p:spTgt spid="88"/>
                                        </p:tgtEl>
                                        <p:attrNameLst>
                                          <p:attrName>style.visibility</p:attrName>
                                        </p:attrNameLst>
                                      </p:cBhvr>
                                      <p:to>
                                        <p:strVal val="visible"/>
                                      </p:to>
                                    </p:set>
                                    <p:animEffect transition="in" filter="wipe(down)">
                                      <p:cBhvr>
                                        <p:cTn id="233" dur="750"/>
                                        <p:tgtEl>
                                          <p:spTgt spid="88"/>
                                        </p:tgtEl>
                                      </p:cBhvr>
                                    </p:animEffect>
                                  </p:childTnLst>
                                </p:cTn>
                              </p:par>
                            </p:childTnLst>
                          </p:cTn>
                        </p:par>
                        <p:par>
                          <p:cTn id="234" fill="hold">
                            <p:stCondLst>
                              <p:cond delay="35500"/>
                            </p:stCondLst>
                            <p:childTnLst>
                              <p:par>
                                <p:cTn id="235" presetID="42" presetClass="entr" presetSubtype="0" fill="hold" grpId="0" nodeType="afterEffect">
                                  <p:stCondLst>
                                    <p:cond delay="0"/>
                                  </p:stCondLst>
                                  <p:childTnLst>
                                    <p:set>
                                      <p:cBhvr>
                                        <p:cTn id="236" dur="1" fill="hold">
                                          <p:stCondLst>
                                            <p:cond delay="0"/>
                                          </p:stCondLst>
                                        </p:cTn>
                                        <p:tgtEl>
                                          <p:spTgt spid="74"/>
                                        </p:tgtEl>
                                        <p:attrNameLst>
                                          <p:attrName>style.visibility</p:attrName>
                                        </p:attrNameLst>
                                      </p:cBhvr>
                                      <p:to>
                                        <p:strVal val="visible"/>
                                      </p:to>
                                    </p:set>
                                    <p:animEffect transition="in" filter="fade">
                                      <p:cBhvr>
                                        <p:cTn id="237" dur="1000"/>
                                        <p:tgtEl>
                                          <p:spTgt spid="74"/>
                                        </p:tgtEl>
                                      </p:cBhvr>
                                    </p:animEffect>
                                    <p:anim calcmode="lin" valueType="num">
                                      <p:cBhvr>
                                        <p:cTn id="238" dur="1000" fill="hold"/>
                                        <p:tgtEl>
                                          <p:spTgt spid="74"/>
                                        </p:tgtEl>
                                        <p:attrNameLst>
                                          <p:attrName>ppt_x</p:attrName>
                                        </p:attrNameLst>
                                      </p:cBhvr>
                                      <p:tavLst>
                                        <p:tav tm="0">
                                          <p:val>
                                            <p:strVal val="#ppt_x"/>
                                          </p:val>
                                        </p:tav>
                                        <p:tav tm="100000">
                                          <p:val>
                                            <p:strVal val="#ppt_x"/>
                                          </p:val>
                                        </p:tav>
                                      </p:tavLst>
                                    </p:anim>
                                    <p:anim calcmode="lin" valueType="num">
                                      <p:cBhvr>
                                        <p:cTn id="23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3" grpId="0"/>
      <p:bldP spid="5" grpId="0"/>
      <p:bldP spid="6" grpId="0" animBg="1"/>
      <p:bldP spid="13" grpId="0" animBg="1"/>
      <p:bldP spid="15" grpId="0" animBg="1"/>
      <p:bldP spid="20" grpId="0" animBg="1"/>
      <p:bldP spid="21" grpId="0" animBg="1"/>
      <p:bldP spid="22" grpId="0" animBg="1"/>
      <p:bldP spid="27" grpId="0" animBg="1"/>
      <p:bldP spid="28" grpId="0" animBg="1"/>
      <p:bldP spid="32" grpId="0" animBg="1"/>
      <p:bldP spid="33" grpId="0" animBg="1"/>
      <p:bldP spid="37" grpId="0" animBg="1"/>
      <p:bldP spid="39" grpId="0" animBg="1"/>
      <p:bldP spid="45" grpId="0"/>
      <p:bldP spid="46" grpId="0"/>
      <p:bldP spid="47" grpId="0"/>
      <p:bldP spid="51" grpId="0" animBg="1"/>
      <p:bldP spid="55" grpId="0" animBg="1"/>
      <p:bldP spid="62" grpId="0"/>
      <p:bldP spid="63" grpId="0"/>
      <p:bldP spid="64" grpId="0"/>
      <p:bldP spid="65" grpId="0"/>
      <p:bldP spid="66" grpId="0"/>
      <p:bldP spid="67" grpId="0"/>
      <p:bldP spid="68" grpId="0"/>
      <p:bldP spid="69" grpId="0"/>
      <p:bldP spid="70" grpId="0"/>
      <p:bldP spid="74" grpId="0"/>
      <p:bldP spid="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42</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Arrows Infographic</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6" name="Freeform 5"/>
          <p:cNvSpPr>
            <a:spLocks/>
          </p:cNvSpPr>
          <p:nvPr/>
        </p:nvSpPr>
        <p:spPr bwMode="auto">
          <a:xfrm>
            <a:off x="4566070" y="4767907"/>
            <a:ext cx="782832" cy="578956"/>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4824836" y="3540731"/>
            <a:ext cx="852097" cy="373773"/>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4224970" y="2112292"/>
            <a:ext cx="605093" cy="755387"/>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3141552" y="1674481"/>
            <a:ext cx="247004" cy="842949"/>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126316" y="4763987"/>
            <a:ext cx="782832" cy="577649"/>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98285" y="3539424"/>
            <a:ext cx="852097" cy="371159"/>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645155" y="2107064"/>
            <a:ext cx="606400" cy="758001"/>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877782" y="2744830"/>
            <a:ext cx="2744485" cy="3609651"/>
            <a:chOff x="2066468" y="2628718"/>
            <a:chExt cx="2744485" cy="3609651"/>
          </a:xfrm>
        </p:grpSpPr>
        <p:sp>
          <p:nvSpPr>
            <p:cNvPr id="14" name="Freeform 13"/>
            <p:cNvSpPr>
              <a:spLocks/>
            </p:cNvSpPr>
            <p:nvPr/>
          </p:nvSpPr>
          <p:spPr bwMode="auto">
            <a:xfrm>
              <a:off x="2925100" y="5888120"/>
              <a:ext cx="1059894" cy="350249"/>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2066468" y="2628718"/>
              <a:ext cx="2744485" cy="3354806"/>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Oval 14"/>
          <p:cNvSpPr>
            <a:spLocks noChangeArrowheads="1"/>
          </p:cNvSpPr>
          <p:nvPr/>
        </p:nvSpPr>
        <p:spPr bwMode="auto">
          <a:xfrm>
            <a:off x="2412303" y="3245372"/>
            <a:ext cx="1755163" cy="175516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Oval 15"/>
          <p:cNvSpPr>
            <a:spLocks noChangeArrowheads="1"/>
          </p:cNvSpPr>
          <p:nvPr/>
        </p:nvSpPr>
        <p:spPr bwMode="auto">
          <a:xfrm>
            <a:off x="2586121" y="3420496"/>
            <a:ext cx="1406222" cy="14049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auto">
          <a:xfrm>
            <a:off x="2736414" y="3570789"/>
            <a:ext cx="1105635" cy="1105635"/>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auto">
          <a:xfrm>
            <a:off x="2899776" y="3732845"/>
            <a:ext cx="778911" cy="7802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8"/>
          <p:cNvSpPr>
            <a:spLocks noChangeArrowheads="1"/>
          </p:cNvSpPr>
          <p:nvPr/>
        </p:nvSpPr>
        <p:spPr bwMode="auto">
          <a:xfrm>
            <a:off x="3044842" y="3877910"/>
            <a:ext cx="487473" cy="490087"/>
          </a:xfrm>
          <a:prstGeom prst="ellipse">
            <a:avLst/>
          </a:pr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auto">
          <a:xfrm>
            <a:off x="3197749" y="4033431"/>
            <a:ext cx="181659" cy="1816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auto">
          <a:xfrm>
            <a:off x="3250025" y="3123830"/>
            <a:ext cx="1035063" cy="1037677"/>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3289231" y="3097692"/>
            <a:ext cx="1035063" cy="1037677"/>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4"/>
          <p:cNvGrpSpPr>
            <a:grpSpLocks noChangeAspect="1"/>
          </p:cNvGrpSpPr>
          <p:nvPr/>
        </p:nvGrpSpPr>
        <p:grpSpPr bwMode="auto">
          <a:xfrm flipH="1">
            <a:off x="6530336" y="3985671"/>
            <a:ext cx="1015334" cy="877680"/>
            <a:chOff x="2883" y="375"/>
            <a:chExt cx="1938" cy="1977"/>
          </a:xfrm>
        </p:grpSpPr>
        <p:sp>
          <p:nvSpPr>
            <p:cNvPr id="2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solidFill>
              <a:schemeClr val="bg1">
                <a:lumMod val="5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solidFill>
              <a:schemeClr val="tx1">
                <a:lumMod val="85000"/>
                <a:lumOff val="1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solidFill>
              <a:schemeClr val="accent2">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solidFill>
              <a:schemeClr val="accent2">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7B7B7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
          <p:cNvGrpSpPr>
            <a:grpSpLocks noChangeAspect="1"/>
          </p:cNvGrpSpPr>
          <p:nvPr/>
        </p:nvGrpSpPr>
        <p:grpSpPr bwMode="auto">
          <a:xfrm flipH="1">
            <a:off x="7487825" y="3985671"/>
            <a:ext cx="1249385" cy="1080000"/>
            <a:chOff x="2883" y="375"/>
            <a:chExt cx="1938" cy="1977"/>
          </a:xfrm>
        </p:grpSpPr>
        <p:sp>
          <p:nvSpPr>
            <p:cNvPr id="3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solidFill>
              <a:schemeClr val="bg1">
                <a:lumMod val="5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solidFill>
              <a:schemeClr val="tx1">
                <a:lumMod val="85000"/>
                <a:lumOff val="1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solidFill>
              <a:schemeClr val="accent3">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solidFill>
              <a:schemeClr val="accent3">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solidFill>
              <a:schemeClr val="accent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solidFill>
              <a:schemeClr val="accent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solidFill>
              <a:schemeClr val="accent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7B7B7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
          <p:cNvGrpSpPr>
            <a:grpSpLocks noChangeAspect="1"/>
          </p:cNvGrpSpPr>
          <p:nvPr/>
        </p:nvGrpSpPr>
        <p:grpSpPr bwMode="auto">
          <a:xfrm flipH="1">
            <a:off x="8705401" y="3985671"/>
            <a:ext cx="1249385" cy="1080000"/>
            <a:chOff x="2883" y="375"/>
            <a:chExt cx="1938" cy="1977"/>
          </a:xfrm>
        </p:grpSpPr>
        <p:sp>
          <p:nvSpPr>
            <p:cNvPr id="4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solidFill>
              <a:schemeClr val="bg1">
                <a:lumMod val="5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solidFill>
              <a:schemeClr val="tx1">
                <a:lumMod val="85000"/>
                <a:lumOff val="1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solidFill>
              <a:schemeClr val="accent4">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solidFill>
              <a:schemeClr val="accent4">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solidFill>
              <a:schemeClr val="accent4"/>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solidFill>
              <a:schemeClr val="accent4"/>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solidFill>
              <a:schemeClr val="accent4"/>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7B7B7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
          <p:cNvGrpSpPr>
            <a:grpSpLocks noChangeAspect="1"/>
          </p:cNvGrpSpPr>
          <p:nvPr/>
        </p:nvGrpSpPr>
        <p:grpSpPr bwMode="auto">
          <a:xfrm flipH="1">
            <a:off x="9944543" y="3985671"/>
            <a:ext cx="1249385" cy="1080000"/>
            <a:chOff x="2883" y="375"/>
            <a:chExt cx="1938" cy="1977"/>
          </a:xfrm>
        </p:grpSpPr>
        <p:sp>
          <p:nvSpPr>
            <p:cNvPr id="5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solidFill>
              <a:schemeClr val="bg1">
                <a:lumMod val="5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solidFill>
              <a:schemeClr val="tx1">
                <a:lumMod val="85000"/>
                <a:lumOff val="1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7B7B7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4" name="Content Placeholder 2"/>
          <p:cNvSpPr txBox="1">
            <a:spLocks/>
          </p:cNvSpPr>
          <p:nvPr/>
        </p:nvSpPr>
        <p:spPr>
          <a:xfrm>
            <a:off x="6257642" y="2360926"/>
            <a:ext cx="4990877" cy="145764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70000"/>
              </a:lnSpc>
            </a:pPr>
            <a:r>
              <a:rPr lang="id-ID" sz="2000" dirty="0" smtClean="0">
                <a:solidFill>
                  <a:schemeClr val="bg1">
                    <a:lumMod val="50000"/>
                  </a:schemeClr>
                </a:solidFill>
                <a:latin typeface="Lato" panose="020F0502020204030203" pitchFamily="34" charset="0"/>
              </a:rPr>
              <a:t>Simple Analisys</a:t>
            </a:r>
            <a:endParaRPr lang="id-ID" sz="2000" b="1" dirty="0" smtClean="0">
              <a:solidFill>
                <a:schemeClr val="bg1">
                  <a:lumMod val="50000"/>
                </a:schemeClr>
              </a:solidFill>
              <a:latin typeface="Lato" panose="020F0502020204030203" pitchFamily="34" charset="0"/>
              <a:ea typeface="Roboto" panose="02000000000000000000" pitchFamily="2" charset="0"/>
              <a:cs typeface="Arial" panose="020B0604020202020204" pitchFamily="34" charset="0"/>
            </a:endParaRP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a galley of type and scrambled it to make a type specimen book. It has survived not only five centuries, but also the leap into electronic typesetting.</a:t>
            </a:r>
            <a:r>
              <a:rPr lang="id-ID" sz="1100" dirty="0" smtClean="0">
                <a:solidFill>
                  <a:schemeClr val="bg1">
                    <a:lumMod val="65000"/>
                  </a:schemeClr>
                </a:solidFill>
                <a:ea typeface="Roboto" panose="02000000000000000000" pitchFamily="2" charset="0"/>
                <a:cs typeface="Arial" panose="020B0604020202020204" pitchFamily="34" charset="0"/>
              </a:rPr>
              <a:t> </a:t>
            </a:r>
            <a:r>
              <a:rPr lang="en-US" sz="1100" dirty="0" smtClean="0">
                <a:solidFill>
                  <a:schemeClr val="bg1">
                    <a:lumMod val="65000"/>
                  </a:schemeClr>
                </a:solidFill>
                <a:ea typeface="Roboto" panose="02000000000000000000" pitchFamily="2" charset="0"/>
                <a:cs typeface="Arial" panose="020B0604020202020204" pitchFamily="34" charset="0"/>
              </a:rPr>
              <a:t>It was </a:t>
            </a:r>
            <a:r>
              <a:rPr lang="en-US" sz="1100" dirty="0" err="1" smtClean="0">
                <a:solidFill>
                  <a:schemeClr val="bg1">
                    <a:lumMod val="65000"/>
                  </a:schemeClr>
                </a:solidFill>
                <a:ea typeface="Roboto" panose="02000000000000000000" pitchFamily="2" charset="0"/>
                <a:cs typeface="Arial" panose="020B0604020202020204" pitchFamily="34" charset="0"/>
              </a:rPr>
              <a:t>popularised</a:t>
            </a:r>
            <a:r>
              <a:rPr lang="en-US" sz="1100" dirty="0" smtClean="0">
                <a:solidFill>
                  <a:schemeClr val="bg1">
                    <a:lumMod val="65000"/>
                  </a:schemeClr>
                </a:solidFill>
                <a:ea typeface="Roboto" panose="02000000000000000000" pitchFamily="2" charset="0"/>
                <a:cs typeface="Arial" panose="020B0604020202020204" pitchFamily="34" charset="0"/>
              </a:rPr>
              <a:t> in the 1960s with the release of </a:t>
            </a:r>
            <a:r>
              <a:rPr lang="en-US" sz="1100" dirty="0" err="1" smtClean="0">
                <a:solidFill>
                  <a:schemeClr val="bg1">
                    <a:lumMod val="65000"/>
                  </a:schemeClr>
                </a:solidFill>
                <a:ea typeface="Roboto" panose="02000000000000000000" pitchFamily="2" charset="0"/>
                <a:cs typeface="Arial" panose="020B0604020202020204" pitchFamily="34" charset="0"/>
              </a:rPr>
              <a:t>Letraset</a:t>
            </a:r>
            <a:r>
              <a:rPr lang="en-US" sz="1100" dirty="0" smtClean="0">
                <a:solidFill>
                  <a:schemeClr val="bg1">
                    <a:lumMod val="65000"/>
                  </a:schemeClr>
                </a:solidFill>
                <a:ea typeface="Roboto" panose="02000000000000000000" pitchFamily="2" charset="0"/>
                <a:cs typeface="Arial" panose="020B0604020202020204" pitchFamily="34" charset="0"/>
              </a:rPr>
              <a:t> sheets containing Lorem </a:t>
            </a:r>
            <a:r>
              <a:rPr lang="en-US" sz="1100" dirty="0" err="1" smtClean="0">
                <a:solidFill>
                  <a:schemeClr val="bg1">
                    <a:lumMod val="65000"/>
                  </a:schemeClr>
                </a:solidFill>
                <a:ea typeface="Roboto" panose="02000000000000000000" pitchFamily="2" charset="0"/>
                <a:cs typeface="Arial" panose="020B0604020202020204" pitchFamily="34" charset="0"/>
              </a:rPr>
              <a:t>Ipsum</a:t>
            </a:r>
            <a:r>
              <a:rPr lang="en-US" sz="1100" dirty="0" smtClean="0">
                <a:solidFill>
                  <a:schemeClr val="bg1">
                    <a:lumMod val="65000"/>
                  </a:schemeClr>
                </a:solidFill>
                <a:ea typeface="Roboto" panose="02000000000000000000" pitchFamily="2" charset="0"/>
                <a:cs typeface="Arial" panose="020B0604020202020204" pitchFamily="34" charset="0"/>
              </a:rPr>
              <a:t> passages</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i="1" dirty="0">
              <a:solidFill>
                <a:schemeClr val="bg1">
                  <a:lumMod val="75000"/>
                </a:schemeClr>
              </a:solidFill>
              <a:ea typeface="Roboto" panose="02000000000000000000" pitchFamily="2" charset="0"/>
              <a:cs typeface="Arial" panose="020B0604020202020204" pitchFamily="34" charset="0"/>
            </a:endParaRPr>
          </a:p>
        </p:txBody>
      </p:sp>
      <p:sp>
        <p:nvSpPr>
          <p:cNvPr id="65" name="Content Placeholder 2"/>
          <p:cNvSpPr txBox="1">
            <a:spLocks/>
          </p:cNvSpPr>
          <p:nvPr/>
        </p:nvSpPr>
        <p:spPr>
          <a:xfrm>
            <a:off x="6203049" y="5122083"/>
            <a:ext cx="1048131" cy="333964"/>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2"/>
                </a:solidFill>
                <a:ea typeface="Roboto" panose="02000000000000000000" pitchFamily="2" charset="0"/>
                <a:cs typeface="Arial" panose="020B0604020202020204" pitchFamily="34" charset="0"/>
              </a:rPr>
              <a:t>Goal</a:t>
            </a:r>
            <a:endParaRPr lang="en-US" sz="1100" dirty="0">
              <a:solidFill>
                <a:schemeClr val="accent2"/>
              </a:solidFill>
              <a:ea typeface="Roboto" panose="02000000000000000000" pitchFamily="2" charset="0"/>
              <a:cs typeface="Arial" panose="020B0604020202020204" pitchFamily="34" charset="0"/>
            </a:endParaRPr>
          </a:p>
        </p:txBody>
      </p:sp>
      <p:sp>
        <p:nvSpPr>
          <p:cNvPr id="66" name="Content Placeholder 2"/>
          <p:cNvSpPr txBox="1">
            <a:spLocks/>
          </p:cNvSpPr>
          <p:nvPr/>
        </p:nvSpPr>
        <p:spPr>
          <a:xfrm>
            <a:off x="7380660" y="5112015"/>
            <a:ext cx="1048131" cy="333964"/>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3"/>
                </a:solidFill>
                <a:ea typeface="Roboto" panose="02000000000000000000" pitchFamily="2" charset="0"/>
                <a:cs typeface="Arial" panose="020B0604020202020204" pitchFamily="34" charset="0"/>
              </a:rPr>
              <a:t>Planning</a:t>
            </a:r>
            <a:endParaRPr lang="en-US" sz="1100" dirty="0">
              <a:solidFill>
                <a:schemeClr val="accent3"/>
              </a:solidFill>
              <a:ea typeface="Roboto" panose="02000000000000000000" pitchFamily="2" charset="0"/>
              <a:cs typeface="Arial" panose="020B0604020202020204" pitchFamily="34" charset="0"/>
            </a:endParaRPr>
          </a:p>
        </p:txBody>
      </p:sp>
      <p:sp>
        <p:nvSpPr>
          <p:cNvPr id="67" name="Content Placeholder 2"/>
          <p:cNvSpPr txBox="1">
            <a:spLocks/>
          </p:cNvSpPr>
          <p:nvPr/>
        </p:nvSpPr>
        <p:spPr>
          <a:xfrm>
            <a:off x="8596521" y="5112015"/>
            <a:ext cx="1048131" cy="333964"/>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4"/>
                </a:solidFill>
                <a:ea typeface="Roboto" panose="02000000000000000000" pitchFamily="2" charset="0"/>
                <a:cs typeface="Arial" panose="020B0604020202020204" pitchFamily="34" charset="0"/>
              </a:rPr>
              <a:t>Action</a:t>
            </a:r>
            <a:endParaRPr lang="en-US" sz="1100" dirty="0">
              <a:solidFill>
                <a:schemeClr val="accent4"/>
              </a:solidFill>
              <a:ea typeface="Roboto" panose="02000000000000000000" pitchFamily="2" charset="0"/>
              <a:cs typeface="Arial" panose="020B0604020202020204" pitchFamily="34" charset="0"/>
            </a:endParaRPr>
          </a:p>
        </p:txBody>
      </p:sp>
      <p:sp>
        <p:nvSpPr>
          <p:cNvPr id="68" name="Content Placeholder 2"/>
          <p:cNvSpPr txBox="1">
            <a:spLocks/>
          </p:cNvSpPr>
          <p:nvPr/>
        </p:nvSpPr>
        <p:spPr>
          <a:xfrm>
            <a:off x="9820933" y="5111479"/>
            <a:ext cx="1048131" cy="333964"/>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dirty="0" smtClean="0">
                <a:solidFill>
                  <a:schemeClr val="accent5"/>
                </a:solidFill>
                <a:ea typeface="Roboto" panose="02000000000000000000" pitchFamily="2" charset="0"/>
                <a:cs typeface="Arial" panose="020B0604020202020204" pitchFamily="34" charset="0"/>
              </a:rPr>
              <a:t>Control</a:t>
            </a:r>
            <a:endParaRPr lang="en-US" sz="1100" dirty="0">
              <a:solidFill>
                <a:schemeClr val="accent5"/>
              </a:solidFill>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3786787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750"/>
                                        <p:tgtEl>
                                          <p:spTgt spid="20"/>
                                        </p:tgtEl>
                                      </p:cBhvr>
                                    </p:animEffect>
                                  </p:childTnLst>
                                </p:cTn>
                              </p:par>
                            </p:childTnLst>
                          </p:cTn>
                        </p:par>
                        <p:par>
                          <p:cTn id="28" fill="hold">
                            <p:stCondLst>
                              <p:cond delay="4250"/>
                            </p:stCondLst>
                            <p:childTnLst>
                              <p:par>
                                <p:cTn id="29" presetID="2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475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par>
                          <p:cTn id="36" fill="hold">
                            <p:stCondLst>
                              <p:cond delay="5250"/>
                            </p:stCondLst>
                            <p:childTnLst>
                              <p:par>
                                <p:cTn id="37" presetID="22" presetClass="entr" presetSubtype="4"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par>
                          <p:cTn id="40" fill="hold">
                            <p:stCondLst>
                              <p:cond delay="5750"/>
                            </p:stCondLst>
                            <p:childTnLst>
                              <p:par>
                                <p:cTn id="41" presetID="22" presetClass="entr" presetSubtype="4"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par>
                          <p:cTn id="44" fill="hold">
                            <p:stCondLst>
                              <p:cond delay="625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6750"/>
                            </p:stCondLst>
                            <p:childTnLst>
                              <p:par>
                                <p:cTn id="49" presetID="22" presetClass="entr" presetSubtype="8"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7250"/>
                            </p:stCondLst>
                            <p:childTnLst>
                              <p:par>
                                <p:cTn id="53" presetID="22" presetClass="entr" presetSubtype="8"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par>
                          <p:cTn id="56" fill="hold">
                            <p:stCondLst>
                              <p:cond delay="7750"/>
                            </p:stCondLst>
                            <p:childTnLst>
                              <p:par>
                                <p:cTn id="57" presetID="2" presetClass="entr" presetSubtype="3"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0-#ppt_h/2"/>
                                          </p:val>
                                        </p:tav>
                                        <p:tav tm="100000">
                                          <p:val>
                                            <p:strVal val="#ppt_y"/>
                                          </p:val>
                                        </p:tav>
                                      </p:tavLst>
                                    </p:anim>
                                  </p:childTnLst>
                                </p:cTn>
                              </p:par>
                            </p:childTnLst>
                          </p:cTn>
                        </p:par>
                        <p:par>
                          <p:cTn id="61" fill="hold">
                            <p:stCondLst>
                              <p:cond delay="8250"/>
                            </p:stCondLst>
                            <p:childTnLst>
                              <p:par>
                                <p:cTn id="62" presetID="42"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1000" fill="hold"/>
                                        <p:tgtEl>
                                          <p:spTgt spid="64"/>
                                        </p:tgtEl>
                                        <p:attrNameLst>
                                          <p:attrName>ppt_y</p:attrName>
                                        </p:attrNameLst>
                                      </p:cBhvr>
                                      <p:tavLst>
                                        <p:tav tm="0">
                                          <p:val>
                                            <p:strVal val="#ppt_y+.1"/>
                                          </p:val>
                                        </p:tav>
                                        <p:tav tm="100000">
                                          <p:val>
                                            <p:strVal val="#ppt_y"/>
                                          </p:val>
                                        </p:tav>
                                      </p:tavLst>
                                    </p:anim>
                                  </p:childTnLst>
                                </p:cTn>
                              </p:par>
                            </p:childTnLst>
                          </p:cTn>
                        </p:par>
                        <p:par>
                          <p:cTn id="67" fill="hold">
                            <p:stCondLst>
                              <p:cond delay="9250"/>
                            </p:stCondLst>
                            <p:childTnLst>
                              <p:par>
                                <p:cTn id="68" presetID="22" presetClass="entr" presetSubtype="8"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750"/>
                                        <p:tgtEl>
                                          <p:spTgt spid="24"/>
                                        </p:tgtEl>
                                      </p:cBhvr>
                                    </p:animEffect>
                                  </p:childTnLst>
                                </p:cTn>
                              </p:par>
                            </p:childTnLst>
                          </p:cTn>
                        </p:par>
                        <p:par>
                          <p:cTn id="71" fill="hold">
                            <p:stCondLst>
                              <p:cond delay="10000"/>
                            </p:stCondLst>
                            <p:childTnLst>
                              <p:par>
                                <p:cTn id="72" presetID="22" presetClass="entr" presetSubtype="8"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750"/>
                                        <p:tgtEl>
                                          <p:spTgt spid="34"/>
                                        </p:tgtEl>
                                      </p:cBhvr>
                                    </p:animEffect>
                                  </p:childTnLst>
                                </p:cTn>
                              </p:par>
                            </p:childTnLst>
                          </p:cTn>
                        </p:par>
                        <p:par>
                          <p:cTn id="75" fill="hold">
                            <p:stCondLst>
                              <p:cond delay="10750"/>
                            </p:stCondLst>
                            <p:childTnLst>
                              <p:par>
                                <p:cTn id="76" presetID="22" presetClass="entr" presetSubtype="8" fill="hold" nodeType="after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750"/>
                                        <p:tgtEl>
                                          <p:spTgt spid="44"/>
                                        </p:tgtEl>
                                      </p:cBhvr>
                                    </p:animEffect>
                                  </p:childTnLst>
                                </p:cTn>
                              </p:par>
                            </p:childTnLst>
                          </p:cTn>
                        </p:par>
                        <p:par>
                          <p:cTn id="79" fill="hold">
                            <p:stCondLst>
                              <p:cond delay="11500"/>
                            </p:stCondLst>
                            <p:childTnLst>
                              <p:par>
                                <p:cTn id="80" presetID="22" presetClass="entr" presetSubtype="8"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750"/>
                                        <p:tgtEl>
                                          <p:spTgt spid="54"/>
                                        </p:tgtEl>
                                      </p:cBhvr>
                                    </p:animEffect>
                                  </p:childTnLst>
                                </p:cTn>
                              </p:par>
                            </p:childTnLst>
                          </p:cTn>
                        </p:par>
                        <p:par>
                          <p:cTn id="83" fill="hold">
                            <p:stCondLst>
                              <p:cond delay="12250"/>
                            </p:stCondLst>
                            <p:childTnLst>
                              <p:par>
                                <p:cTn id="84" presetID="22" presetClass="entr" presetSubtype="2"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right)">
                                      <p:cBhvr>
                                        <p:cTn id="86" dur="750"/>
                                        <p:tgtEl>
                                          <p:spTgt spid="65"/>
                                        </p:tgtEl>
                                      </p:cBhvr>
                                    </p:animEffect>
                                  </p:childTnLst>
                                </p:cTn>
                              </p:par>
                            </p:childTnLst>
                          </p:cTn>
                        </p:par>
                        <p:par>
                          <p:cTn id="87" fill="hold">
                            <p:stCondLst>
                              <p:cond delay="13000"/>
                            </p:stCondLst>
                            <p:childTnLst>
                              <p:par>
                                <p:cTn id="88" presetID="22" presetClass="entr" presetSubtype="2" fill="hold" grpId="0" nodeType="after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wipe(right)">
                                      <p:cBhvr>
                                        <p:cTn id="90" dur="750"/>
                                        <p:tgtEl>
                                          <p:spTgt spid="66"/>
                                        </p:tgtEl>
                                      </p:cBhvr>
                                    </p:animEffect>
                                  </p:childTnLst>
                                </p:cTn>
                              </p:par>
                            </p:childTnLst>
                          </p:cTn>
                        </p:par>
                        <p:par>
                          <p:cTn id="91" fill="hold">
                            <p:stCondLst>
                              <p:cond delay="13750"/>
                            </p:stCondLst>
                            <p:childTnLst>
                              <p:par>
                                <p:cTn id="92" presetID="22" presetClass="entr" presetSubtype="2" fill="hold" grpId="0" nodeType="after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right)">
                                      <p:cBhvr>
                                        <p:cTn id="94" dur="750"/>
                                        <p:tgtEl>
                                          <p:spTgt spid="67"/>
                                        </p:tgtEl>
                                      </p:cBhvr>
                                    </p:animEffect>
                                  </p:childTnLst>
                                </p:cTn>
                              </p:par>
                            </p:childTnLst>
                          </p:cTn>
                        </p:par>
                        <p:par>
                          <p:cTn id="95" fill="hold">
                            <p:stCondLst>
                              <p:cond delay="14500"/>
                            </p:stCondLst>
                            <p:childTnLst>
                              <p:par>
                                <p:cTn id="96" presetID="22" presetClass="entr" presetSubtype="2" fill="hold" grpId="0" nodeType="after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wipe(right)">
                                      <p:cBhvr>
                                        <p:cTn id="98"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animBg="1"/>
      <p:bldP spid="10" grpId="0" animBg="1"/>
      <p:bldP spid="11" grpId="0" animBg="1"/>
      <p:bldP spid="12" grpId="0" animBg="1"/>
      <p:bldP spid="16" grpId="0" animBg="1"/>
      <p:bldP spid="18" grpId="0" animBg="1"/>
      <p:bldP spid="20" grpId="0" animBg="1"/>
      <p:bldP spid="22" grpId="0" animBg="1"/>
      <p:bldP spid="64" grpId="0"/>
      <p:bldP spid="65" grpId="0"/>
      <p:bldP spid="66" grpId="0"/>
      <p:bldP spid="67" grpId="0"/>
      <p:bldP spid="6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43</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How to Succes in Business</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sp>
        <p:nvSpPr>
          <p:cNvPr id="8" name="TextBox 7"/>
          <p:cNvSpPr txBox="1"/>
          <p:nvPr/>
        </p:nvSpPr>
        <p:spPr>
          <a:xfrm>
            <a:off x="5409687" y="2869164"/>
            <a:ext cx="5824371" cy="1725729"/>
          </a:xfrm>
          <a:prstGeom prst="rect">
            <a:avLst/>
          </a:prstGeom>
          <a:noFill/>
        </p:spPr>
        <p:txBody>
          <a:bodyPr wrap="square" rtlCol="0">
            <a:spAutoFit/>
          </a:bodyPr>
          <a:lstStyle/>
          <a:p>
            <a:pPr>
              <a:lnSpc>
                <a:spcPct val="150000"/>
              </a:lnSpc>
            </a:pP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has been the industry's standard dummy text ever since the 1500s</a:t>
            </a:r>
            <a:r>
              <a:rPr lang="id-ID" sz="1200" dirty="0">
                <a:solidFill>
                  <a:schemeClr val="bg1">
                    <a:lumMod val="65000"/>
                  </a:schemeClr>
                </a:solidFill>
                <a:ea typeface="Roboto" panose="02000000000000000000" pitchFamily="2" charset="0"/>
              </a:rPr>
              <a:t>. Fusce som libero topi sombrero bikinan meksiko</a:t>
            </a:r>
            <a:r>
              <a:rPr lang="en-US" sz="1200" dirty="0">
                <a:solidFill>
                  <a:schemeClr val="bg1">
                    <a:lumMod val="65000"/>
                  </a:schemeClr>
                </a:solidFill>
                <a:ea typeface="Roboto" panose="02000000000000000000" pitchFamily="2" charset="0"/>
              </a:rPr>
              <a:t> when an unknown printer took a galley of type and scrambled it to make a type specimen book. It has survived not only five centuries, but also the leap into electronic typesetting</a:t>
            </a:r>
            <a:r>
              <a:rPr lang="id-ID" sz="1200" dirty="0">
                <a:solidFill>
                  <a:schemeClr val="bg1">
                    <a:lumMod val="65000"/>
                  </a:schemeClr>
                </a:solidFill>
                <a:ea typeface="Roboto" panose="02000000000000000000" pitchFamily="2" charset="0"/>
              </a:rPr>
              <a:t>. Fusce som libero topi sombrero bikinan meksiko</a:t>
            </a:r>
            <a:r>
              <a:rPr lang="en-US" sz="1200" dirty="0">
                <a:solidFill>
                  <a:schemeClr val="bg1">
                    <a:lumMod val="65000"/>
                  </a:schemeClr>
                </a:solidFill>
                <a:ea typeface="Roboto" panose="02000000000000000000" pitchFamily="2" charset="0"/>
              </a:rPr>
              <a:t> when an unknown printer took a galley of type and scrambled it to make a type specimen book. It has survived not only five centuries, but also the leap into electronic </a:t>
            </a:r>
            <a:r>
              <a:rPr lang="en-US" sz="1200" dirty="0" smtClean="0">
                <a:solidFill>
                  <a:schemeClr val="bg1">
                    <a:lumMod val="65000"/>
                  </a:schemeClr>
                </a:solidFill>
                <a:ea typeface="Roboto" panose="02000000000000000000" pitchFamily="2" charset="0"/>
              </a:rPr>
              <a:t>typesetting</a:t>
            </a:r>
            <a:endParaRPr lang="id-ID" sz="1200" dirty="0">
              <a:solidFill>
                <a:schemeClr val="bg1">
                  <a:lumMod val="65000"/>
                </a:schemeClr>
              </a:solidFill>
              <a:ea typeface="Roboto" panose="02000000000000000000" pitchFamily="2" charset="0"/>
            </a:endParaRPr>
          </a:p>
        </p:txBody>
      </p:sp>
      <p:sp>
        <p:nvSpPr>
          <p:cNvPr id="9" name="TextBox 8"/>
          <p:cNvSpPr txBox="1"/>
          <p:nvPr/>
        </p:nvSpPr>
        <p:spPr>
          <a:xfrm>
            <a:off x="7647894" y="1922536"/>
            <a:ext cx="3586163" cy="854080"/>
          </a:xfrm>
          <a:prstGeom prst="rect">
            <a:avLst/>
          </a:prstGeom>
          <a:noFill/>
        </p:spPr>
        <p:txBody>
          <a:bodyPr wrap="square" rtlCol="0">
            <a:spAutoFit/>
          </a:bodyPr>
          <a:lstStyle/>
          <a:p>
            <a:pPr>
              <a:lnSpc>
                <a:spcPct val="150000"/>
              </a:lnSpc>
            </a:pPr>
            <a:r>
              <a:rPr lang="id-ID" sz="1100" dirty="0">
                <a:solidFill>
                  <a:schemeClr val="bg1">
                    <a:lumMod val="65000"/>
                  </a:schemeClr>
                </a:solidFill>
              </a:rPr>
              <a:t>For every 6 emails received, we get 3 Phone calls. Suitable for all categories business and personal </a:t>
            </a:r>
            <a:r>
              <a:rPr lang="id-ID" sz="1100" dirty="0" smtClean="0">
                <a:solidFill>
                  <a:schemeClr val="bg1">
                    <a:lumMod val="65000"/>
                  </a:schemeClr>
                </a:solidFill>
              </a:rPr>
              <a:t>presentation. Suitable </a:t>
            </a:r>
            <a:r>
              <a:rPr lang="id-ID" sz="1100" dirty="0">
                <a:solidFill>
                  <a:schemeClr val="bg1">
                    <a:lumMod val="65000"/>
                  </a:schemeClr>
                </a:solidFill>
              </a:rPr>
              <a:t>for all categories </a:t>
            </a:r>
            <a:r>
              <a:rPr lang="id-ID" sz="1100" dirty="0" smtClean="0">
                <a:solidFill>
                  <a:schemeClr val="bg1">
                    <a:lumMod val="65000"/>
                  </a:schemeClr>
                </a:solidFill>
              </a:rPr>
              <a:t>business.</a:t>
            </a:r>
            <a:endParaRPr lang="id-ID" sz="1100" dirty="0">
              <a:solidFill>
                <a:schemeClr val="bg1">
                  <a:lumMod val="65000"/>
                </a:schemeClr>
              </a:solidFill>
            </a:endParaRPr>
          </a:p>
        </p:txBody>
      </p:sp>
      <p:sp>
        <p:nvSpPr>
          <p:cNvPr id="10" name="TextBox 9"/>
          <p:cNvSpPr txBox="1"/>
          <p:nvPr/>
        </p:nvSpPr>
        <p:spPr>
          <a:xfrm>
            <a:off x="5369600" y="1728167"/>
            <a:ext cx="2330382" cy="1261884"/>
          </a:xfrm>
          <a:prstGeom prst="rect">
            <a:avLst/>
          </a:prstGeom>
          <a:noFill/>
        </p:spPr>
        <p:txBody>
          <a:bodyPr wrap="none" rtlCol="0">
            <a:spAutoFit/>
          </a:bodyPr>
          <a:lstStyle/>
          <a:p>
            <a:r>
              <a:rPr lang="id-ID" sz="7600" b="1" dirty="0" smtClean="0">
                <a:solidFill>
                  <a:schemeClr val="accent6"/>
                </a:solidFill>
              </a:rPr>
              <a:t>HOW</a:t>
            </a:r>
            <a:endParaRPr lang="id-ID" sz="7600" b="1" dirty="0">
              <a:solidFill>
                <a:schemeClr val="accent6"/>
              </a:solidFill>
            </a:endParaRPr>
          </a:p>
        </p:txBody>
      </p:sp>
      <p:grpSp>
        <p:nvGrpSpPr>
          <p:cNvPr id="11" name="Group 10"/>
          <p:cNvGrpSpPr/>
          <p:nvPr/>
        </p:nvGrpSpPr>
        <p:grpSpPr>
          <a:xfrm>
            <a:off x="986978" y="1442251"/>
            <a:ext cx="3880026" cy="4680000"/>
            <a:chOff x="1582062" y="1558369"/>
            <a:chExt cx="3880026" cy="4680000"/>
          </a:xfrm>
        </p:grpSpPr>
        <p:sp>
          <p:nvSpPr>
            <p:cNvPr id="12" name="Freeform 11"/>
            <p:cNvSpPr>
              <a:spLocks/>
            </p:cNvSpPr>
            <p:nvPr/>
          </p:nvSpPr>
          <p:spPr bwMode="auto">
            <a:xfrm>
              <a:off x="1582062" y="3461559"/>
              <a:ext cx="2353719" cy="2776810"/>
            </a:xfrm>
            <a:custGeom>
              <a:avLst/>
              <a:gdLst>
                <a:gd name="T0" fmla="*/ 520 w 1518"/>
                <a:gd name="T1" fmla="*/ 722 h 1791"/>
                <a:gd name="T2" fmla="*/ 515 w 1518"/>
                <a:gd name="T3" fmla="*/ 462 h 1791"/>
                <a:gd name="T4" fmla="*/ 528 w 1518"/>
                <a:gd name="T5" fmla="*/ 306 h 1791"/>
                <a:gd name="T6" fmla="*/ 599 w 1518"/>
                <a:gd name="T7" fmla="*/ 257 h 1791"/>
                <a:gd name="T8" fmla="*/ 1184 w 1518"/>
                <a:gd name="T9" fmla="*/ 18 h 1791"/>
                <a:gd name="T10" fmla="*/ 1243 w 1518"/>
                <a:gd name="T11" fmla="*/ 10 h 1791"/>
                <a:gd name="T12" fmla="*/ 1288 w 1518"/>
                <a:gd name="T13" fmla="*/ 80 h 1791"/>
                <a:gd name="T14" fmla="*/ 1452 w 1518"/>
                <a:gd name="T15" fmla="*/ 586 h 1791"/>
                <a:gd name="T16" fmla="*/ 1418 w 1518"/>
                <a:gd name="T17" fmla="*/ 838 h 1791"/>
                <a:gd name="T18" fmla="*/ 977 w 1518"/>
                <a:gd name="T19" fmla="*/ 1004 h 1791"/>
                <a:gd name="T20" fmla="*/ 956 w 1518"/>
                <a:gd name="T21" fmla="*/ 1010 h 1791"/>
                <a:gd name="T22" fmla="*/ 529 w 1518"/>
                <a:gd name="T23" fmla="*/ 1547 h 1791"/>
                <a:gd name="T24" fmla="*/ 0 w 1518"/>
                <a:gd name="T25" fmla="*/ 1791 h 1791"/>
                <a:gd name="T26" fmla="*/ 122 w 1518"/>
                <a:gd name="T27" fmla="*/ 1223 h 1791"/>
                <a:gd name="T28" fmla="*/ 520 w 1518"/>
                <a:gd name="T29" fmla="*/ 72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8" h="1791">
                  <a:moveTo>
                    <a:pt x="520" y="722"/>
                  </a:moveTo>
                  <a:cubicBezTo>
                    <a:pt x="529" y="710"/>
                    <a:pt x="515" y="462"/>
                    <a:pt x="515" y="462"/>
                  </a:cubicBezTo>
                  <a:cubicBezTo>
                    <a:pt x="515" y="462"/>
                    <a:pt x="506" y="340"/>
                    <a:pt x="528" y="306"/>
                  </a:cubicBezTo>
                  <a:cubicBezTo>
                    <a:pt x="548" y="277"/>
                    <a:pt x="599" y="257"/>
                    <a:pt x="599" y="257"/>
                  </a:cubicBezTo>
                  <a:cubicBezTo>
                    <a:pt x="1184" y="18"/>
                    <a:pt x="1184" y="18"/>
                    <a:pt x="1184" y="18"/>
                  </a:cubicBezTo>
                  <a:cubicBezTo>
                    <a:pt x="1184" y="18"/>
                    <a:pt x="1222" y="0"/>
                    <a:pt x="1243" y="10"/>
                  </a:cubicBezTo>
                  <a:cubicBezTo>
                    <a:pt x="1271" y="23"/>
                    <a:pt x="1276" y="46"/>
                    <a:pt x="1288" y="80"/>
                  </a:cubicBezTo>
                  <a:cubicBezTo>
                    <a:pt x="1327" y="198"/>
                    <a:pt x="1401" y="432"/>
                    <a:pt x="1452" y="586"/>
                  </a:cubicBezTo>
                  <a:cubicBezTo>
                    <a:pt x="1518" y="792"/>
                    <a:pt x="1418" y="838"/>
                    <a:pt x="1418" y="838"/>
                  </a:cubicBezTo>
                  <a:cubicBezTo>
                    <a:pt x="977" y="1004"/>
                    <a:pt x="977" y="1004"/>
                    <a:pt x="977" y="1004"/>
                  </a:cubicBezTo>
                  <a:cubicBezTo>
                    <a:pt x="977" y="1004"/>
                    <a:pt x="969" y="1007"/>
                    <a:pt x="956" y="1010"/>
                  </a:cubicBezTo>
                  <a:cubicBezTo>
                    <a:pt x="844" y="1150"/>
                    <a:pt x="658" y="1384"/>
                    <a:pt x="529" y="1547"/>
                  </a:cubicBezTo>
                  <a:cubicBezTo>
                    <a:pt x="431" y="1670"/>
                    <a:pt x="0" y="1791"/>
                    <a:pt x="0" y="1791"/>
                  </a:cubicBezTo>
                  <a:cubicBezTo>
                    <a:pt x="0" y="1791"/>
                    <a:pt x="32" y="1336"/>
                    <a:pt x="122" y="1223"/>
                  </a:cubicBezTo>
                  <a:cubicBezTo>
                    <a:pt x="275" y="1031"/>
                    <a:pt x="489" y="762"/>
                    <a:pt x="520" y="722"/>
                  </a:cubicBezTo>
                </a:path>
              </a:pathLst>
            </a:custGeom>
            <a:solidFill>
              <a:srgbClr val="2BAC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p:cNvSpPr>
            <p:nvPr/>
          </p:nvSpPr>
          <p:spPr bwMode="auto">
            <a:xfrm>
              <a:off x="1582062" y="3461559"/>
              <a:ext cx="2353719" cy="2776810"/>
            </a:xfrm>
            <a:custGeom>
              <a:avLst/>
              <a:gdLst>
                <a:gd name="T0" fmla="*/ 520 w 1518"/>
                <a:gd name="T1" fmla="*/ 722 h 1791"/>
                <a:gd name="T2" fmla="*/ 515 w 1518"/>
                <a:gd name="T3" fmla="*/ 462 h 1791"/>
                <a:gd name="T4" fmla="*/ 528 w 1518"/>
                <a:gd name="T5" fmla="*/ 306 h 1791"/>
                <a:gd name="T6" fmla="*/ 599 w 1518"/>
                <a:gd name="T7" fmla="*/ 257 h 1791"/>
                <a:gd name="T8" fmla="*/ 1184 w 1518"/>
                <a:gd name="T9" fmla="*/ 18 h 1791"/>
                <a:gd name="T10" fmla="*/ 1243 w 1518"/>
                <a:gd name="T11" fmla="*/ 10 h 1791"/>
                <a:gd name="T12" fmla="*/ 1288 w 1518"/>
                <a:gd name="T13" fmla="*/ 80 h 1791"/>
                <a:gd name="T14" fmla="*/ 1452 w 1518"/>
                <a:gd name="T15" fmla="*/ 586 h 1791"/>
                <a:gd name="T16" fmla="*/ 1418 w 1518"/>
                <a:gd name="T17" fmla="*/ 838 h 1791"/>
                <a:gd name="T18" fmla="*/ 977 w 1518"/>
                <a:gd name="T19" fmla="*/ 1004 h 1791"/>
                <a:gd name="T20" fmla="*/ 956 w 1518"/>
                <a:gd name="T21" fmla="*/ 1010 h 1791"/>
                <a:gd name="T22" fmla="*/ 529 w 1518"/>
                <a:gd name="T23" fmla="*/ 1547 h 1791"/>
                <a:gd name="T24" fmla="*/ 0 w 1518"/>
                <a:gd name="T25" fmla="*/ 1791 h 1791"/>
                <a:gd name="T26" fmla="*/ 122 w 1518"/>
                <a:gd name="T27" fmla="*/ 1223 h 1791"/>
                <a:gd name="T28" fmla="*/ 520 w 1518"/>
                <a:gd name="T29" fmla="*/ 72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8" h="1791">
                  <a:moveTo>
                    <a:pt x="520" y="722"/>
                  </a:moveTo>
                  <a:cubicBezTo>
                    <a:pt x="529" y="710"/>
                    <a:pt x="515" y="462"/>
                    <a:pt x="515" y="462"/>
                  </a:cubicBezTo>
                  <a:cubicBezTo>
                    <a:pt x="515" y="462"/>
                    <a:pt x="506" y="340"/>
                    <a:pt x="528" y="306"/>
                  </a:cubicBezTo>
                  <a:cubicBezTo>
                    <a:pt x="548" y="277"/>
                    <a:pt x="599" y="257"/>
                    <a:pt x="599" y="257"/>
                  </a:cubicBezTo>
                  <a:cubicBezTo>
                    <a:pt x="1184" y="18"/>
                    <a:pt x="1184" y="18"/>
                    <a:pt x="1184" y="18"/>
                  </a:cubicBezTo>
                  <a:cubicBezTo>
                    <a:pt x="1184" y="18"/>
                    <a:pt x="1222" y="0"/>
                    <a:pt x="1243" y="10"/>
                  </a:cubicBezTo>
                  <a:cubicBezTo>
                    <a:pt x="1271" y="23"/>
                    <a:pt x="1276" y="46"/>
                    <a:pt x="1288" y="80"/>
                  </a:cubicBezTo>
                  <a:cubicBezTo>
                    <a:pt x="1327" y="198"/>
                    <a:pt x="1401" y="432"/>
                    <a:pt x="1452" y="586"/>
                  </a:cubicBezTo>
                  <a:cubicBezTo>
                    <a:pt x="1518" y="792"/>
                    <a:pt x="1418" y="838"/>
                    <a:pt x="1418" y="838"/>
                  </a:cubicBezTo>
                  <a:cubicBezTo>
                    <a:pt x="977" y="1004"/>
                    <a:pt x="977" y="1004"/>
                    <a:pt x="977" y="1004"/>
                  </a:cubicBezTo>
                  <a:cubicBezTo>
                    <a:pt x="977" y="1004"/>
                    <a:pt x="969" y="1007"/>
                    <a:pt x="956" y="1010"/>
                  </a:cubicBezTo>
                  <a:cubicBezTo>
                    <a:pt x="844" y="1150"/>
                    <a:pt x="658" y="1384"/>
                    <a:pt x="529" y="1547"/>
                  </a:cubicBezTo>
                  <a:cubicBezTo>
                    <a:pt x="431" y="1670"/>
                    <a:pt x="0" y="1791"/>
                    <a:pt x="0" y="1791"/>
                  </a:cubicBezTo>
                  <a:cubicBezTo>
                    <a:pt x="0" y="1791"/>
                    <a:pt x="32" y="1336"/>
                    <a:pt x="122" y="1223"/>
                  </a:cubicBezTo>
                  <a:cubicBezTo>
                    <a:pt x="275" y="1031"/>
                    <a:pt x="489" y="762"/>
                    <a:pt x="520" y="722"/>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3"/>
            <p:cNvSpPr>
              <a:spLocks/>
            </p:cNvSpPr>
            <p:nvPr/>
          </p:nvSpPr>
          <p:spPr bwMode="auto">
            <a:xfrm>
              <a:off x="1582062" y="5403738"/>
              <a:ext cx="781204" cy="834631"/>
            </a:xfrm>
            <a:custGeom>
              <a:avLst/>
              <a:gdLst>
                <a:gd name="T0" fmla="*/ 504 w 504"/>
                <a:gd name="T1" fmla="*/ 319 h 538"/>
                <a:gd name="T2" fmla="*/ 323 w 504"/>
                <a:gd name="T3" fmla="*/ 134 h 538"/>
                <a:gd name="T4" fmla="*/ 103 w 504"/>
                <a:gd name="T5" fmla="*/ 0 h 538"/>
                <a:gd name="T6" fmla="*/ 0 w 504"/>
                <a:gd name="T7" fmla="*/ 538 h 538"/>
                <a:gd name="T8" fmla="*/ 504 w 504"/>
                <a:gd name="T9" fmla="*/ 319 h 538"/>
              </a:gdLst>
              <a:ahLst/>
              <a:cxnLst>
                <a:cxn ang="0">
                  <a:pos x="T0" y="T1"/>
                </a:cxn>
                <a:cxn ang="0">
                  <a:pos x="T2" y="T3"/>
                </a:cxn>
                <a:cxn ang="0">
                  <a:pos x="T4" y="T5"/>
                </a:cxn>
                <a:cxn ang="0">
                  <a:pos x="T6" y="T7"/>
                </a:cxn>
                <a:cxn ang="0">
                  <a:pos x="T8" y="T9"/>
                </a:cxn>
              </a:cxnLst>
              <a:rect l="0" t="0" r="r" b="b"/>
              <a:pathLst>
                <a:path w="504" h="538">
                  <a:moveTo>
                    <a:pt x="504" y="319"/>
                  </a:moveTo>
                  <a:cubicBezTo>
                    <a:pt x="456" y="254"/>
                    <a:pt x="395" y="191"/>
                    <a:pt x="323" y="134"/>
                  </a:cubicBezTo>
                  <a:cubicBezTo>
                    <a:pt x="252" y="77"/>
                    <a:pt x="177" y="32"/>
                    <a:pt x="103" y="0"/>
                  </a:cubicBezTo>
                  <a:cubicBezTo>
                    <a:pt x="27" y="146"/>
                    <a:pt x="0" y="538"/>
                    <a:pt x="0" y="538"/>
                  </a:cubicBezTo>
                  <a:cubicBezTo>
                    <a:pt x="0" y="538"/>
                    <a:pt x="374" y="433"/>
                    <a:pt x="504" y="31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4"/>
            <p:cNvSpPr>
              <a:spLocks/>
            </p:cNvSpPr>
            <p:nvPr/>
          </p:nvSpPr>
          <p:spPr bwMode="auto">
            <a:xfrm>
              <a:off x="1582062" y="5935129"/>
              <a:ext cx="288800" cy="303240"/>
            </a:xfrm>
            <a:custGeom>
              <a:avLst/>
              <a:gdLst>
                <a:gd name="T0" fmla="*/ 186 w 186"/>
                <a:gd name="T1" fmla="*/ 135 h 196"/>
                <a:gd name="T2" fmla="*/ 126 w 186"/>
                <a:gd name="T3" fmla="*/ 36 h 196"/>
                <a:gd name="T4" fmla="*/ 20 w 186"/>
                <a:gd name="T5" fmla="*/ 0 h 196"/>
                <a:gd name="T6" fmla="*/ 0 w 186"/>
                <a:gd name="T7" fmla="*/ 196 h 196"/>
                <a:gd name="T8" fmla="*/ 186 w 186"/>
                <a:gd name="T9" fmla="*/ 135 h 196"/>
              </a:gdLst>
              <a:ahLst/>
              <a:cxnLst>
                <a:cxn ang="0">
                  <a:pos x="T0" y="T1"/>
                </a:cxn>
                <a:cxn ang="0">
                  <a:pos x="T2" y="T3"/>
                </a:cxn>
                <a:cxn ang="0">
                  <a:pos x="T4" y="T5"/>
                </a:cxn>
                <a:cxn ang="0">
                  <a:pos x="T6" y="T7"/>
                </a:cxn>
                <a:cxn ang="0">
                  <a:pos x="T8" y="T9"/>
                </a:cxn>
              </a:cxnLst>
              <a:rect l="0" t="0" r="r" b="b"/>
              <a:pathLst>
                <a:path w="186" h="196">
                  <a:moveTo>
                    <a:pt x="186" y="135"/>
                  </a:moveTo>
                  <a:cubicBezTo>
                    <a:pt x="178" y="97"/>
                    <a:pt x="158" y="62"/>
                    <a:pt x="126" y="36"/>
                  </a:cubicBezTo>
                  <a:cubicBezTo>
                    <a:pt x="95" y="12"/>
                    <a:pt x="58" y="0"/>
                    <a:pt x="20" y="0"/>
                  </a:cubicBezTo>
                  <a:cubicBezTo>
                    <a:pt x="6" y="108"/>
                    <a:pt x="0" y="196"/>
                    <a:pt x="0" y="196"/>
                  </a:cubicBezTo>
                  <a:cubicBezTo>
                    <a:pt x="0" y="196"/>
                    <a:pt x="84" y="172"/>
                    <a:pt x="186" y="1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a:off x="2106234" y="4714950"/>
              <a:ext cx="714780" cy="863511"/>
            </a:xfrm>
            <a:custGeom>
              <a:avLst/>
              <a:gdLst>
                <a:gd name="T0" fmla="*/ 386 w 461"/>
                <a:gd name="T1" fmla="*/ 20 h 557"/>
                <a:gd name="T2" fmla="*/ 13 w 461"/>
                <a:gd name="T3" fmla="*/ 488 h 557"/>
                <a:gd name="T4" fmla="*/ 20 w 461"/>
                <a:gd name="T5" fmla="*/ 544 h 557"/>
                <a:gd name="T6" fmla="*/ 75 w 461"/>
                <a:gd name="T7" fmla="*/ 537 h 557"/>
                <a:gd name="T8" fmla="*/ 448 w 461"/>
                <a:gd name="T9" fmla="*/ 69 h 557"/>
                <a:gd name="T10" fmla="*/ 441 w 461"/>
                <a:gd name="T11" fmla="*/ 14 h 557"/>
                <a:gd name="T12" fmla="*/ 386 w 461"/>
                <a:gd name="T13" fmla="*/ 20 h 557"/>
              </a:gdLst>
              <a:ahLst/>
              <a:cxnLst>
                <a:cxn ang="0">
                  <a:pos x="T0" y="T1"/>
                </a:cxn>
                <a:cxn ang="0">
                  <a:pos x="T2" y="T3"/>
                </a:cxn>
                <a:cxn ang="0">
                  <a:pos x="T4" y="T5"/>
                </a:cxn>
                <a:cxn ang="0">
                  <a:pos x="T6" y="T7"/>
                </a:cxn>
                <a:cxn ang="0">
                  <a:pos x="T8" y="T9"/>
                </a:cxn>
                <a:cxn ang="0">
                  <a:pos x="T10" y="T11"/>
                </a:cxn>
                <a:cxn ang="0">
                  <a:pos x="T12" y="T13"/>
                </a:cxn>
              </a:cxnLst>
              <a:rect l="0" t="0" r="r" b="b"/>
              <a:pathLst>
                <a:path w="461" h="557">
                  <a:moveTo>
                    <a:pt x="386" y="20"/>
                  </a:moveTo>
                  <a:cubicBezTo>
                    <a:pt x="13" y="488"/>
                    <a:pt x="13" y="488"/>
                    <a:pt x="13" y="488"/>
                  </a:cubicBezTo>
                  <a:cubicBezTo>
                    <a:pt x="0" y="505"/>
                    <a:pt x="3" y="530"/>
                    <a:pt x="20" y="544"/>
                  </a:cubicBezTo>
                  <a:cubicBezTo>
                    <a:pt x="37" y="557"/>
                    <a:pt x="61" y="554"/>
                    <a:pt x="75" y="537"/>
                  </a:cubicBezTo>
                  <a:cubicBezTo>
                    <a:pt x="448" y="69"/>
                    <a:pt x="448" y="69"/>
                    <a:pt x="448" y="69"/>
                  </a:cubicBezTo>
                  <a:cubicBezTo>
                    <a:pt x="461" y="52"/>
                    <a:pt x="458" y="27"/>
                    <a:pt x="441" y="14"/>
                  </a:cubicBezTo>
                  <a:cubicBezTo>
                    <a:pt x="424" y="0"/>
                    <a:pt x="400" y="3"/>
                    <a:pt x="386" y="20"/>
                  </a:cubicBezTo>
                  <a:close/>
                </a:path>
              </a:pathLst>
            </a:custGeom>
            <a:solidFill>
              <a:schemeClr val="accent4">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6"/>
            <p:cNvSpPr>
              <a:spLocks/>
            </p:cNvSpPr>
            <p:nvPr/>
          </p:nvSpPr>
          <p:spPr bwMode="auto">
            <a:xfrm>
              <a:off x="1888190" y="4590766"/>
              <a:ext cx="714780" cy="863511"/>
            </a:xfrm>
            <a:custGeom>
              <a:avLst/>
              <a:gdLst>
                <a:gd name="T0" fmla="*/ 386 w 461"/>
                <a:gd name="T1" fmla="*/ 20 h 557"/>
                <a:gd name="T2" fmla="*/ 13 w 461"/>
                <a:gd name="T3" fmla="*/ 488 h 557"/>
                <a:gd name="T4" fmla="*/ 20 w 461"/>
                <a:gd name="T5" fmla="*/ 544 h 557"/>
                <a:gd name="T6" fmla="*/ 75 w 461"/>
                <a:gd name="T7" fmla="*/ 537 h 557"/>
                <a:gd name="T8" fmla="*/ 447 w 461"/>
                <a:gd name="T9" fmla="*/ 69 h 557"/>
                <a:gd name="T10" fmla="*/ 441 w 461"/>
                <a:gd name="T11" fmla="*/ 14 h 557"/>
                <a:gd name="T12" fmla="*/ 386 w 461"/>
                <a:gd name="T13" fmla="*/ 20 h 557"/>
              </a:gdLst>
              <a:ahLst/>
              <a:cxnLst>
                <a:cxn ang="0">
                  <a:pos x="T0" y="T1"/>
                </a:cxn>
                <a:cxn ang="0">
                  <a:pos x="T2" y="T3"/>
                </a:cxn>
                <a:cxn ang="0">
                  <a:pos x="T4" y="T5"/>
                </a:cxn>
                <a:cxn ang="0">
                  <a:pos x="T6" y="T7"/>
                </a:cxn>
                <a:cxn ang="0">
                  <a:pos x="T8" y="T9"/>
                </a:cxn>
                <a:cxn ang="0">
                  <a:pos x="T10" y="T11"/>
                </a:cxn>
                <a:cxn ang="0">
                  <a:pos x="T12" y="T13"/>
                </a:cxn>
              </a:cxnLst>
              <a:rect l="0" t="0" r="r" b="b"/>
              <a:pathLst>
                <a:path w="461" h="557">
                  <a:moveTo>
                    <a:pt x="386" y="20"/>
                  </a:moveTo>
                  <a:cubicBezTo>
                    <a:pt x="13" y="488"/>
                    <a:pt x="13" y="488"/>
                    <a:pt x="13" y="488"/>
                  </a:cubicBezTo>
                  <a:cubicBezTo>
                    <a:pt x="0" y="505"/>
                    <a:pt x="3" y="530"/>
                    <a:pt x="20" y="544"/>
                  </a:cubicBezTo>
                  <a:cubicBezTo>
                    <a:pt x="37" y="557"/>
                    <a:pt x="61" y="554"/>
                    <a:pt x="75" y="537"/>
                  </a:cubicBezTo>
                  <a:cubicBezTo>
                    <a:pt x="447" y="69"/>
                    <a:pt x="447" y="69"/>
                    <a:pt x="447" y="69"/>
                  </a:cubicBezTo>
                  <a:cubicBezTo>
                    <a:pt x="461" y="52"/>
                    <a:pt x="458" y="27"/>
                    <a:pt x="441" y="14"/>
                  </a:cubicBezTo>
                  <a:cubicBezTo>
                    <a:pt x="424" y="0"/>
                    <a:pt x="400" y="3"/>
                    <a:pt x="386" y="20"/>
                  </a:cubicBezTo>
                  <a:close/>
                </a:path>
              </a:pathLst>
            </a:custGeom>
            <a:solidFill>
              <a:schemeClr val="accent2">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7"/>
            <p:cNvSpPr>
              <a:spLocks/>
            </p:cNvSpPr>
            <p:nvPr/>
          </p:nvSpPr>
          <p:spPr bwMode="auto">
            <a:xfrm>
              <a:off x="2275182" y="4898338"/>
              <a:ext cx="716224" cy="863511"/>
            </a:xfrm>
            <a:custGeom>
              <a:avLst/>
              <a:gdLst>
                <a:gd name="T0" fmla="*/ 448 w 462"/>
                <a:gd name="T1" fmla="*/ 68 h 557"/>
                <a:gd name="T2" fmla="*/ 75 w 462"/>
                <a:gd name="T3" fmla="*/ 537 h 557"/>
                <a:gd name="T4" fmla="*/ 20 w 462"/>
                <a:gd name="T5" fmla="*/ 543 h 557"/>
                <a:gd name="T6" fmla="*/ 14 w 462"/>
                <a:gd name="T7" fmla="*/ 488 h 557"/>
                <a:gd name="T8" fmla="*/ 387 w 462"/>
                <a:gd name="T9" fmla="*/ 19 h 557"/>
                <a:gd name="T10" fmla="*/ 442 w 462"/>
                <a:gd name="T11" fmla="*/ 13 h 557"/>
                <a:gd name="T12" fmla="*/ 448 w 462"/>
                <a:gd name="T13" fmla="*/ 68 h 557"/>
              </a:gdLst>
              <a:ahLst/>
              <a:cxnLst>
                <a:cxn ang="0">
                  <a:pos x="T0" y="T1"/>
                </a:cxn>
                <a:cxn ang="0">
                  <a:pos x="T2" y="T3"/>
                </a:cxn>
                <a:cxn ang="0">
                  <a:pos x="T4" y="T5"/>
                </a:cxn>
                <a:cxn ang="0">
                  <a:pos x="T6" y="T7"/>
                </a:cxn>
                <a:cxn ang="0">
                  <a:pos x="T8" y="T9"/>
                </a:cxn>
                <a:cxn ang="0">
                  <a:pos x="T10" y="T11"/>
                </a:cxn>
                <a:cxn ang="0">
                  <a:pos x="T12" y="T13"/>
                </a:cxn>
              </a:cxnLst>
              <a:rect l="0" t="0" r="r" b="b"/>
              <a:pathLst>
                <a:path w="462" h="557">
                  <a:moveTo>
                    <a:pt x="448" y="68"/>
                  </a:moveTo>
                  <a:cubicBezTo>
                    <a:pt x="75" y="537"/>
                    <a:pt x="75" y="537"/>
                    <a:pt x="75" y="537"/>
                  </a:cubicBezTo>
                  <a:cubicBezTo>
                    <a:pt x="62" y="554"/>
                    <a:pt x="37" y="557"/>
                    <a:pt x="20" y="543"/>
                  </a:cubicBezTo>
                  <a:cubicBezTo>
                    <a:pt x="3" y="530"/>
                    <a:pt x="0" y="505"/>
                    <a:pt x="14" y="488"/>
                  </a:cubicBezTo>
                  <a:cubicBezTo>
                    <a:pt x="387" y="19"/>
                    <a:pt x="387" y="19"/>
                    <a:pt x="387" y="19"/>
                  </a:cubicBezTo>
                  <a:cubicBezTo>
                    <a:pt x="400" y="2"/>
                    <a:pt x="425" y="0"/>
                    <a:pt x="442" y="13"/>
                  </a:cubicBezTo>
                  <a:cubicBezTo>
                    <a:pt x="459" y="27"/>
                    <a:pt x="462" y="51"/>
                    <a:pt x="448" y="68"/>
                  </a:cubicBezTo>
                  <a:close/>
                </a:path>
              </a:pathLst>
            </a:custGeom>
            <a:solidFill>
              <a:schemeClr val="accent5">
                <a:lumMod val="20000"/>
                <a:lumOff val="8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8"/>
            <p:cNvSpPr>
              <a:spLocks/>
            </p:cNvSpPr>
            <p:nvPr/>
          </p:nvSpPr>
          <p:spPr bwMode="auto">
            <a:xfrm>
              <a:off x="5324908" y="2059437"/>
              <a:ext cx="137180" cy="62092"/>
            </a:xfrm>
            <a:custGeom>
              <a:avLst/>
              <a:gdLst>
                <a:gd name="T0" fmla="*/ 17 w 88"/>
                <a:gd name="T1" fmla="*/ 7 h 40"/>
                <a:gd name="T2" fmla="*/ 1 w 88"/>
                <a:gd name="T3" fmla="*/ 25 h 40"/>
                <a:gd name="T4" fmla="*/ 20 w 88"/>
                <a:gd name="T5" fmla="*/ 39 h 40"/>
                <a:gd name="T6" fmla="*/ 71 w 88"/>
                <a:gd name="T7" fmla="*/ 33 h 40"/>
                <a:gd name="T8" fmla="*/ 87 w 88"/>
                <a:gd name="T9" fmla="*/ 15 h 40"/>
                <a:gd name="T10" fmla="*/ 68 w 88"/>
                <a:gd name="T11" fmla="*/ 1 h 40"/>
                <a:gd name="T12" fmla="*/ 17 w 88"/>
                <a:gd name="T13" fmla="*/ 7 h 40"/>
              </a:gdLst>
              <a:ahLst/>
              <a:cxnLst>
                <a:cxn ang="0">
                  <a:pos x="T0" y="T1"/>
                </a:cxn>
                <a:cxn ang="0">
                  <a:pos x="T2" y="T3"/>
                </a:cxn>
                <a:cxn ang="0">
                  <a:pos x="T4" y="T5"/>
                </a:cxn>
                <a:cxn ang="0">
                  <a:pos x="T6" y="T7"/>
                </a:cxn>
                <a:cxn ang="0">
                  <a:pos x="T8" y="T9"/>
                </a:cxn>
                <a:cxn ang="0">
                  <a:pos x="T10" y="T11"/>
                </a:cxn>
                <a:cxn ang="0">
                  <a:pos x="T12" y="T13"/>
                </a:cxn>
              </a:cxnLst>
              <a:rect l="0" t="0" r="r" b="b"/>
              <a:pathLst>
                <a:path w="88" h="40">
                  <a:moveTo>
                    <a:pt x="17" y="7"/>
                  </a:moveTo>
                  <a:cubicBezTo>
                    <a:pt x="7" y="8"/>
                    <a:pt x="0" y="16"/>
                    <a:pt x="1" y="25"/>
                  </a:cubicBezTo>
                  <a:cubicBezTo>
                    <a:pt x="2" y="33"/>
                    <a:pt x="10" y="40"/>
                    <a:pt x="20" y="39"/>
                  </a:cubicBezTo>
                  <a:cubicBezTo>
                    <a:pt x="71" y="33"/>
                    <a:pt x="71" y="33"/>
                    <a:pt x="71" y="33"/>
                  </a:cubicBezTo>
                  <a:cubicBezTo>
                    <a:pt x="81" y="32"/>
                    <a:pt x="88" y="24"/>
                    <a:pt x="87" y="15"/>
                  </a:cubicBezTo>
                  <a:cubicBezTo>
                    <a:pt x="87" y="6"/>
                    <a:pt x="78" y="0"/>
                    <a:pt x="68" y="1"/>
                  </a:cubicBezTo>
                  <a:lnTo>
                    <a:pt x="17" y="7"/>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9"/>
            <p:cNvSpPr>
              <a:spLocks/>
            </p:cNvSpPr>
            <p:nvPr/>
          </p:nvSpPr>
          <p:spPr bwMode="auto">
            <a:xfrm>
              <a:off x="4774744" y="1558369"/>
              <a:ext cx="62092" cy="135736"/>
            </a:xfrm>
            <a:custGeom>
              <a:avLst/>
              <a:gdLst>
                <a:gd name="T0" fmla="*/ 39 w 40"/>
                <a:gd name="T1" fmla="*/ 68 h 88"/>
                <a:gd name="T2" fmla="*/ 33 w 40"/>
                <a:gd name="T3" fmla="*/ 17 h 88"/>
                <a:gd name="T4" fmla="*/ 15 w 40"/>
                <a:gd name="T5" fmla="*/ 1 h 88"/>
                <a:gd name="T6" fmla="*/ 1 w 40"/>
                <a:gd name="T7" fmla="*/ 20 h 88"/>
                <a:gd name="T8" fmla="*/ 7 w 40"/>
                <a:gd name="T9" fmla="*/ 71 h 88"/>
                <a:gd name="T10" fmla="*/ 25 w 40"/>
                <a:gd name="T11" fmla="*/ 88 h 88"/>
                <a:gd name="T12" fmla="*/ 39 w 40"/>
                <a:gd name="T13" fmla="*/ 68 h 88"/>
              </a:gdLst>
              <a:ahLst/>
              <a:cxnLst>
                <a:cxn ang="0">
                  <a:pos x="T0" y="T1"/>
                </a:cxn>
                <a:cxn ang="0">
                  <a:pos x="T2" y="T3"/>
                </a:cxn>
                <a:cxn ang="0">
                  <a:pos x="T4" y="T5"/>
                </a:cxn>
                <a:cxn ang="0">
                  <a:pos x="T6" y="T7"/>
                </a:cxn>
                <a:cxn ang="0">
                  <a:pos x="T8" y="T9"/>
                </a:cxn>
                <a:cxn ang="0">
                  <a:pos x="T10" y="T11"/>
                </a:cxn>
                <a:cxn ang="0">
                  <a:pos x="T12" y="T13"/>
                </a:cxn>
              </a:cxnLst>
              <a:rect l="0" t="0" r="r" b="b"/>
              <a:pathLst>
                <a:path w="40" h="88">
                  <a:moveTo>
                    <a:pt x="39" y="68"/>
                  </a:moveTo>
                  <a:cubicBezTo>
                    <a:pt x="33" y="17"/>
                    <a:pt x="33" y="17"/>
                    <a:pt x="33" y="17"/>
                  </a:cubicBezTo>
                  <a:cubicBezTo>
                    <a:pt x="32" y="7"/>
                    <a:pt x="24" y="0"/>
                    <a:pt x="15" y="1"/>
                  </a:cubicBezTo>
                  <a:cubicBezTo>
                    <a:pt x="7" y="2"/>
                    <a:pt x="0" y="11"/>
                    <a:pt x="1" y="20"/>
                  </a:cubicBezTo>
                  <a:cubicBezTo>
                    <a:pt x="7" y="71"/>
                    <a:pt x="7" y="71"/>
                    <a:pt x="7" y="71"/>
                  </a:cubicBezTo>
                  <a:cubicBezTo>
                    <a:pt x="8" y="81"/>
                    <a:pt x="16" y="88"/>
                    <a:pt x="25" y="88"/>
                  </a:cubicBezTo>
                  <a:cubicBezTo>
                    <a:pt x="34" y="87"/>
                    <a:pt x="40" y="78"/>
                    <a:pt x="39" y="68"/>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4"/>
            <p:cNvSpPr>
              <a:spLocks/>
            </p:cNvSpPr>
            <p:nvPr/>
          </p:nvSpPr>
          <p:spPr bwMode="auto">
            <a:xfrm>
              <a:off x="4881600" y="2593716"/>
              <a:ext cx="60648" cy="138624"/>
            </a:xfrm>
            <a:custGeom>
              <a:avLst/>
              <a:gdLst>
                <a:gd name="T0" fmla="*/ 1 w 39"/>
                <a:gd name="T1" fmla="*/ 21 h 89"/>
                <a:gd name="T2" fmla="*/ 6 w 39"/>
                <a:gd name="T3" fmla="*/ 72 h 89"/>
                <a:gd name="T4" fmla="*/ 24 w 39"/>
                <a:gd name="T5" fmla="*/ 88 h 89"/>
                <a:gd name="T6" fmla="*/ 38 w 39"/>
                <a:gd name="T7" fmla="*/ 68 h 89"/>
                <a:gd name="T8" fmla="*/ 33 w 39"/>
                <a:gd name="T9" fmla="*/ 18 h 89"/>
                <a:gd name="T10" fmla="*/ 15 w 39"/>
                <a:gd name="T11" fmla="*/ 1 h 89"/>
                <a:gd name="T12" fmla="*/ 1 w 39"/>
                <a:gd name="T13" fmla="*/ 21 h 89"/>
              </a:gdLst>
              <a:ahLst/>
              <a:cxnLst>
                <a:cxn ang="0">
                  <a:pos x="T0" y="T1"/>
                </a:cxn>
                <a:cxn ang="0">
                  <a:pos x="T2" y="T3"/>
                </a:cxn>
                <a:cxn ang="0">
                  <a:pos x="T4" y="T5"/>
                </a:cxn>
                <a:cxn ang="0">
                  <a:pos x="T6" y="T7"/>
                </a:cxn>
                <a:cxn ang="0">
                  <a:pos x="T8" y="T9"/>
                </a:cxn>
                <a:cxn ang="0">
                  <a:pos x="T10" y="T11"/>
                </a:cxn>
                <a:cxn ang="0">
                  <a:pos x="T12" y="T13"/>
                </a:cxn>
              </a:cxnLst>
              <a:rect l="0" t="0" r="r" b="b"/>
              <a:pathLst>
                <a:path w="39" h="89">
                  <a:moveTo>
                    <a:pt x="1" y="21"/>
                  </a:moveTo>
                  <a:cubicBezTo>
                    <a:pt x="6" y="72"/>
                    <a:pt x="6" y="72"/>
                    <a:pt x="6" y="72"/>
                  </a:cubicBezTo>
                  <a:cubicBezTo>
                    <a:pt x="8" y="82"/>
                    <a:pt x="16" y="89"/>
                    <a:pt x="24" y="88"/>
                  </a:cubicBezTo>
                  <a:cubicBezTo>
                    <a:pt x="33" y="87"/>
                    <a:pt x="39" y="78"/>
                    <a:pt x="38" y="68"/>
                  </a:cubicBezTo>
                  <a:cubicBezTo>
                    <a:pt x="33" y="18"/>
                    <a:pt x="33" y="18"/>
                    <a:pt x="33" y="18"/>
                  </a:cubicBezTo>
                  <a:cubicBezTo>
                    <a:pt x="32" y="8"/>
                    <a:pt x="24" y="0"/>
                    <a:pt x="15" y="1"/>
                  </a:cubicBezTo>
                  <a:cubicBezTo>
                    <a:pt x="6" y="2"/>
                    <a:pt x="0" y="11"/>
                    <a:pt x="1" y="21"/>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15"/>
            <p:cNvSpPr>
              <a:spLocks/>
            </p:cNvSpPr>
            <p:nvPr/>
          </p:nvSpPr>
          <p:spPr bwMode="auto">
            <a:xfrm>
              <a:off x="4283785" y="2183620"/>
              <a:ext cx="138624" cy="62092"/>
            </a:xfrm>
            <a:custGeom>
              <a:avLst/>
              <a:gdLst>
                <a:gd name="T0" fmla="*/ 71 w 89"/>
                <a:gd name="T1" fmla="*/ 33 h 40"/>
                <a:gd name="T2" fmla="*/ 88 w 89"/>
                <a:gd name="T3" fmla="*/ 15 h 40"/>
                <a:gd name="T4" fmla="*/ 68 w 89"/>
                <a:gd name="T5" fmla="*/ 1 h 40"/>
                <a:gd name="T6" fmla="*/ 17 w 89"/>
                <a:gd name="T7" fmla="*/ 7 h 40"/>
                <a:gd name="T8" fmla="*/ 1 w 89"/>
                <a:gd name="T9" fmla="*/ 25 h 40"/>
                <a:gd name="T10" fmla="*/ 21 w 89"/>
                <a:gd name="T11" fmla="*/ 39 h 40"/>
                <a:gd name="T12" fmla="*/ 71 w 89"/>
                <a:gd name="T13" fmla="*/ 33 h 40"/>
              </a:gdLst>
              <a:ahLst/>
              <a:cxnLst>
                <a:cxn ang="0">
                  <a:pos x="T0" y="T1"/>
                </a:cxn>
                <a:cxn ang="0">
                  <a:pos x="T2" y="T3"/>
                </a:cxn>
                <a:cxn ang="0">
                  <a:pos x="T4" y="T5"/>
                </a:cxn>
                <a:cxn ang="0">
                  <a:pos x="T6" y="T7"/>
                </a:cxn>
                <a:cxn ang="0">
                  <a:pos x="T8" y="T9"/>
                </a:cxn>
                <a:cxn ang="0">
                  <a:pos x="T10" y="T11"/>
                </a:cxn>
                <a:cxn ang="0">
                  <a:pos x="T12" y="T13"/>
                </a:cxn>
              </a:cxnLst>
              <a:rect l="0" t="0" r="r" b="b"/>
              <a:pathLst>
                <a:path w="89" h="40">
                  <a:moveTo>
                    <a:pt x="71" y="33"/>
                  </a:moveTo>
                  <a:cubicBezTo>
                    <a:pt x="81" y="32"/>
                    <a:pt x="89" y="24"/>
                    <a:pt x="88" y="15"/>
                  </a:cubicBezTo>
                  <a:cubicBezTo>
                    <a:pt x="87" y="6"/>
                    <a:pt x="78" y="0"/>
                    <a:pt x="68" y="1"/>
                  </a:cubicBezTo>
                  <a:cubicBezTo>
                    <a:pt x="17" y="7"/>
                    <a:pt x="17" y="7"/>
                    <a:pt x="17" y="7"/>
                  </a:cubicBezTo>
                  <a:cubicBezTo>
                    <a:pt x="7" y="8"/>
                    <a:pt x="0" y="16"/>
                    <a:pt x="1" y="25"/>
                  </a:cubicBezTo>
                  <a:cubicBezTo>
                    <a:pt x="2" y="33"/>
                    <a:pt x="11" y="40"/>
                    <a:pt x="21" y="39"/>
                  </a:cubicBezTo>
                  <a:lnTo>
                    <a:pt x="71" y="33"/>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16"/>
            <p:cNvSpPr>
              <a:spLocks/>
            </p:cNvSpPr>
            <p:nvPr/>
          </p:nvSpPr>
          <p:spPr bwMode="auto">
            <a:xfrm>
              <a:off x="5140076" y="1688329"/>
              <a:ext cx="108300" cy="124184"/>
            </a:xfrm>
            <a:custGeom>
              <a:avLst/>
              <a:gdLst>
                <a:gd name="T0" fmla="*/ 38 w 70"/>
                <a:gd name="T1" fmla="*/ 10 h 80"/>
                <a:gd name="T2" fmla="*/ 6 w 70"/>
                <a:gd name="T3" fmla="*/ 50 h 80"/>
                <a:gd name="T4" fmla="*/ 7 w 70"/>
                <a:gd name="T5" fmla="*/ 74 h 80"/>
                <a:gd name="T6" fmla="*/ 31 w 70"/>
                <a:gd name="T7" fmla="*/ 70 h 80"/>
                <a:gd name="T8" fmla="*/ 63 w 70"/>
                <a:gd name="T9" fmla="*/ 30 h 80"/>
                <a:gd name="T10" fmla="*/ 62 w 70"/>
                <a:gd name="T11" fmla="*/ 6 h 80"/>
                <a:gd name="T12" fmla="*/ 38 w 70"/>
                <a:gd name="T13" fmla="*/ 10 h 80"/>
              </a:gdLst>
              <a:ahLst/>
              <a:cxnLst>
                <a:cxn ang="0">
                  <a:pos x="T0" y="T1"/>
                </a:cxn>
                <a:cxn ang="0">
                  <a:pos x="T2" y="T3"/>
                </a:cxn>
                <a:cxn ang="0">
                  <a:pos x="T4" y="T5"/>
                </a:cxn>
                <a:cxn ang="0">
                  <a:pos x="T6" y="T7"/>
                </a:cxn>
                <a:cxn ang="0">
                  <a:pos x="T8" y="T9"/>
                </a:cxn>
                <a:cxn ang="0">
                  <a:pos x="T10" y="T11"/>
                </a:cxn>
                <a:cxn ang="0">
                  <a:pos x="T12" y="T13"/>
                </a:cxn>
              </a:cxnLst>
              <a:rect l="0" t="0" r="r" b="b"/>
              <a:pathLst>
                <a:path w="70" h="80">
                  <a:moveTo>
                    <a:pt x="38" y="10"/>
                  </a:moveTo>
                  <a:cubicBezTo>
                    <a:pt x="6" y="50"/>
                    <a:pt x="6" y="50"/>
                    <a:pt x="6" y="50"/>
                  </a:cubicBezTo>
                  <a:cubicBezTo>
                    <a:pt x="0" y="58"/>
                    <a:pt x="1" y="69"/>
                    <a:pt x="7" y="74"/>
                  </a:cubicBezTo>
                  <a:cubicBezTo>
                    <a:pt x="14" y="80"/>
                    <a:pt x="25" y="78"/>
                    <a:pt x="31" y="70"/>
                  </a:cubicBezTo>
                  <a:cubicBezTo>
                    <a:pt x="63" y="30"/>
                    <a:pt x="63" y="30"/>
                    <a:pt x="63" y="30"/>
                  </a:cubicBezTo>
                  <a:cubicBezTo>
                    <a:pt x="70" y="22"/>
                    <a:pt x="69" y="11"/>
                    <a:pt x="62" y="6"/>
                  </a:cubicBezTo>
                  <a:cubicBezTo>
                    <a:pt x="55" y="0"/>
                    <a:pt x="44" y="2"/>
                    <a:pt x="38" y="10"/>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7"/>
            <p:cNvSpPr>
              <a:spLocks/>
            </p:cNvSpPr>
            <p:nvPr/>
          </p:nvSpPr>
          <p:spPr bwMode="auto">
            <a:xfrm>
              <a:off x="4389197" y="1802405"/>
              <a:ext cx="122740" cy="108300"/>
            </a:xfrm>
            <a:custGeom>
              <a:avLst/>
              <a:gdLst>
                <a:gd name="T0" fmla="*/ 73 w 79"/>
                <a:gd name="T1" fmla="*/ 62 h 70"/>
                <a:gd name="T2" fmla="*/ 69 w 79"/>
                <a:gd name="T3" fmla="*/ 38 h 70"/>
                <a:gd name="T4" fmla="*/ 29 w 79"/>
                <a:gd name="T5" fmla="*/ 6 h 70"/>
                <a:gd name="T6" fmla="*/ 5 w 79"/>
                <a:gd name="T7" fmla="*/ 8 h 70"/>
                <a:gd name="T8" fmla="*/ 9 w 79"/>
                <a:gd name="T9" fmla="*/ 31 h 70"/>
                <a:gd name="T10" fmla="*/ 49 w 79"/>
                <a:gd name="T11" fmla="*/ 63 h 70"/>
                <a:gd name="T12" fmla="*/ 73 w 79"/>
                <a:gd name="T13" fmla="*/ 62 h 70"/>
              </a:gdLst>
              <a:ahLst/>
              <a:cxnLst>
                <a:cxn ang="0">
                  <a:pos x="T0" y="T1"/>
                </a:cxn>
                <a:cxn ang="0">
                  <a:pos x="T2" y="T3"/>
                </a:cxn>
                <a:cxn ang="0">
                  <a:pos x="T4" y="T5"/>
                </a:cxn>
                <a:cxn ang="0">
                  <a:pos x="T6" y="T7"/>
                </a:cxn>
                <a:cxn ang="0">
                  <a:pos x="T8" y="T9"/>
                </a:cxn>
                <a:cxn ang="0">
                  <a:pos x="T10" y="T11"/>
                </a:cxn>
                <a:cxn ang="0">
                  <a:pos x="T12" y="T13"/>
                </a:cxn>
              </a:cxnLst>
              <a:rect l="0" t="0" r="r" b="b"/>
              <a:pathLst>
                <a:path w="79" h="70">
                  <a:moveTo>
                    <a:pt x="73" y="62"/>
                  </a:moveTo>
                  <a:cubicBezTo>
                    <a:pt x="79" y="55"/>
                    <a:pt x="77" y="45"/>
                    <a:pt x="69" y="38"/>
                  </a:cubicBezTo>
                  <a:cubicBezTo>
                    <a:pt x="29" y="6"/>
                    <a:pt x="29" y="6"/>
                    <a:pt x="29" y="6"/>
                  </a:cubicBezTo>
                  <a:cubicBezTo>
                    <a:pt x="22" y="0"/>
                    <a:pt x="11" y="1"/>
                    <a:pt x="5" y="8"/>
                  </a:cubicBezTo>
                  <a:cubicBezTo>
                    <a:pt x="0" y="14"/>
                    <a:pt x="1" y="25"/>
                    <a:pt x="9" y="31"/>
                  </a:cubicBezTo>
                  <a:cubicBezTo>
                    <a:pt x="49" y="63"/>
                    <a:pt x="49" y="63"/>
                    <a:pt x="49" y="63"/>
                  </a:cubicBezTo>
                  <a:cubicBezTo>
                    <a:pt x="57" y="70"/>
                    <a:pt x="68" y="69"/>
                    <a:pt x="73" y="62"/>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18"/>
            <p:cNvSpPr>
              <a:spLocks/>
            </p:cNvSpPr>
            <p:nvPr/>
          </p:nvSpPr>
          <p:spPr bwMode="auto">
            <a:xfrm>
              <a:off x="5177620" y="2436320"/>
              <a:ext cx="124184" cy="108300"/>
            </a:xfrm>
            <a:custGeom>
              <a:avLst/>
              <a:gdLst>
                <a:gd name="T0" fmla="*/ 6 w 80"/>
                <a:gd name="T1" fmla="*/ 8 h 70"/>
                <a:gd name="T2" fmla="*/ 10 w 80"/>
                <a:gd name="T3" fmla="*/ 31 h 70"/>
                <a:gd name="T4" fmla="*/ 50 w 80"/>
                <a:gd name="T5" fmla="*/ 63 h 70"/>
                <a:gd name="T6" fmla="*/ 74 w 80"/>
                <a:gd name="T7" fmla="*/ 62 h 70"/>
                <a:gd name="T8" fmla="*/ 70 w 80"/>
                <a:gd name="T9" fmla="*/ 38 h 70"/>
                <a:gd name="T10" fmla="*/ 30 w 80"/>
                <a:gd name="T11" fmla="*/ 6 h 70"/>
                <a:gd name="T12" fmla="*/ 6 w 80"/>
                <a:gd name="T13" fmla="*/ 8 h 70"/>
              </a:gdLst>
              <a:ahLst/>
              <a:cxnLst>
                <a:cxn ang="0">
                  <a:pos x="T0" y="T1"/>
                </a:cxn>
                <a:cxn ang="0">
                  <a:pos x="T2" y="T3"/>
                </a:cxn>
                <a:cxn ang="0">
                  <a:pos x="T4" y="T5"/>
                </a:cxn>
                <a:cxn ang="0">
                  <a:pos x="T6" y="T7"/>
                </a:cxn>
                <a:cxn ang="0">
                  <a:pos x="T8" y="T9"/>
                </a:cxn>
                <a:cxn ang="0">
                  <a:pos x="T10" y="T11"/>
                </a:cxn>
                <a:cxn ang="0">
                  <a:pos x="T12" y="T13"/>
                </a:cxn>
              </a:cxnLst>
              <a:rect l="0" t="0" r="r" b="b"/>
              <a:pathLst>
                <a:path w="80" h="70">
                  <a:moveTo>
                    <a:pt x="6" y="8"/>
                  </a:moveTo>
                  <a:cubicBezTo>
                    <a:pt x="0" y="14"/>
                    <a:pt x="2" y="25"/>
                    <a:pt x="10" y="31"/>
                  </a:cubicBezTo>
                  <a:cubicBezTo>
                    <a:pt x="50" y="63"/>
                    <a:pt x="50" y="63"/>
                    <a:pt x="50" y="63"/>
                  </a:cubicBezTo>
                  <a:cubicBezTo>
                    <a:pt x="58" y="70"/>
                    <a:pt x="69" y="69"/>
                    <a:pt x="74" y="62"/>
                  </a:cubicBezTo>
                  <a:cubicBezTo>
                    <a:pt x="80" y="55"/>
                    <a:pt x="78" y="45"/>
                    <a:pt x="70" y="38"/>
                  </a:cubicBezTo>
                  <a:cubicBezTo>
                    <a:pt x="30" y="6"/>
                    <a:pt x="30" y="6"/>
                    <a:pt x="30" y="6"/>
                  </a:cubicBezTo>
                  <a:cubicBezTo>
                    <a:pt x="22" y="0"/>
                    <a:pt x="12" y="1"/>
                    <a:pt x="6" y="8"/>
                  </a:cubicBez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19"/>
            <p:cNvSpPr>
              <a:spLocks/>
            </p:cNvSpPr>
            <p:nvPr/>
          </p:nvSpPr>
          <p:spPr bwMode="auto">
            <a:xfrm>
              <a:off x="4410857" y="2375672"/>
              <a:ext cx="329232" cy="275804"/>
            </a:xfrm>
            <a:custGeom>
              <a:avLst/>
              <a:gdLst>
                <a:gd name="T0" fmla="*/ 6 w 212"/>
                <a:gd name="T1" fmla="*/ 7 h 178"/>
                <a:gd name="T2" fmla="*/ 7 w 212"/>
                <a:gd name="T3" fmla="*/ 32 h 178"/>
                <a:gd name="T4" fmla="*/ 184 w 212"/>
                <a:gd name="T5" fmla="*/ 172 h 178"/>
                <a:gd name="T6" fmla="*/ 207 w 212"/>
                <a:gd name="T7" fmla="*/ 171 h 178"/>
                <a:gd name="T8" fmla="*/ 205 w 212"/>
                <a:gd name="T9" fmla="*/ 146 h 178"/>
                <a:gd name="T10" fmla="*/ 28 w 212"/>
                <a:gd name="T11" fmla="*/ 6 h 178"/>
                <a:gd name="T12" fmla="*/ 6 w 212"/>
                <a:gd name="T13" fmla="*/ 7 h 178"/>
              </a:gdLst>
              <a:ahLst/>
              <a:cxnLst>
                <a:cxn ang="0">
                  <a:pos x="T0" y="T1"/>
                </a:cxn>
                <a:cxn ang="0">
                  <a:pos x="T2" y="T3"/>
                </a:cxn>
                <a:cxn ang="0">
                  <a:pos x="T4" y="T5"/>
                </a:cxn>
                <a:cxn ang="0">
                  <a:pos x="T6" y="T7"/>
                </a:cxn>
                <a:cxn ang="0">
                  <a:pos x="T8" y="T9"/>
                </a:cxn>
                <a:cxn ang="0">
                  <a:pos x="T10" y="T11"/>
                </a:cxn>
                <a:cxn ang="0">
                  <a:pos x="T12" y="T13"/>
                </a:cxn>
              </a:cxnLst>
              <a:rect l="0" t="0" r="r" b="b"/>
              <a:pathLst>
                <a:path w="212" h="178">
                  <a:moveTo>
                    <a:pt x="6" y="7"/>
                  </a:moveTo>
                  <a:cubicBezTo>
                    <a:pt x="0" y="14"/>
                    <a:pt x="0" y="26"/>
                    <a:pt x="7" y="32"/>
                  </a:cubicBezTo>
                  <a:cubicBezTo>
                    <a:pt x="184" y="172"/>
                    <a:pt x="184" y="172"/>
                    <a:pt x="184" y="172"/>
                  </a:cubicBezTo>
                  <a:cubicBezTo>
                    <a:pt x="191" y="178"/>
                    <a:pt x="201" y="178"/>
                    <a:pt x="207" y="171"/>
                  </a:cubicBezTo>
                  <a:cubicBezTo>
                    <a:pt x="212" y="164"/>
                    <a:pt x="212" y="152"/>
                    <a:pt x="205" y="146"/>
                  </a:cubicBezTo>
                  <a:cubicBezTo>
                    <a:pt x="28" y="6"/>
                    <a:pt x="28" y="6"/>
                    <a:pt x="28" y="6"/>
                  </a:cubicBezTo>
                  <a:cubicBezTo>
                    <a:pt x="21" y="0"/>
                    <a:pt x="11" y="0"/>
                    <a:pt x="6"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0"/>
            <p:cNvSpPr>
              <a:spLocks/>
            </p:cNvSpPr>
            <p:nvPr/>
          </p:nvSpPr>
          <p:spPr bwMode="auto">
            <a:xfrm>
              <a:off x="4364649" y="2434876"/>
              <a:ext cx="327788" cy="274360"/>
            </a:xfrm>
            <a:custGeom>
              <a:avLst/>
              <a:gdLst>
                <a:gd name="T0" fmla="*/ 5 w 212"/>
                <a:gd name="T1" fmla="*/ 7 h 177"/>
                <a:gd name="T2" fmla="*/ 7 w 212"/>
                <a:gd name="T3" fmla="*/ 31 h 177"/>
                <a:gd name="T4" fmla="*/ 184 w 212"/>
                <a:gd name="T5" fmla="*/ 172 h 177"/>
                <a:gd name="T6" fmla="*/ 206 w 212"/>
                <a:gd name="T7" fmla="*/ 170 h 177"/>
                <a:gd name="T8" fmla="*/ 205 w 212"/>
                <a:gd name="T9" fmla="*/ 146 h 177"/>
                <a:gd name="T10" fmla="*/ 28 w 212"/>
                <a:gd name="T11" fmla="*/ 5 h 177"/>
                <a:gd name="T12" fmla="*/ 5 w 212"/>
                <a:gd name="T13" fmla="*/ 7 h 177"/>
              </a:gdLst>
              <a:ahLst/>
              <a:cxnLst>
                <a:cxn ang="0">
                  <a:pos x="T0" y="T1"/>
                </a:cxn>
                <a:cxn ang="0">
                  <a:pos x="T2" y="T3"/>
                </a:cxn>
                <a:cxn ang="0">
                  <a:pos x="T4" y="T5"/>
                </a:cxn>
                <a:cxn ang="0">
                  <a:pos x="T6" y="T7"/>
                </a:cxn>
                <a:cxn ang="0">
                  <a:pos x="T8" y="T9"/>
                </a:cxn>
                <a:cxn ang="0">
                  <a:pos x="T10" y="T11"/>
                </a:cxn>
                <a:cxn ang="0">
                  <a:pos x="T12" y="T13"/>
                </a:cxn>
              </a:cxnLst>
              <a:rect l="0" t="0" r="r" b="b"/>
              <a:pathLst>
                <a:path w="212" h="177">
                  <a:moveTo>
                    <a:pt x="5" y="7"/>
                  </a:moveTo>
                  <a:cubicBezTo>
                    <a:pt x="0" y="14"/>
                    <a:pt x="0" y="25"/>
                    <a:pt x="7" y="31"/>
                  </a:cubicBezTo>
                  <a:cubicBezTo>
                    <a:pt x="184" y="172"/>
                    <a:pt x="184" y="172"/>
                    <a:pt x="184" y="172"/>
                  </a:cubicBezTo>
                  <a:cubicBezTo>
                    <a:pt x="191" y="177"/>
                    <a:pt x="201" y="177"/>
                    <a:pt x="206" y="170"/>
                  </a:cubicBezTo>
                  <a:cubicBezTo>
                    <a:pt x="212" y="163"/>
                    <a:pt x="212" y="152"/>
                    <a:pt x="205" y="146"/>
                  </a:cubicBezTo>
                  <a:cubicBezTo>
                    <a:pt x="28" y="5"/>
                    <a:pt x="28" y="5"/>
                    <a:pt x="28" y="5"/>
                  </a:cubicBezTo>
                  <a:cubicBezTo>
                    <a:pt x="21" y="0"/>
                    <a:pt x="11" y="0"/>
                    <a:pt x="5"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1"/>
            <p:cNvSpPr>
              <a:spLocks/>
            </p:cNvSpPr>
            <p:nvPr/>
          </p:nvSpPr>
          <p:spPr bwMode="auto">
            <a:xfrm>
              <a:off x="4316997" y="2492636"/>
              <a:ext cx="329232" cy="275804"/>
            </a:xfrm>
            <a:custGeom>
              <a:avLst/>
              <a:gdLst>
                <a:gd name="T0" fmla="*/ 6 w 213"/>
                <a:gd name="T1" fmla="*/ 7 h 178"/>
                <a:gd name="T2" fmla="*/ 8 w 213"/>
                <a:gd name="T3" fmla="*/ 31 h 178"/>
                <a:gd name="T4" fmla="*/ 184 w 213"/>
                <a:gd name="T5" fmla="*/ 172 h 178"/>
                <a:gd name="T6" fmla="*/ 207 w 213"/>
                <a:gd name="T7" fmla="*/ 170 h 178"/>
                <a:gd name="T8" fmla="*/ 205 w 213"/>
                <a:gd name="T9" fmla="*/ 146 h 178"/>
                <a:gd name="T10" fmla="*/ 28 w 213"/>
                <a:gd name="T11" fmla="*/ 5 h 178"/>
                <a:gd name="T12" fmla="*/ 6 w 213"/>
                <a:gd name="T13" fmla="*/ 7 h 178"/>
              </a:gdLst>
              <a:ahLst/>
              <a:cxnLst>
                <a:cxn ang="0">
                  <a:pos x="T0" y="T1"/>
                </a:cxn>
                <a:cxn ang="0">
                  <a:pos x="T2" y="T3"/>
                </a:cxn>
                <a:cxn ang="0">
                  <a:pos x="T4" y="T5"/>
                </a:cxn>
                <a:cxn ang="0">
                  <a:pos x="T6" y="T7"/>
                </a:cxn>
                <a:cxn ang="0">
                  <a:pos x="T8" y="T9"/>
                </a:cxn>
                <a:cxn ang="0">
                  <a:pos x="T10" y="T11"/>
                </a:cxn>
                <a:cxn ang="0">
                  <a:pos x="T12" y="T13"/>
                </a:cxn>
              </a:cxnLst>
              <a:rect l="0" t="0" r="r" b="b"/>
              <a:pathLst>
                <a:path w="213" h="178">
                  <a:moveTo>
                    <a:pt x="6" y="7"/>
                  </a:moveTo>
                  <a:cubicBezTo>
                    <a:pt x="0" y="14"/>
                    <a:pt x="1" y="25"/>
                    <a:pt x="8" y="31"/>
                  </a:cubicBezTo>
                  <a:cubicBezTo>
                    <a:pt x="184" y="172"/>
                    <a:pt x="184" y="172"/>
                    <a:pt x="184" y="172"/>
                  </a:cubicBezTo>
                  <a:cubicBezTo>
                    <a:pt x="191" y="178"/>
                    <a:pt x="201" y="177"/>
                    <a:pt x="207" y="170"/>
                  </a:cubicBezTo>
                  <a:cubicBezTo>
                    <a:pt x="213" y="163"/>
                    <a:pt x="213" y="152"/>
                    <a:pt x="205" y="146"/>
                  </a:cubicBezTo>
                  <a:cubicBezTo>
                    <a:pt x="28" y="5"/>
                    <a:pt x="28" y="5"/>
                    <a:pt x="28" y="5"/>
                  </a:cubicBezTo>
                  <a:cubicBezTo>
                    <a:pt x="21" y="0"/>
                    <a:pt x="11" y="0"/>
                    <a:pt x="6"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2"/>
            <p:cNvSpPr>
              <a:spLocks/>
            </p:cNvSpPr>
            <p:nvPr/>
          </p:nvSpPr>
          <p:spPr bwMode="auto">
            <a:xfrm>
              <a:off x="2679501" y="2587940"/>
              <a:ext cx="1916187" cy="2496674"/>
            </a:xfrm>
            <a:custGeom>
              <a:avLst/>
              <a:gdLst>
                <a:gd name="T0" fmla="*/ 1061 w 1236"/>
                <a:gd name="T1" fmla="*/ 8 h 1611"/>
                <a:gd name="T2" fmla="*/ 1072 w 1236"/>
                <a:gd name="T3" fmla="*/ 36 h 1611"/>
                <a:gd name="T4" fmla="*/ 1082 w 1236"/>
                <a:gd name="T5" fmla="*/ 61 h 1611"/>
                <a:gd name="T6" fmla="*/ 758 w 1236"/>
                <a:gd name="T7" fmla="*/ 105 h 1611"/>
                <a:gd name="T8" fmla="*/ 506 w 1236"/>
                <a:gd name="T9" fmla="*/ 421 h 1611"/>
                <a:gd name="T10" fmla="*/ 325 w 1236"/>
                <a:gd name="T11" fmla="*/ 486 h 1611"/>
                <a:gd name="T12" fmla="*/ 79 w 1236"/>
                <a:gd name="T13" fmla="*/ 562 h 1611"/>
                <a:gd name="T14" fmla="*/ 24 w 1236"/>
                <a:gd name="T15" fmla="*/ 600 h 1611"/>
                <a:gd name="T16" fmla="*/ 2 w 1236"/>
                <a:gd name="T17" fmla="*/ 672 h 1611"/>
                <a:gd name="T18" fmla="*/ 20 w 1236"/>
                <a:gd name="T19" fmla="*/ 768 h 1611"/>
                <a:gd name="T20" fmla="*/ 256 w 1236"/>
                <a:gd name="T21" fmla="*/ 672 h 1611"/>
                <a:gd name="T22" fmla="*/ 269 w 1236"/>
                <a:gd name="T23" fmla="*/ 671 h 1611"/>
                <a:gd name="T24" fmla="*/ 279 w 1236"/>
                <a:gd name="T25" fmla="*/ 689 h 1611"/>
                <a:gd name="T26" fmla="*/ 164 w 1236"/>
                <a:gd name="T27" fmla="*/ 893 h 1611"/>
                <a:gd name="T28" fmla="*/ 62 w 1236"/>
                <a:gd name="T29" fmla="*/ 934 h 1611"/>
                <a:gd name="T30" fmla="*/ 242 w 1236"/>
                <a:gd name="T31" fmla="*/ 1548 h 1611"/>
                <a:gd name="T32" fmla="*/ 327 w 1236"/>
                <a:gd name="T33" fmla="*/ 1592 h 1611"/>
                <a:gd name="T34" fmla="*/ 383 w 1236"/>
                <a:gd name="T35" fmla="*/ 1499 h 1611"/>
                <a:gd name="T36" fmla="*/ 294 w 1236"/>
                <a:gd name="T37" fmla="*/ 1137 h 1611"/>
                <a:gd name="T38" fmla="*/ 298 w 1236"/>
                <a:gd name="T39" fmla="*/ 1116 h 1611"/>
                <a:gd name="T40" fmla="*/ 312 w 1236"/>
                <a:gd name="T41" fmla="*/ 1131 h 1611"/>
                <a:gd name="T42" fmla="*/ 401 w 1236"/>
                <a:gd name="T43" fmla="*/ 1493 h 1611"/>
                <a:gd name="T44" fmla="*/ 473 w 1236"/>
                <a:gd name="T45" fmla="*/ 1529 h 1611"/>
                <a:gd name="T46" fmla="*/ 534 w 1236"/>
                <a:gd name="T47" fmla="*/ 1450 h 1611"/>
                <a:gd name="T48" fmla="*/ 445 w 1236"/>
                <a:gd name="T49" fmla="*/ 1087 h 1611"/>
                <a:gd name="T50" fmla="*/ 448 w 1236"/>
                <a:gd name="T51" fmla="*/ 1065 h 1611"/>
                <a:gd name="T52" fmla="*/ 463 w 1236"/>
                <a:gd name="T53" fmla="*/ 1081 h 1611"/>
                <a:gd name="T54" fmla="*/ 552 w 1236"/>
                <a:gd name="T55" fmla="*/ 1443 h 1611"/>
                <a:gd name="T56" fmla="*/ 621 w 1236"/>
                <a:gd name="T57" fmla="*/ 1470 h 1611"/>
                <a:gd name="T58" fmla="*/ 667 w 1236"/>
                <a:gd name="T59" fmla="*/ 1399 h 1611"/>
                <a:gd name="T60" fmla="*/ 581 w 1236"/>
                <a:gd name="T61" fmla="*/ 1048 h 1611"/>
                <a:gd name="T62" fmla="*/ 585 w 1236"/>
                <a:gd name="T63" fmla="*/ 1027 h 1611"/>
                <a:gd name="T64" fmla="*/ 600 w 1236"/>
                <a:gd name="T65" fmla="*/ 1042 h 1611"/>
                <a:gd name="T66" fmla="*/ 685 w 1236"/>
                <a:gd name="T67" fmla="*/ 1394 h 1611"/>
                <a:gd name="T68" fmla="*/ 740 w 1236"/>
                <a:gd name="T69" fmla="*/ 1426 h 1611"/>
                <a:gd name="T70" fmla="*/ 792 w 1236"/>
                <a:gd name="T71" fmla="*/ 1360 h 1611"/>
                <a:gd name="T72" fmla="*/ 763 w 1236"/>
                <a:gd name="T73" fmla="*/ 1011 h 1611"/>
                <a:gd name="T74" fmla="*/ 888 w 1236"/>
                <a:gd name="T75" fmla="*/ 787 h 1611"/>
                <a:gd name="T76" fmla="*/ 1174 w 1236"/>
                <a:gd name="T77" fmla="*/ 428 h 1611"/>
                <a:gd name="T78" fmla="*/ 1150 w 1236"/>
                <a:gd name="T79" fmla="*/ 114 h 1611"/>
                <a:gd name="T80" fmla="*/ 1175 w 1236"/>
                <a:gd name="T81" fmla="*/ 119 h 1611"/>
                <a:gd name="T82" fmla="*/ 1203 w 1236"/>
                <a:gd name="T83" fmla="*/ 123 h 1611"/>
                <a:gd name="T84" fmla="*/ 1201 w 1236"/>
                <a:gd name="T85" fmla="*/ 100 h 1611"/>
                <a:gd name="T86" fmla="*/ 1084 w 1236"/>
                <a:gd name="T87" fmla="*/ 6 h 1611"/>
                <a:gd name="T88" fmla="*/ 1061 w 1236"/>
                <a:gd name="T89" fmla="*/ 8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6" h="1611">
                  <a:moveTo>
                    <a:pt x="1061" y="8"/>
                  </a:moveTo>
                  <a:cubicBezTo>
                    <a:pt x="1055" y="15"/>
                    <a:pt x="1063" y="28"/>
                    <a:pt x="1072" y="36"/>
                  </a:cubicBezTo>
                  <a:cubicBezTo>
                    <a:pt x="1076" y="40"/>
                    <a:pt x="1079" y="50"/>
                    <a:pt x="1082" y="61"/>
                  </a:cubicBezTo>
                  <a:cubicBezTo>
                    <a:pt x="997" y="44"/>
                    <a:pt x="824" y="21"/>
                    <a:pt x="758" y="105"/>
                  </a:cubicBezTo>
                  <a:cubicBezTo>
                    <a:pt x="609" y="293"/>
                    <a:pt x="519" y="406"/>
                    <a:pt x="506" y="421"/>
                  </a:cubicBezTo>
                  <a:cubicBezTo>
                    <a:pt x="484" y="444"/>
                    <a:pt x="385" y="471"/>
                    <a:pt x="325" y="486"/>
                  </a:cubicBezTo>
                  <a:cubicBezTo>
                    <a:pt x="118" y="539"/>
                    <a:pt x="79" y="562"/>
                    <a:pt x="79" y="562"/>
                  </a:cubicBezTo>
                  <a:cubicBezTo>
                    <a:pt x="79" y="562"/>
                    <a:pt x="43" y="577"/>
                    <a:pt x="24" y="600"/>
                  </a:cubicBezTo>
                  <a:cubicBezTo>
                    <a:pt x="11" y="615"/>
                    <a:pt x="0" y="634"/>
                    <a:pt x="2" y="672"/>
                  </a:cubicBezTo>
                  <a:cubicBezTo>
                    <a:pt x="5" y="709"/>
                    <a:pt x="20" y="768"/>
                    <a:pt x="20" y="768"/>
                  </a:cubicBezTo>
                  <a:cubicBezTo>
                    <a:pt x="256" y="672"/>
                    <a:pt x="256" y="672"/>
                    <a:pt x="256" y="672"/>
                  </a:cubicBezTo>
                  <a:cubicBezTo>
                    <a:pt x="256" y="672"/>
                    <a:pt x="264" y="669"/>
                    <a:pt x="269" y="671"/>
                  </a:cubicBezTo>
                  <a:cubicBezTo>
                    <a:pt x="274" y="674"/>
                    <a:pt x="279" y="688"/>
                    <a:pt x="279" y="689"/>
                  </a:cubicBezTo>
                  <a:cubicBezTo>
                    <a:pt x="314" y="829"/>
                    <a:pt x="235" y="861"/>
                    <a:pt x="164" y="893"/>
                  </a:cubicBezTo>
                  <a:cubicBezTo>
                    <a:pt x="62" y="934"/>
                    <a:pt x="62" y="934"/>
                    <a:pt x="62" y="934"/>
                  </a:cubicBezTo>
                  <a:cubicBezTo>
                    <a:pt x="242" y="1548"/>
                    <a:pt x="242" y="1548"/>
                    <a:pt x="242" y="1548"/>
                  </a:cubicBezTo>
                  <a:cubicBezTo>
                    <a:pt x="242" y="1548"/>
                    <a:pt x="270" y="1611"/>
                    <a:pt x="327" y="1592"/>
                  </a:cubicBezTo>
                  <a:cubicBezTo>
                    <a:pt x="399" y="1567"/>
                    <a:pt x="383" y="1499"/>
                    <a:pt x="383" y="1499"/>
                  </a:cubicBezTo>
                  <a:cubicBezTo>
                    <a:pt x="294" y="1137"/>
                    <a:pt x="294" y="1137"/>
                    <a:pt x="294" y="1137"/>
                  </a:cubicBezTo>
                  <a:cubicBezTo>
                    <a:pt x="291" y="1127"/>
                    <a:pt x="293" y="1118"/>
                    <a:pt x="298" y="1116"/>
                  </a:cubicBezTo>
                  <a:cubicBezTo>
                    <a:pt x="303" y="1114"/>
                    <a:pt x="309" y="1121"/>
                    <a:pt x="312" y="1131"/>
                  </a:cubicBezTo>
                  <a:cubicBezTo>
                    <a:pt x="401" y="1493"/>
                    <a:pt x="401" y="1493"/>
                    <a:pt x="401" y="1493"/>
                  </a:cubicBezTo>
                  <a:cubicBezTo>
                    <a:pt x="401" y="1493"/>
                    <a:pt x="423" y="1542"/>
                    <a:pt x="473" y="1529"/>
                  </a:cubicBezTo>
                  <a:cubicBezTo>
                    <a:pt x="547" y="1510"/>
                    <a:pt x="534" y="1450"/>
                    <a:pt x="534" y="1450"/>
                  </a:cubicBezTo>
                  <a:cubicBezTo>
                    <a:pt x="445" y="1087"/>
                    <a:pt x="445" y="1087"/>
                    <a:pt x="445" y="1087"/>
                  </a:cubicBezTo>
                  <a:cubicBezTo>
                    <a:pt x="442" y="1077"/>
                    <a:pt x="443" y="1067"/>
                    <a:pt x="448" y="1065"/>
                  </a:cubicBezTo>
                  <a:cubicBezTo>
                    <a:pt x="454" y="1064"/>
                    <a:pt x="460" y="1070"/>
                    <a:pt x="463" y="1081"/>
                  </a:cubicBezTo>
                  <a:cubicBezTo>
                    <a:pt x="552" y="1443"/>
                    <a:pt x="552" y="1443"/>
                    <a:pt x="552" y="1443"/>
                  </a:cubicBezTo>
                  <a:cubicBezTo>
                    <a:pt x="552" y="1443"/>
                    <a:pt x="568" y="1487"/>
                    <a:pt x="621" y="1470"/>
                  </a:cubicBezTo>
                  <a:cubicBezTo>
                    <a:pt x="680" y="1451"/>
                    <a:pt x="667" y="1399"/>
                    <a:pt x="667" y="1399"/>
                  </a:cubicBezTo>
                  <a:cubicBezTo>
                    <a:pt x="581" y="1048"/>
                    <a:pt x="581" y="1048"/>
                    <a:pt x="581" y="1048"/>
                  </a:cubicBezTo>
                  <a:cubicBezTo>
                    <a:pt x="578" y="1038"/>
                    <a:pt x="580" y="1028"/>
                    <a:pt x="585" y="1027"/>
                  </a:cubicBezTo>
                  <a:cubicBezTo>
                    <a:pt x="590" y="1025"/>
                    <a:pt x="597" y="1032"/>
                    <a:pt x="600" y="1042"/>
                  </a:cubicBezTo>
                  <a:cubicBezTo>
                    <a:pt x="685" y="1394"/>
                    <a:pt x="685" y="1394"/>
                    <a:pt x="685" y="1394"/>
                  </a:cubicBezTo>
                  <a:cubicBezTo>
                    <a:pt x="685" y="1394"/>
                    <a:pt x="692" y="1434"/>
                    <a:pt x="740" y="1426"/>
                  </a:cubicBezTo>
                  <a:cubicBezTo>
                    <a:pt x="809" y="1409"/>
                    <a:pt x="792" y="1360"/>
                    <a:pt x="792" y="1360"/>
                  </a:cubicBezTo>
                  <a:cubicBezTo>
                    <a:pt x="792" y="1360"/>
                    <a:pt x="757" y="1137"/>
                    <a:pt x="763" y="1011"/>
                  </a:cubicBezTo>
                  <a:cubicBezTo>
                    <a:pt x="770" y="886"/>
                    <a:pt x="888" y="787"/>
                    <a:pt x="888" y="787"/>
                  </a:cubicBezTo>
                  <a:cubicBezTo>
                    <a:pt x="888" y="787"/>
                    <a:pt x="1116" y="503"/>
                    <a:pt x="1174" y="428"/>
                  </a:cubicBezTo>
                  <a:cubicBezTo>
                    <a:pt x="1236" y="346"/>
                    <a:pt x="1182" y="189"/>
                    <a:pt x="1150" y="114"/>
                  </a:cubicBezTo>
                  <a:cubicBezTo>
                    <a:pt x="1161" y="115"/>
                    <a:pt x="1170" y="116"/>
                    <a:pt x="1175" y="119"/>
                  </a:cubicBezTo>
                  <a:cubicBezTo>
                    <a:pt x="1184" y="124"/>
                    <a:pt x="1197" y="130"/>
                    <a:pt x="1203" y="123"/>
                  </a:cubicBezTo>
                  <a:cubicBezTo>
                    <a:pt x="1209" y="116"/>
                    <a:pt x="1208" y="106"/>
                    <a:pt x="1201" y="100"/>
                  </a:cubicBezTo>
                  <a:cubicBezTo>
                    <a:pt x="1084" y="6"/>
                    <a:pt x="1084" y="6"/>
                    <a:pt x="1084" y="6"/>
                  </a:cubicBezTo>
                  <a:cubicBezTo>
                    <a:pt x="1077" y="0"/>
                    <a:pt x="1067" y="1"/>
                    <a:pt x="1061" y="8"/>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3"/>
            <p:cNvSpPr>
              <a:spLocks/>
            </p:cNvSpPr>
            <p:nvPr/>
          </p:nvSpPr>
          <p:spPr bwMode="auto">
            <a:xfrm>
              <a:off x="4445513" y="1709989"/>
              <a:ext cx="886616" cy="895279"/>
            </a:xfrm>
            <a:custGeom>
              <a:avLst/>
              <a:gdLst>
                <a:gd name="T0" fmla="*/ 433 w 572"/>
                <a:gd name="T1" fmla="*/ 80 h 577"/>
                <a:gd name="T2" fmla="*/ 74 w 572"/>
                <a:gd name="T3" fmla="*/ 133 h 577"/>
                <a:gd name="T4" fmla="*/ 0 w 572"/>
                <a:gd name="T5" fmla="*/ 420 h 577"/>
                <a:gd name="T6" fmla="*/ 198 w 572"/>
                <a:gd name="T7" fmla="*/ 577 h 577"/>
                <a:gd name="T8" fmla="*/ 461 w 572"/>
                <a:gd name="T9" fmla="*/ 444 h 577"/>
                <a:gd name="T10" fmla="*/ 435 w 572"/>
                <a:gd name="T11" fmla="*/ 82 h 577"/>
                <a:gd name="T12" fmla="*/ 433 w 572"/>
                <a:gd name="T13" fmla="*/ 80 h 577"/>
              </a:gdLst>
              <a:ahLst/>
              <a:cxnLst>
                <a:cxn ang="0">
                  <a:pos x="T0" y="T1"/>
                </a:cxn>
                <a:cxn ang="0">
                  <a:pos x="T2" y="T3"/>
                </a:cxn>
                <a:cxn ang="0">
                  <a:pos x="T4" y="T5"/>
                </a:cxn>
                <a:cxn ang="0">
                  <a:pos x="T6" y="T7"/>
                </a:cxn>
                <a:cxn ang="0">
                  <a:pos x="T8" y="T9"/>
                </a:cxn>
                <a:cxn ang="0">
                  <a:pos x="T10" y="T11"/>
                </a:cxn>
                <a:cxn ang="0">
                  <a:pos x="T12" y="T13"/>
                </a:cxn>
              </a:cxnLst>
              <a:rect l="0" t="0" r="r" b="b"/>
              <a:pathLst>
                <a:path w="572" h="577">
                  <a:moveTo>
                    <a:pt x="433" y="80"/>
                  </a:moveTo>
                  <a:cubicBezTo>
                    <a:pt x="330" y="0"/>
                    <a:pt x="153" y="2"/>
                    <a:pt x="74" y="133"/>
                  </a:cubicBezTo>
                  <a:cubicBezTo>
                    <a:pt x="3" y="250"/>
                    <a:pt x="49" y="356"/>
                    <a:pt x="0" y="420"/>
                  </a:cubicBezTo>
                  <a:cubicBezTo>
                    <a:pt x="198" y="577"/>
                    <a:pt x="198" y="577"/>
                    <a:pt x="198" y="577"/>
                  </a:cubicBezTo>
                  <a:cubicBezTo>
                    <a:pt x="249" y="516"/>
                    <a:pt x="362" y="538"/>
                    <a:pt x="461" y="444"/>
                  </a:cubicBezTo>
                  <a:cubicBezTo>
                    <a:pt x="572" y="338"/>
                    <a:pt x="536" y="164"/>
                    <a:pt x="435" y="82"/>
                  </a:cubicBezTo>
                  <a:lnTo>
                    <a:pt x="433" y="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Rectangle 24"/>
            <p:cNvSpPr>
              <a:spLocks noChangeArrowheads="1"/>
            </p:cNvSpPr>
            <p:nvPr/>
          </p:nvSpPr>
          <p:spPr bwMode="auto">
            <a:xfrm>
              <a:off x="3093929" y="3627619"/>
              <a:ext cx="2888" cy="14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25"/>
            <p:cNvSpPr>
              <a:spLocks/>
            </p:cNvSpPr>
            <p:nvPr/>
          </p:nvSpPr>
          <p:spPr bwMode="auto">
            <a:xfrm>
              <a:off x="3095373" y="36276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26"/>
            <p:cNvSpPr>
              <a:spLocks noEditPoints="1"/>
            </p:cNvSpPr>
            <p:nvPr/>
          </p:nvSpPr>
          <p:spPr bwMode="auto">
            <a:xfrm>
              <a:off x="2933645" y="3627619"/>
              <a:ext cx="192052" cy="345116"/>
            </a:xfrm>
            <a:custGeom>
              <a:avLst/>
              <a:gdLst>
                <a:gd name="T0" fmla="*/ 0 w 124"/>
                <a:gd name="T1" fmla="*/ 222 h 222"/>
                <a:gd name="T2" fmla="*/ 0 w 124"/>
                <a:gd name="T3" fmla="*/ 222 h 222"/>
                <a:gd name="T4" fmla="*/ 0 w 124"/>
                <a:gd name="T5" fmla="*/ 222 h 222"/>
                <a:gd name="T6" fmla="*/ 0 w 124"/>
                <a:gd name="T7" fmla="*/ 222 h 222"/>
                <a:gd name="T8" fmla="*/ 55 w 124"/>
                <a:gd name="T9" fmla="*/ 195 h 222"/>
                <a:gd name="T10" fmla="*/ 37 w 124"/>
                <a:gd name="T11" fmla="*/ 205 h 222"/>
                <a:gd name="T12" fmla="*/ 55 w 124"/>
                <a:gd name="T13" fmla="*/ 195 h 222"/>
                <a:gd name="T14" fmla="*/ 101 w 124"/>
                <a:gd name="T15" fmla="*/ 156 h 222"/>
                <a:gd name="T16" fmla="*/ 84 w 124"/>
                <a:gd name="T17" fmla="*/ 175 h 222"/>
                <a:gd name="T18" fmla="*/ 101 w 124"/>
                <a:gd name="T19" fmla="*/ 156 h 222"/>
                <a:gd name="T20" fmla="*/ 123 w 124"/>
                <a:gd name="T21" fmla="*/ 60 h 222"/>
                <a:gd name="T22" fmla="*/ 124 w 124"/>
                <a:gd name="T23" fmla="*/ 77 h 222"/>
                <a:gd name="T24" fmla="*/ 123 w 124"/>
                <a:gd name="T25" fmla="*/ 60 h 222"/>
                <a:gd name="T26" fmla="*/ 105 w 124"/>
                <a:gd name="T27" fmla="*/ 0 h 222"/>
                <a:gd name="T28" fmla="*/ 108 w 124"/>
                <a:gd name="T29" fmla="*/ 3 h 222"/>
                <a:gd name="T30" fmla="*/ 106 w 124"/>
                <a:gd name="T31" fmla="*/ 1 h 222"/>
                <a:gd name="T32" fmla="*/ 105 w 124"/>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222">
                  <a:moveTo>
                    <a:pt x="0" y="222"/>
                  </a:moveTo>
                  <a:cubicBezTo>
                    <a:pt x="0" y="222"/>
                    <a:pt x="0" y="222"/>
                    <a:pt x="0" y="222"/>
                  </a:cubicBezTo>
                  <a:cubicBezTo>
                    <a:pt x="0" y="222"/>
                    <a:pt x="0" y="222"/>
                    <a:pt x="0" y="222"/>
                  </a:cubicBezTo>
                  <a:cubicBezTo>
                    <a:pt x="0" y="222"/>
                    <a:pt x="0" y="222"/>
                    <a:pt x="0" y="222"/>
                  </a:cubicBezTo>
                  <a:moveTo>
                    <a:pt x="55" y="195"/>
                  </a:moveTo>
                  <a:cubicBezTo>
                    <a:pt x="49" y="198"/>
                    <a:pt x="43" y="202"/>
                    <a:pt x="37" y="205"/>
                  </a:cubicBezTo>
                  <a:cubicBezTo>
                    <a:pt x="43" y="202"/>
                    <a:pt x="49" y="199"/>
                    <a:pt x="55" y="195"/>
                  </a:cubicBezTo>
                  <a:moveTo>
                    <a:pt x="101" y="156"/>
                  </a:moveTo>
                  <a:cubicBezTo>
                    <a:pt x="96" y="163"/>
                    <a:pt x="90" y="169"/>
                    <a:pt x="84" y="175"/>
                  </a:cubicBezTo>
                  <a:cubicBezTo>
                    <a:pt x="90" y="169"/>
                    <a:pt x="96" y="163"/>
                    <a:pt x="101" y="156"/>
                  </a:cubicBezTo>
                  <a:moveTo>
                    <a:pt x="123" y="60"/>
                  </a:moveTo>
                  <a:cubicBezTo>
                    <a:pt x="123" y="65"/>
                    <a:pt x="124" y="71"/>
                    <a:pt x="124" y="77"/>
                  </a:cubicBezTo>
                  <a:cubicBezTo>
                    <a:pt x="124" y="72"/>
                    <a:pt x="123" y="66"/>
                    <a:pt x="123" y="60"/>
                  </a:cubicBezTo>
                  <a:moveTo>
                    <a:pt x="105" y="0"/>
                  </a:moveTo>
                  <a:cubicBezTo>
                    <a:pt x="106" y="1"/>
                    <a:pt x="107" y="2"/>
                    <a:pt x="108" y="3"/>
                  </a:cubicBezTo>
                  <a:cubicBezTo>
                    <a:pt x="107" y="2"/>
                    <a:pt x="106" y="1"/>
                    <a:pt x="106" y="1"/>
                  </a:cubicBezTo>
                  <a:cubicBezTo>
                    <a:pt x="105" y="1"/>
                    <a:pt x="105" y="0"/>
                    <a:pt x="10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27"/>
            <p:cNvSpPr>
              <a:spLocks/>
            </p:cNvSpPr>
            <p:nvPr/>
          </p:nvSpPr>
          <p:spPr bwMode="auto">
            <a:xfrm>
              <a:off x="2776249" y="3629063"/>
              <a:ext cx="431756" cy="464968"/>
            </a:xfrm>
            <a:custGeom>
              <a:avLst/>
              <a:gdLst>
                <a:gd name="T0" fmla="*/ 208 w 279"/>
                <a:gd name="T1" fmla="*/ 0 h 300"/>
                <a:gd name="T2" fmla="*/ 210 w 279"/>
                <a:gd name="T3" fmla="*/ 2 h 300"/>
                <a:gd name="T4" fmla="*/ 220 w 279"/>
                <a:gd name="T5" fmla="*/ 27 h 300"/>
                <a:gd name="T6" fmla="*/ 225 w 279"/>
                <a:gd name="T7" fmla="*/ 59 h 300"/>
                <a:gd name="T8" fmla="*/ 226 w 279"/>
                <a:gd name="T9" fmla="*/ 76 h 300"/>
                <a:gd name="T10" fmla="*/ 226 w 279"/>
                <a:gd name="T11" fmla="*/ 77 h 300"/>
                <a:gd name="T12" fmla="*/ 203 w 279"/>
                <a:gd name="T13" fmla="*/ 155 h 300"/>
                <a:gd name="T14" fmla="*/ 186 w 279"/>
                <a:gd name="T15" fmla="*/ 174 h 300"/>
                <a:gd name="T16" fmla="*/ 167 w 279"/>
                <a:gd name="T17" fmla="*/ 188 h 300"/>
                <a:gd name="T18" fmla="*/ 157 w 279"/>
                <a:gd name="T19" fmla="*/ 194 h 300"/>
                <a:gd name="T20" fmla="*/ 139 w 279"/>
                <a:gd name="T21" fmla="*/ 204 h 300"/>
                <a:gd name="T22" fmla="*/ 102 w 279"/>
                <a:gd name="T23" fmla="*/ 221 h 300"/>
                <a:gd name="T24" fmla="*/ 102 w 279"/>
                <a:gd name="T25" fmla="*/ 221 h 300"/>
                <a:gd name="T26" fmla="*/ 102 w 279"/>
                <a:gd name="T27" fmla="*/ 221 h 300"/>
                <a:gd name="T28" fmla="*/ 58 w 279"/>
                <a:gd name="T29" fmla="*/ 239 h 300"/>
                <a:gd name="T30" fmla="*/ 0 w 279"/>
                <a:gd name="T31" fmla="*/ 262 h 300"/>
                <a:gd name="T32" fmla="*/ 11 w 279"/>
                <a:gd name="T33" fmla="*/ 300 h 300"/>
                <a:gd name="T34" fmla="*/ 136 w 279"/>
                <a:gd name="T35" fmla="*/ 245 h 300"/>
                <a:gd name="T36" fmla="*/ 224 w 279"/>
                <a:gd name="T37" fmla="*/ 21 h 300"/>
                <a:gd name="T38" fmla="*/ 208 w 279"/>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300">
                  <a:moveTo>
                    <a:pt x="208" y="0"/>
                  </a:moveTo>
                  <a:cubicBezTo>
                    <a:pt x="208" y="0"/>
                    <a:pt x="209" y="1"/>
                    <a:pt x="210" y="2"/>
                  </a:cubicBezTo>
                  <a:cubicBezTo>
                    <a:pt x="213" y="5"/>
                    <a:pt x="217" y="12"/>
                    <a:pt x="220" y="27"/>
                  </a:cubicBezTo>
                  <a:cubicBezTo>
                    <a:pt x="222" y="38"/>
                    <a:pt x="224" y="48"/>
                    <a:pt x="225" y="59"/>
                  </a:cubicBezTo>
                  <a:cubicBezTo>
                    <a:pt x="225" y="65"/>
                    <a:pt x="226" y="71"/>
                    <a:pt x="226" y="76"/>
                  </a:cubicBezTo>
                  <a:cubicBezTo>
                    <a:pt x="226" y="77"/>
                    <a:pt x="226" y="77"/>
                    <a:pt x="226" y="77"/>
                  </a:cubicBezTo>
                  <a:cubicBezTo>
                    <a:pt x="227" y="108"/>
                    <a:pt x="219" y="134"/>
                    <a:pt x="203" y="155"/>
                  </a:cubicBezTo>
                  <a:cubicBezTo>
                    <a:pt x="198" y="162"/>
                    <a:pt x="192" y="168"/>
                    <a:pt x="186" y="174"/>
                  </a:cubicBezTo>
                  <a:cubicBezTo>
                    <a:pt x="180" y="179"/>
                    <a:pt x="174" y="184"/>
                    <a:pt x="167" y="188"/>
                  </a:cubicBezTo>
                  <a:cubicBezTo>
                    <a:pt x="164" y="190"/>
                    <a:pt x="160" y="192"/>
                    <a:pt x="157" y="194"/>
                  </a:cubicBezTo>
                  <a:cubicBezTo>
                    <a:pt x="151" y="198"/>
                    <a:pt x="145" y="201"/>
                    <a:pt x="139" y="204"/>
                  </a:cubicBezTo>
                  <a:cubicBezTo>
                    <a:pt x="127" y="210"/>
                    <a:pt x="115" y="215"/>
                    <a:pt x="102" y="221"/>
                  </a:cubicBezTo>
                  <a:cubicBezTo>
                    <a:pt x="102" y="221"/>
                    <a:pt x="102" y="221"/>
                    <a:pt x="102" y="221"/>
                  </a:cubicBezTo>
                  <a:cubicBezTo>
                    <a:pt x="102" y="221"/>
                    <a:pt x="102" y="221"/>
                    <a:pt x="102" y="221"/>
                  </a:cubicBezTo>
                  <a:cubicBezTo>
                    <a:pt x="87" y="227"/>
                    <a:pt x="72" y="233"/>
                    <a:pt x="58" y="239"/>
                  </a:cubicBezTo>
                  <a:cubicBezTo>
                    <a:pt x="24" y="253"/>
                    <a:pt x="0" y="262"/>
                    <a:pt x="0" y="262"/>
                  </a:cubicBezTo>
                  <a:cubicBezTo>
                    <a:pt x="11" y="300"/>
                    <a:pt x="11" y="300"/>
                    <a:pt x="11" y="300"/>
                  </a:cubicBezTo>
                  <a:cubicBezTo>
                    <a:pt x="136" y="245"/>
                    <a:pt x="136" y="245"/>
                    <a:pt x="136" y="245"/>
                  </a:cubicBezTo>
                  <a:cubicBezTo>
                    <a:pt x="279" y="175"/>
                    <a:pt x="237" y="59"/>
                    <a:pt x="224" y="21"/>
                  </a:cubicBezTo>
                  <a:cubicBezTo>
                    <a:pt x="218" y="6"/>
                    <a:pt x="211" y="1"/>
                    <a:pt x="208" y="0"/>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28"/>
            <p:cNvSpPr>
              <a:spLocks/>
            </p:cNvSpPr>
            <p:nvPr/>
          </p:nvSpPr>
          <p:spPr bwMode="auto">
            <a:xfrm>
              <a:off x="2890325" y="3644947"/>
              <a:ext cx="218044" cy="223820"/>
            </a:xfrm>
            <a:custGeom>
              <a:avLst/>
              <a:gdLst>
                <a:gd name="T0" fmla="*/ 0 w 141"/>
                <a:gd name="T1" fmla="*/ 44 h 144"/>
                <a:gd name="T2" fmla="*/ 111 w 141"/>
                <a:gd name="T3" fmla="*/ 0 h 144"/>
                <a:gd name="T4" fmla="*/ 60 w 141"/>
                <a:gd name="T5" fmla="*/ 141 h 144"/>
                <a:gd name="T6" fmla="*/ 47 w 141"/>
                <a:gd name="T7" fmla="*/ 142 h 144"/>
                <a:gd name="T8" fmla="*/ 38 w 141"/>
                <a:gd name="T9" fmla="*/ 132 h 144"/>
                <a:gd name="T10" fmla="*/ 0 w 141"/>
                <a:gd name="T11" fmla="*/ 44 h 144"/>
              </a:gdLst>
              <a:ahLst/>
              <a:cxnLst>
                <a:cxn ang="0">
                  <a:pos x="T0" y="T1"/>
                </a:cxn>
                <a:cxn ang="0">
                  <a:pos x="T2" y="T3"/>
                </a:cxn>
                <a:cxn ang="0">
                  <a:pos x="T4" y="T5"/>
                </a:cxn>
                <a:cxn ang="0">
                  <a:pos x="T6" y="T7"/>
                </a:cxn>
                <a:cxn ang="0">
                  <a:pos x="T8" y="T9"/>
                </a:cxn>
                <a:cxn ang="0">
                  <a:pos x="T10" y="T11"/>
                </a:cxn>
              </a:cxnLst>
              <a:rect l="0" t="0" r="r" b="b"/>
              <a:pathLst>
                <a:path w="141" h="144">
                  <a:moveTo>
                    <a:pt x="0" y="44"/>
                  </a:moveTo>
                  <a:cubicBezTo>
                    <a:pt x="111" y="0"/>
                    <a:pt x="111" y="0"/>
                    <a:pt x="111" y="0"/>
                  </a:cubicBezTo>
                  <a:cubicBezTo>
                    <a:pt x="141" y="87"/>
                    <a:pt x="103" y="120"/>
                    <a:pt x="60" y="141"/>
                  </a:cubicBezTo>
                  <a:cubicBezTo>
                    <a:pt x="60" y="141"/>
                    <a:pt x="53" y="144"/>
                    <a:pt x="47" y="142"/>
                  </a:cubicBezTo>
                  <a:cubicBezTo>
                    <a:pt x="41" y="141"/>
                    <a:pt x="38" y="132"/>
                    <a:pt x="38" y="132"/>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29"/>
            <p:cNvSpPr>
              <a:spLocks/>
            </p:cNvSpPr>
            <p:nvPr/>
          </p:nvSpPr>
          <p:spPr bwMode="auto">
            <a:xfrm>
              <a:off x="3863581" y="4304855"/>
              <a:ext cx="105412" cy="202160"/>
            </a:xfrm>
            <a:custGeom>
              <a:avLst/>
              <a:gdLst>
                <a:gd name="T0" fmla="*/ 20 w 68"/>
                <a:gd name="T1" fmla="*/ 0 h 130"/>
                <a:gd name="T2" fmla="*/ 0 w 68"/>
                <a:gd name="T3" fmla="*/ 0 h 130"/>
                <a:gd name="T4" fmla="*/ 12 w 68"/>
                <a:gd name="T5" fmla="*/ 130 h 130"/>
                <a:gd name="T6" fmla="*/ 18 w 68"/>
                <a:gd name="T7" fmla="*/ 130 h 130"/>
                <a:gd name="T8" fmla="*/ 65 w 68"/>
                <a:gd name="T9" fmla="*/ 62 h 130"/>
                <a:gd name="T10" fmla="*/ 20 w 68"/>
                <a:gd name="T11" fmla="*/ 0 h 130"/>
              </a:gdLst>
              <a:ahLst/>
              <a:cxnLst>
                <a:cxn ang="0">
                  <a:pos x="T0" y="T1"/>
                </a:cxn>
                <a:cxn ang="0">
                  <a:pos x="T2" y="T3"/>
                </a:cxn>
                <a:cxn ang="0">
                  <a:pos x="T4" y="T5"/>
                </a:cxn>
                <a:cxn ang="0">
                  <a:pos x="T6" y="T7"/>
                </a:cxn>
                <a:cxn ang="0">
                  <a:pos x="T8" y="T9"/>
                </a:cxn>
                <a:cxn ang="0">
                  <a:pos x="T10" y="T11"/>
                </a:cxn>
              </a:cxnLst>
              <a:rect l="0" t="0" r="r" b="b"/>
              <a:pathLst>
                <a:path w="68" h="130">
                  <a:moveTo>
                    <a:pt x="20" y="0"/>
                  </a:moveTo>
                  <a:cubicBezTo>
                    <a:pt x="0" y="0"/>
                    <a:pt x="0" y="0"/>
                    <a:pt x="0" y="0"/>
                  </a:cubicBezTo>
                  <a:cubicBezTo>
                    <a:pt x="3" y="44"/>
                    <a:pt x="7" y="90"/>
                    <a:pt x="12" y="130"/>
                  </a:cubicBezTo>
                  <a:cubicBezTo>
                    <a:pt x="18" y="130"/>
                    <a:pt x="18" y="130"/>
                    <a:pt x="18" y="130"/>
                  </a:cubicBezTo>
                  <a:cubicBezTo>
                    <a:pt x="18" y="130"/>
                    <a:pt x="62" y="127"/>
                    <a:pt x="65" y="62"/>
                  </a:cubicBezTo>
                  <a:cubicBezTo>
                    <a:pt x="68" y="0"/>
                    <a:pt x="20" y="0"/>
                    <a:pt x="20" y="0"/>
                  </a:cubicBezTo>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0"/>
            <p:cNvSpPr>
              <a:spLocks/>
            </p:cNvSpPr>
            <p:nvPr/>
          </p:nvSpPr>
          <p:spPr bwMode="auto">
            <a:xfrm>
              <a:off x="3605105" y="4310631"/>
              <a:ext cx="79420" cy="200716"/>
            </a:xfrm>
            <a:custGeom>
              <a:avLst/>
              <a:gdLst>
                <a:gd name="T0" fmla="*/ 20 w 55"/>
                <a:gd name="T1" fmla="*/ 0 h 139"/>
                <a:gd name="T2" fmla="*/ 0 w 55"/>
                <a:gd name="T3" fmla="*/ 0 h 139"/>
                <a:gd name="T4" fmla="*/ 33 w 55"/>
                <a:gd name="T5" fmla="*/ 139 h 139"/>
                <a:gd name="T6" fmla="*/ 55 w 55"/>
                <a:gd name="T7" fmla="*/ 138 h 139"/>
                <a:gd name="T8" fmla="*/ 20 w 55"/>
                <a:gd name="T9" fmla="*/ 0 h 139"/>
              </a:gdLst>
              <a:ahLst/>
              <a:cxnLst>
                <a:cxn ang="0">
                  <a:pos x="T0" y="T1"/>
                </a:cxn>
                <a:cxn ang="0">
                  <a:pos x="T2" y="T3"/>
                </a:cxn>
                <a:cxn ang="0">
                  <a:pos x="T4" y="T5"/>
                </a:cxn>
                <a:cxn ang="0">
                  <a:pos x="T6" y="T7"/>
                </a:cxn>
                <a:cxn ang="0">
                  <a:pos x="T8" y="T9"/>
                </a:cxn>
              </a:cxnLst>
              <a:rect l="0" t="0" r="r" b="b"/>
              <a:pathLst>
                <a:path w="55" h="139">
                  <a:moveTo>
                    <a:pt x="20" y="0"/>
                  </a:moveTo>
                  <a:lnTo>
                    <a:pt x="0" y="0"/>
                  </a:lnTo>
                  <a:lnTo>
                    <a:pt x="33" y="139"/>
                  </a:lnTo>
                  <a:lnTo>
                    <a:pt x="55" y="138"/>
                  </a:lnTo>
                  <a:lnTo>
                    <a:pt x="20" y="0"/>
                  </a:lnTo>
                  <a:close/>
                </a:path>
              </a:pathLst>
            </a:custGeom>
            <a:solidFill>
              <a:srgbClr val="264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1"/>
            <p:cNvSpPr>
              <a:spLocks/>
            </p:cNvSpPr>
            <p:nvPr/>
          </p:nvSpPr>
          <p:spPr bwMode="auto">
            <a:xfrm>
              <a:off x="3605105" y="4310631"/>
              <a:ext cx="79420" cy="200716"/>
            </a:xfrm>
            <a:custGeom>
              <a:avLst/>
              <a:gdLst>
                <a:gd name="T0" fmla="*/ 20 w 55"/>
                <a:gd name="T1" fmla="*/ 0 h 139"/>
                <a:gd name="T2" fmla="*/ 0 w 55"/>
                <a:gd name="T3" fmla="*/ 0 h 139"/>
                <a:gd name="T4" fmla="*/ 33 w 55"/>
                <a:gd name="T5" fmla="*/ 139 h 139"/>
                <a:gd name="T6" fmla="*/ 55 w 55"/>
                <a:gd name="T7" fmla="*/ 138 h 139"/>
                <a:gd name="T8" fmla="*/ 20 w 55"/>
                <a:gd name="T9" fmla="*/ 0 h 139"/>
              </a:gdLst>
              <a:ahLst/>
              <a:cxnLst>
                <a:cxn ang="0">
                  <a:pos x="T0" y="T1"/>
                </a:cxn>
                <a:cxn ang="0">
                  <a:pos x="T2" y="T3"/>
                </a:cxn>
                <a:cxn ang="0">
                  <a:pos x="T4" y="T5"/>
                </a:cxn>
                <a:cxn ang="0">
                  <a:pos x="T6" y="T7"/>
                </a:cxn>
                <a:cxn ang="0">
                  <a:pos x="T8" y="T9"/>
                </a:cxn>
              </a:cxnLst>
              <a:rect l="0" t="0" r="r" b="b"/>
              <a:pathLst>
                <a:path w="55" h="139">
                  <a:moveTo>
                    <a:pt x="20" y="0"/>
                  </a:moveTo>
                  <a:lnTo>
                    <a:pt x="0" y="0"/>
                  </a:lnTo>
                  <a:lnTo>
                    <a:pt x="33" y="139"/>
                  </a:lnTo>
                  <a:lnTo>
                    <a:pt x="55" y="138"/>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2"/>
            <p:cNvSpPr>
              <a:spLocks noEditPoints="1"/>
            </p:cNvSpPr>
            <p:nvPr/>
          </p:nvSpPr>
          <p:spPr bwMode="auto">
            <a:xfrm>
              <a:off x="3502581" y="4304855"/>
              <a:ext cx="379772" cy="206492"/>
            </a:xfrm>
            <a:custGeom>
              <a:avLst/>
              <a:gdLst>
                <a:gd name="T0" fmla="*/ 66 w 245"/>
                <a:gd name="T1" fmla="*/ 3 h 133"/>
                <a:gd name="T2" fmla="*/ 63 w 245"/>
                <a:gd name="T3" fmla="*/ 3 h 133"/>
                <a:gd name="T4" fmla="*/ 3 w 245"/>
                <a:gd name="T5" fmla="*/ 71 h 133"/>
                <a:gd name="T6" fmla="*/ 60 w 245"/>
                <a:gd name="T7" fmla="*/ 133 h 133"/>
                <a:gd name="T8" fmla="*/ 61 w 245"/>
                <a:gd name="T9" fmla="*/ 133 h 133"/>
                <a:gd name="T10" fmla="*/ 97 w 245"/>
                <a:gd name="T11" fmla="*/ 133 h 133"/>
                <a:gd name="T12" fmla="*/ 66 w 245"/>
                <a:gd name="T13" fmla="*/ 3 h 133"/>
                <a:gd name="T14" fmla="*/ 233 w 245"/>
                <a:gd name="T15" fmla="*/ 0 h 133"/>
                <a:gd name="T16" fmla="*/ 85 w 245"/>
                <a:gd name="T17" fmla="*/ 3 h 133"/>
                <a:gd name="T18" fmla="*/ 117 w 245"/>
                <a:gd name="T19" fmla="*/ 132 h 133"/>
                <a:gd name="T20" fmla="*/ 245 w 245"/>
                <a:gd name="T21" fmla="*/ 130 h 133"/>
                <a:gd name="T22" fmla="*/ 233 w 245"/>
                <a:gd name="T2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133">
                  <a:moveTo>
                    <a:pt x="66" y="3"/>
                  </a:moveTo>
                  <a:cubicBezTo>
                    <a:pt x="63" y="3"/>
                    <a:pt x="63" y="3"/>
                    <a:pt x="63" y="3"/>
                  </a:cubicBezTo>
                  <a:cubicBezTo>
                    <a:pt x="63" y="3"/>
                    <a:pt x="5" y="6"/>
                    <a:pt x="3" y="71"/>
                  </a:cubicBezTo>
                  <a:cubicBezTo>
                    <a:pt x="0" y="131"/>
                    <a:pt x="52" y="133"/>
                    <a:pt x="60" y="133"/>
                  </a:cubicBezTo>
                  <a:cubicBezTo>
                    <a:pt x="60" y="133"/>
                    <a:pt x="61" y="133"/>
                    <a:pt x="61" y="133"/>
                  </a:cubicBezTo>
                  <a:cubicBezTo>
                    <a:pt x="97" y="133"/>
                    <a:pt x="97" y="133"/>
                    <a:pt x="97" y="133"/>
                  </a:cubicBezTo>
                  <a:cubicBezTo>
                    <a:pt x="66" y="3"/>
                    <a:pt x="66" y="3"/>
                    <a:pt x="66" y="3"/>
                  </a:cubicBezTo>
                  <a:moveTo>
                    <a:pt x="233" y="0"/>
                  </a:moveTo>
                  <a:cubicBezTo>
                    <a:pt x="85" y="3"/>
                    <a:pt x="85" y="3"/>
                    <a:pt x="85" y="3"/>
                  </a:cubicBezTo>
                  <a:cubicBezTo>
                    <a:pt x="117" y="132"/>
                    <a:pt x="117" y="132"/>
                    <a:pt x="117" y="132"/>
                  </a:cubicBezTo>
                  <a:cubicBezTo>
                    <a:pt x="245" y="130"/>
                    <a:pt x="245" y="130"/>
                    <a:pt x="245" y="130"/>
                  </a:cubicBezTo>
                  <a:cubicBezTo>
                    <a:pt x="240" y="90"/>
                    <a:pt x="236" y="44"/>
                    <a:pt x="233" y="0"/>
                  </a:cubicBezTo>
                </a:path>
              </a:pathLst>
            </a:custGeom>
            <a:solidFill>
              <a:srgbClr val="46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3"/>
            <p:cNvSpPr>
              <a:spLocks/>
            </p:cNvSpPr>
            <p:nvPr/>
          </p:nvSpPr>
          <p:spPr bwMode="auto">
            <a:xfrm>
              <a:off x="3885241" y="4535894"/>
              <a:ext cx="56316" cy="168948"/>
            </a:xfrm>
            <a:custGeom>
              <a:avLst/>
              <a:gdLst>
                <a:gd name="T0" fmla="*/ 0 w 36"/>
                <a:gd name="T1" fmla="*/ 0 h 109"/>
                <a:gd name="T2" fmla="*/ 14 w 36"/>
                <a:gd name="T3" fmla="*/ 103 h 109"/>
                <a:gd name="T4" fmla="*/ 15 w 36"/>
                <a:gd name="T5" fmla="*/ 109 h 109"/>
                <a:gd name="T6" fmla="*/ 35 w 36"/>
                <a:gd name="T7" fmla="*/ 59 h 109"/>
                <a:gd name="T8" fmla="*/ 0 w 36"/>
                <a:gd name="T9" fmla="*/ 0 h 109"/>
              </a:gdLst>
              <a:ahLst/>
              <a:cxnLst>
                <a:cxn ang="0">
                  <a:pos x="T0" y="T1"/>
                </a:cxn>
                <a:cxn ang="0">
                  <a:pos x="T2" y="T3"/>
                </a:cxn>
                <a:cxn ang="0">
                  <a:pos x="T4" y="T5"/>
                </a:cxn>
                <a:cxn ang="0">
                  <a:pos x="T6" y="T7"/>
                </a:cxn>
                <a:cxn ang="0">
                  <a:pos x="T8" y="T9"/>
                </a:cxn>
              </a:cxnLst>
              <a:rect l="0" t="0" r="r" b="b"/>
              <a:pathLst>
                <a:path w="36" h="109">
                  <a:moveTo>
                    <a:pt x="0" y="0"/>
                  </a:moveTo>
                  <a:cubicBezTo>
                    <a:pt x="7" y="60"/>
                    <a:pt x="14" y="103"/>
                    <a:pt x="14" y="103"/>
                  </a:cubicBezTo>
                  <a:cubicBezTo>
                    <a:pt x="14" y="103"/>
                    <a:pt x="15" y="105"/>
                    <a:pt x="15" y="109"/>
                  </a:cubicBezTo>
                  <a:cubicBezTo>
                    <a:pt x="26" y="98"/>
                    <a:pt x="36" y="83"/>
                    <a:pt x="35" y="59"/>
                  </a:cubicBezTo>
                  <a:cubicBezTo>
                    <a:pt x="34" y="18"/>
                    <a:pt x="13" y="5"/>
                    <a:pt x="0" y="0"/>
                  </a:cubicBezTo>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34"/>
            <p:cNvSpPr>
              <a:spLocks noEditPoints="1"/>
            </p:cNvSpPr>
            <p:nvPr/>
          </p:nvSpPr>
          <p:spPr bwMode="auto">
            <a:xfrm>
              <a:off x="3480921" y="4535894"/>
              <a:ext cx="257032" cy="196384"/>
            </a:xfrm>
            <a:custGeom>
              <a:avLst/>
              <a:gdLst>
                <a:gd name="T0" fmla="*/ 2 w 166"/>
                <a:gd name="T1" fmla="*/ 52 h 126"/>
                <a:gd name="T2" fmla="*/ 1 w 166"/>
                <a:gd name="T3" fmla="*/ 67 h 126"/>
                <a:gd name="T4" fmla="*/ 17 w 166"/>
                <a:gd name="T5" fmla="*/ 113 h 126"/>
                <a:gd name="T6" fmla="*/ 2 w 166"/>
                <a:gd name="T7" fmla="*/ 52 h 126"/>
                <a:gd name="T8" fmla="*/ 135 w 166"/>
                <a:gd name="T9" fmla="*/ 0 h 126"/>
                <a:gd name="T10" fmla="*/ 115 w 166"/>
                <a:gd name="T11" fmla="*/ 0 h 126"/>
                <a:gd name="T12" fmla="*/ 146 w 166"/>
                <a:gd name="T13" fmla="*/ 126 h 126"/>
                <a:gd name="T14" fmla="*/ 166 w 166"/>
                <a:gd name="T15" fmla="*/ 126 h 126"/>
                <a:gd name="T16" fmla="*/ 135 w 16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6">
                  <a:moveTo>
                    <a:pt x="2" y="52"/>
                  </a:moveTo>
                  <a:cubicBezTo>
                    <a:pt x="1" y="56"/>
                    <a:pt x="1" y="62"/>
                    <a:pt x="1" y="67"/>
                  </a:cubicBezTo>
                  <a:cubicBezTo>
                    <a:pt x="0" y="90"/>
                    <a:pt x="8" y="104"/>
                    <a:pt x="17" y="113"/>
                  </a:cubicBezTo>
                  <a:cubicBezTo>
                    <a:pt x="2" y="52"/>
                    <a:pt x="2" y="52"/>
                    <a:pt x="2" y="52"/>
                  </a:cubicBezTo>
                  <a:moveTo>
                    <a:pt x="135" y="0"/>
                  </a:moveTo>
                  <a:cubicBezTo>
                    <a:pt x="115" y="0"/>
                    <a:pt x="115" y="0"/>
                    <a:pt x="115" y="0"/>
                  </a:cubicBezTo>
                  <a:cubicBezTo>
                    <a:pt x="146" y="126"/>
                    <a:pt x="146" y="126"/>
                    <a:pt x="146" y="126"/>
                  </a:cubicBezTo>
                  <a:cubicBezTo>
                    <a:pt x="166" y="126"/>
                    <a:pt x="166" y="126"/>
                    <a:pt x="166" y="126"/>
                  </a:cubicBezTo>
                  <a:cubicBezTo>
                    <a:pt x="135" y="0"/>
                    <a:pt x="135" y="0"/>
                    <a:pt x="135" y="0"/>
                  </a:cubicBezTo>
                </a:path>
              </a:pathLst>
            </a:custGeom>
            <a:solidFill>
              <a:srgbClr val="264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35"/>
            <p:cNvSpPr>
              <a:spLocks noEditPoints="1"/>
            </p:cNvSpPr>
            <p:nvPr/>
          </p:nvSpPr>
          <p:spPr bwMode="auto">
            <a:xfrm>
              <a:off x="3483809" y="4533006"/>
              <a:ext cx="424536" cy="202160"/>
            </a:xfrm>
            <a:custGeom>
              <a:avLst/>
              <a:gdLst>
                <a:gd name="T0" fmla="*/ 113 w 274"/>
                <a:gd name="T1" fmla="*/ 2 h 130"/>
                <a:gd name="T2" fmla="*/ 59 w 274"/>
                <a:gd name="T3" fmla="*/ 3 h 130"/>
                <a:gd name="T4" fmla="*/ 0 w 274"/>
                <a:gd name="T5" fmla="*/ 54 h 130"/>
                <a:gd name="T6" fmla="*/ 15 w 274"/>
                <a:gd name="T7" fmla="*/ 115 h 130"/>
                <a:gd name="T8" fmla="*/ 56 w 274"/>
                <a:gd name="T9" fmla="*/ 130 h 130"/>
                <a:gd name="T10" fmla="*/ 57 w 274"/>
                <a:gd name="T11" fmla="*/ 130 h 130"/>
                <a:gd name="T12" fmla="*/ 144 w 274"/>
                <a:gd name="T13" fmla="*/ 128 h 130"/>
                <a:gd name="T14" fmla="*/ 113 w 274"/>
                <a:gd name="T15" fmla="*/ 2 h 130"/>
                <a:gd name="T16" fmla="*/ 249 w 274"/>
                <a:gd name="T17" fmla="*/ 0 h 130"/>
                <a:gd name="T18" fmla="*/ 133 w 274"/>
                <a:gd name="T19" fmla="*/ 2 h 130"/>
                <a:gd name="T20" fmla="*/ 164 w 274"/>
                <a:gd name="T21" fmla="*/ 128 h 130"/>
                <a:gd name="T22" fmla="*/ 247 w 274"/>
                <a:gd name="T23" fmla="*/ 127 h 130"/>
                <a:gd name="T24" fmla="*/ 274 w 274"/>
                <a:gd name="T25" fmla="*/ 111 h 130"/>
                <a:gd name="T26" fmla="*/ 273 w 274"/>
                <a:gd name="T27" fmla="*/ 105 h 130"/>
                <a:gd name="T28" fmla="*/ 259 w 274"/>
                <a:gd name="T29" fmla="*/ 2 h 130"/>
                <a:gd name="T30" fmla="*/ 249 w 274"/>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130">
                  <a:moveTo>
                    <a:pt x="113" y="2"/>
                  </a:moveTo>
                  <a:cubicBezTo>
                    <a:pt x="59" y="3"/>
                    <a:pt x="59" y="3"/>
                    <a:pt x="59" y="3"/>
                  </a:cubicBezTo>
                  <a:cubicBezTo>
                    <a:pt x="59" y="3"/>
                    <a:pt x="10" y="8"/>
                    <a:pt x="0" y="54"/>
                  </a:cubicBezTo>
                  <a:cubicBezTo>
                    <a:pt x="15" y="115"/>
                    <a:pt x="15" y="115"/>
                    <a:pt x="15" y="115"/>
                  </a:cubicBezTo>
                  <a:cubicBezTo>
                    <a:pt x="30" y="129"/>
                    <a:pt x="52" y="130"/>
                    <a:pt x="56" y="130"/>
                  </a:cubicBezTo>
                  <a:cubicBezTo>
                    <a:pt x="56" y="130"/>
                    <a:pt x="57" y="130"/>
                    <a:pt x="57" y="130"/>
                  </a:cubicBezTo>
                  <a:cubicBezTo>
                    <a:pt x="144" y="128"/>
                    <a:pt x="144" y="128"/>
                    <a:pt x="144" y="128"/>
                  </a:cubicBezTo>
                  <a:cubicBezTo>
                    <a:pt x="113" y="2"/>
                    <a:pt x="113" y="2"/>
                    <a:pt x="113" y="2"/>
                  </a:cubicBezTo>
                  <a:moveTo>
                    <a:pt x="249" y="0"/>
                  </a:moveTo>
                  <a:cubicBezTo>
                    <a:pt x="133" y="2"/>
                    <a:pt x="133" y="2"/>
                    <a:pt x="133" y="2"/>
                  </a:cubicBezTo>
                  <a:cubicBezTo>
                    <a:pt x="164" y="128"/>
                    <a:pt x="164" y="128"/>
                    <a:pt x="164" y="128"/>
                  </a:cubicBezTo>
                  <a:cubicBezTo>
                    <a:pt x="247" y="127"/>
                    <a:pt x="247" y="127"/>
                    <a:pt x="247" y="127"/>
                  </a:cubicBezTo>
                  <a:cubicBezTo>
                    <a:pt x="247" y="127"/>
                    <a:pt x="261" y="123"/>
                    <a:pt x="274" y="111"/>
                  </a:cubicBezTo>
                  <a:cubicBezTo>
                    <a:pt x="274" y="107"/>
                    <a:pt x="273" y="105"/>
                    <a:pt x="273" y="105"/>
                  </a:cubicBezTo>
                  <a:cubicBezTo>
                    <a:pt x="273" y="105"/>
                    <a:pt x="266" y="62"/>
                    <a:pt x="259" y="2"/>
                  </a:cubicBezTo>
                  <a:cubicBezTo>
                    <a:pt x="253" y="0"/>
                    <a:pt x="249" y="0"/>
                    <a:pt x="249" y="0"/>
                  </a:cubicBezTo>
                </a:path>
              </a:pathLst>
            </a:custGeom>
            <a:solidFill>
              <a:srgbClr val="46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36"/>
            <p:cNvSpPr>
              <a:spLocks/>
            </p:cNvSpPr>
            <p:nvPr/>
          </p:nvSpPr>
          <p:spPr bwMode="auto">
            <a:xfrm>
              <a:off x="3886685" y="3849995"/>
              <a:ext cx="160284" cy="193496"/>
            </a:xfrm>
            <a:custGeom>
              <a:avLst/>
              <a:gdLst>
                <a:gd name="T0" fmla="*/ 81 w 103"/>
                <a:gd name="T1" fmla="*/ 0 h 125"/>
                <a:gd name="T2" fmla="*/ 0 w 103"/>
                <a:gd name="T3" fmla="*/ 125 h 125"/>
                <a:gd name="T4" fmla="*/ 53 w 103"/>
                <a:gd name="T5" fmla="*/ 124 h 125"/>
                <a:gd name="T6" fmla="*/ 103 w 103"/>
                <a:gd name="T7" fmla="*/ 51 h 125"/>
                <a:gd name="T8" fmla="*/ 81 w 103"/>
                <a:gd name="T9" fmla="*/ 0 h 125"/>
              </a:gdLst>
              <a:ahLst/>
              <a:cxnLst>
                <a:cxn ang="0">
                  <a:pos x="T0" y="T1"/>
                </a:cxn>
                <a:cxn ang="0">
                  <a:pos x="T2" y="T3"/>
                </a:cxn>
                <a:cxn ang="0">
                  <a:pos x="T4" y="T5"/>
                </a:cxn>
                <a:cxn ang="0">
                  <a:pos x="T6" y="T7"/>
                </a:cxn>
                <a:cxn ang="0">
                  <a:pos x="T8" y="T9"/>
                </a:cxn>
              </a:cxnLst>
              <a:rect l="0" t="0" r="r" b="b"/>
              <a:pathLst>
                <a:path w="103" h="125">
                  <a:moveTo>
                    <a:pt x="81" y="0"/>
                  </a:moveTo>
                  <a:cubicBezTo>
                    <a:pt x="56" y="26"/>
                    <a:pt x="20" y="71"/>
                    <a:pt x="0" y="125"/>
                  </a:cubicBezTo>
                  <a:cubicBezTo>
                    <a:pt x="53" y="124"/>
                    <a:pt x="53" y="124"/>
                    <a:pt x="53" y="124"/>
                  </a:cubicBezTo>
                  <a:cubicBezTo>
                    <a:pt x="53" y="124"/>
                    <a:pt x="103" y="113"/>
                    <a:pt x="103" y="51"/>
                  </a:cubicBezTo>
                  <a:cubicBezTo>
                    <a:pt x="103" y="25"/>
                    <a:pt x="92" y="9"/>
                    <a:pt x="81" y="0"/>
                  </a:cubicBezTo>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37"/>
            <p:cNvSpPr>
              <a:spLocks/>
            </p:cNvSpPr>
            <p:nvPr/>
          </p:nvSpPr>
          <p:spPr bwMode="auto">
            <a:xfrm>
              <a:off x="3577669" y="3829779"/>
              <a:ext cx="434644" cy="218044"/>
            </a:xfrm>
            <a:custGeom>
              <a:avLst/>
              <a:gdLst>
                <a:gd name="T0" fmla="*/ 255 w 281"/>
                <a:gd name="T1" fmla="*/ 0 h 141"/>
                <a:gd name="T2" fmla="*/ 66 w 281"/>
                <a:gd name="T3" fmla="*/ 3 h 141"/>
                <a:gd name="T4" fmla="*/ 5 w 281"/>
                <a:gd name="T5" fmla="*/ 75 h 141"/>
                <a:gd name="T6" fmla="*/ 63 w 281"/>
                <a:gd name="T7" fmla="*/ 141 h 141"/>
                <a:gd name="T8" fmla="*/ 200 w 281"/>
                <a:gd name="T9" fmla="*/ 138 h 141"/>
                <a:gd name="T10" fmla="*/ 281 w 281"/>
                <a:gd name="T11" fmla="*/ 13 h 141"/>
                <a:gd name="T12" fmla="*/ 255 w 281"/>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81" h="141">
                  <a:moveTo>
                    <a:pt x="255" y="0"/>
                  </a:moveTo>
                  <a:cubicBezTo>
                    <a:pt x="66" y="3"/>
                    <a:pt x="66" y="3"/>
                    <a:pt x="66" y="3"/>
                  </a:cubicBezTo>
                  <a:cubicBezTo>
                    <a:pt x="66" y="3"/>
                    <a:pt x="10" y="8"/>
                    <a:pt x="5" y="75"/>
                  </a:cubicBezTo>
                  <a:cubicBezTo>
                    <a:pt x="0" y="139"/>
                    <a:pt x="63" y="141"/>
                    <a:pt x="63" y="141"/>
                  </a:cubicBezTo>
                  <a:cubicBezTo>
                    <a:pt x="200" y="138"/>
                    <a:pt x="200" y="138"/>
                    <a:pt x="200" y="138"/>
                  </a:cubicBezTo>
                  <a:cubicBezTo>
                    <a:pt x="220" y="84"/>
                    <a:pt x="256" y="39"/>
                    <a:pt x="281" y="13"/>
                  </a:cubicBezTo>
                  <a:cubicBezTo>
                    <a:pt x="269" y="2"/>
                    <a:pt x="255" y="0"/>
                    <a:pt x="255" y="0"/>
                  </a:cubicBezTo>
                </a:path>
              </a:pathLst>
            </a:custGeom>
            <a:solidFill>
              <a:srgbClr val="46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38"/>
            <p:cNvSpPr>
              <a:spLocks/>
            </p:cNvSpPr>
            <p:nvPr/>
          </p:nvSpPr>
          <p:spPr bwMode="auto">
            <a:xfrm>
              <a:off x="3860693" y="4068039"/>
              <a:ext cx="121296" cy="213712"/>
            </a:xfrm>
            <a:custGeom>
              <a:avLst/>
              <a:gdLst>
                <a:gd name="T0" fmla="*/ 30 w 78"/>
                <a:gd name="T1" fmla="*/ 0 h 138"/>
                <a:gd name="T2" fmla="*/ 11 w 78"/>
                <a:gd name="T3" fmla="*/ 1 h 138"/>
                <a:gd name="T4" fmla="*/ 1 w 78"/>
                <a:gd name="T5" fmla="*/ 56 h 138"/>
                <a:gd name="T6" fmla="*/ 2 w 78"/>
                <a:gd name="T7" fmla="*/ 138 h 138"/>
                <a:gd name="T8" fmla="*/ 28 w 78"/>
                <a:gd name="T9" fmla="*/ 138 h 138"/>
                <a:gd name="T10" fmla="*/ 78 w 78"/>
                <a:gd name="T11" fmla="*/ 65 h 138"/>
                <a:gd name="T12" fmla="*/ 30 w 78"/>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78" h="138">
                  <a:moveTo>
                    <a:pt x="30" y="0"/>
                  </a:moveTo>
                  <a:cubicBezTo>
                    <a:pt x="11" y="1"/>
                    <a:pt x="11" y="1"/>
                    <a:pt x="11" y="1"/>
                  </a:cubicBezTo>
                  <a:cubicBezTo>
                    <a:pt x="6" y="18"/>
                    <a:pt x="2" y="37"/>
                    <a:pt x="1" y="56"/>
                  </a:cubicBezTo>
                  <a:cubicBezTo>
                    <a:pt x="0" y="81"/>
                    <a:pt x="0" y="109"/>
                    <a:pt x="2" y="138"/>
                  </a:cubicBezTo>
                  <a:cubicBezTo>
                    <a:pt x="28" y="138"/>
                    <a:pt x="28" y="138"/>
                    <a:pt x="28" y="138"/>
                  </a:cubicBezTo>
                  <a:cubicBezTo>
                    <a:pt x="28" y="138"/>
                    <a:pt x="78" y="126"/>
                    <a:pt x="78" y="65"/>
                  </a:cubicBezTo>
                  <a:cubicBezTo>
                    <a:pt x="78" y="8"/>
                    <a:pt x="30" y="0"/>
                    <a:pt x="30" y="0"/>
                  </a:cubicBezTo>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39"/>
            <p:cNvSpPr>
              <a:spLocks/>
            </p:cNvSpPr>
            <p:nvPr/>
          </p:nvSpPr>
          <p:spPr bwMode="auto">
            <a:xfrm>
              <a:off x="3574781" y="4177783"/>
              <a:ext cx="54872" cy="108300"/>
            </a:xfrm>
            <a:custGeom>
              <a:avLst/>
              <a:gdLst>
                <a:gd name="T0" fmla="*/ 9 w 35"/>
                <a:gd name="T1" fmla="*/ 0 h 70"/>
                <a:gd name="T2" fmla="*/ 7 w 35"/>
                <a:gd name="T3" fmla="*/ 1 h 70"/>
                <a:gd name="T4" fmla="*/ 3 w 35"/>
                <a:gd name="T5" fmla="*/ 22 h 70"/>
                <a:gd name="T6" fmla="*/ 15 w 35"/>
                <a:gd name="T7" fmla="*/ 70 h 70"/>
                <a:gd name="T8" fmla="*/ 22 w 35"/>
                <a:gd name="T9" fmla="*/ 70 h 70"/>
                <a:gd name="T10" fmla="*/ 35 w 35"/>
                <a:gd name="T11" fmla="*/ 70 h 70"/>
                <a:gd name="T12" fmla="*/ 22 w 35"/>
                <a:gd name="T13" fmla="*/ 16 h 70"/>
                <a:gd name="T14" fmla="*/ 9 w 3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0">
                  <a:moveTo>
                    <a:pt x="9" y="0"/>
                  </a:moveTo>
                  <a:cubicBezTo>
                    <a:pt x="8" y="0"/>
                    <a:pt x="7" y="0"/>
                    <a:pt x="7" y="1"/>
                  </a:cubicBezTo>
                  <a:cubicBezTo>
                    <a:pt x="2" y="2"/>
                    <a:pt x="0" y="12"/>
                    <a:pt x="3" y="22"/>
                  </a:cubicBezTo>
                  <a:cubicBezTo>
                    <a:pt x="15" y="70"/>
                    <a:pt x="15" y="70"/>
                    <a:pt x="15" y="70"/>
                  </a:cubicBezTo>
                  <a:cubicBezTo>
                    <a:pt x="19" y="70"/>
                    <a:pt x="22" y="70"/>
                    <a:pt x="22" y="70"/>
                  </a:cubicBezTo>
                  <a:cubicBezTo>
                    <a:pt x="35" y="70"/>
                    <a:pt x="35" y="70"/>
                    <a:pt x="35" y="70"/>
                  </a:cubicBezTo>
                  <a:cubicBezTo>
                    <a:pt x="22" y="16"/>
                    <a:pt x="22" y="16"/>
                    <a:pt x="22" y="16"/>
                  </a:cubicBezTo>
                  <a:cubicBezTo>
                    <a:pt x="19" y="7"/>
                    <a:pt x="13" y="0"/>
                    <a:pt x="9" y="0"/>
                  </a:cubicBezTo>
                </a:path>
              </a:pathLst>
            </a:custGeom>
            <a:solidFill>
              <a:srgbClr val="264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0"/>
            <p:cNvSpPr>
              <a:spLocks/>
            </p:cNvSpPr>
            <p:nvPr/>
          </p:nvSpPr>
          <p:spPr bwMode="auto">
            <a:xfrm>
              <a:off x="3514133" y="4069483"/>
              <a:ext cx="363888" cy="216600"/>
            </a:xfrm>
            <a:custGeom>
              <a:avLst/>
              <a:gdLst>
                <a:gd name="T0" fmla="*/ 235 w 235"/>
                <a:gd name="T1" fmla="*/ 0 h 140"/>
                <a:gd name="T2" fmla="*/ 65 w 235"/>
                <a:gd name="T3" fmla="*/ 3 h 140"/>
                <a:gd name="T4" fmla="*/ 4 w 235"/>
                <a:gd name="T5" fmla="*/ 74 h 140"/>
                <a:gd name="T6" fmla="*/ 55 w 235"/>
                <a:gd name="T7" fmla="*/ 140 h 140"/>
                <a:gd name="T8" fmla="*/ 43 w 235"/>
                <a:gd name="T9" fmla="*/ 92 h 140"/>
                <a:gd name="T10" fmla="*/ 47 w 235"/>
                <a:gd name="T11" fmla="*/ 71 h 140"/>
                <a:gd name="T12" fmla="*/ 49 w 235"/>
                <a:gd name="T13" fmla="*/ 70 h 140"/>
                <a:gd name="T14" fmla="*/ 62 w 235"/>
                <a:gd name="T15" fmla="*/ 86 h 140"/>
                <a:gd name="T16" fmla="*/ 75 w 235"/>
                <a:gd name="T17" fmla="*/ 140 h 140"/>
                <a:gd name="T18" fmla="*/ 226 w 235"/>
                <a:gd name="T19" fmla="*/ 137 h 140"/>
                <a:gd name="T20" fmla="*/ 225 w 235"/>
                <a:gd name="T21" fmla="*/ 55 h 140"/>
                <a:gd name="T22" fmla="*/ 235 w 235"/>
                <a:gd name="T2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140">
                  <a:moveTo>
                    <a:pt x="235" y="0"/>
                  </a:moveTo>
                  <a:cubicBezTo>
                    <a:pt x="65" y="3"/>
                    <a:pt x="65" y="3"/>
                    <a:pt x="65" y="3"/>
                  </a:cubicBezTo>
                  <a:cubicBezTo>
                    <a:pt x="65" y="3"/>
                    <a:pt x="9" y="8"/>
                    <a:pt x="4" y="74"/>
                  </a:cubicBezTo>
                  <a:cubicBezTo>
                    <a:pt x="0" y="125"/>
                    <a:pt x="39" y="137"/>
                    <a:pt x="55" y="140"/>
                  </a:cubicBezTo>
                  <a:cubicBezTo>
                    <a:pt x="43" y="92"/>
                    <a:pt x="43" y="92"/>
                    <a:pt x="43" y="92"/>
                  </a:cubicBezTo>
                  <a:cubicBezTo>
                    <a:pt x="40" y="82"/>
                    <a:pt x="42" y="72"/>
                    <a:pt x="47" y="71"/>
                  </a:cubicBezTo>
                  <a:cubicBezTo>
                    <a:pt x="47" y="70"/>
                    <a:pt x="48" y="70"/>
                    <a:pt x="49" y="70"/>
                  </a:cubicBezTo>
                  <a:cubicBezTo>
                    <a:pt x="53" y="70"/>
                    <a:pt x="59" y="77"/>
                    <a:pt x="62" y="86"/>
                  </a:cubicBezTo>
                  <a:cubicBezTo>
                    <a:pt x="75" y="140"/>
                    <a:pt x="75" y="140"/>
                    <a:pt x="75" y="140"/>
                  </a:cubicBezTo>
                  <a:cubicBezTo>
                    <a:pt x="226" y="137"/>
                    <a:pt x="226" y="137"/>
                    <a:pt x="226" y="137"/>
                  </a:cubicBezTo>
                  <a:cubicBezTo>
                    <a:pt x="224" y="108"/>
                    <a:pt x="224" y="80"/>
                    <a:pt x="225" y="55"/>
                  </a:cubicBezTo>
                  <a:cubicBezTo>
                    <a:pt x="226" y="36"/>
                    <a:pt x="230" y="17"/>
                    <a:pt x="235" y="0"/>
                  </a:cubicBezTo>
                </a:path>
              </a:pathLst>
            </a:custGeom>
            <a:solidFill>
              <a:srgbClr val="46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1"/>
            <p:cNvSpPr>
              <a:spLocks/>
            </p:cNvSpPr>
            <p:nvPr/>
          </p:nvSpPr>
          <p:spPr bwMode="auto">
            <a:xfrm>
              <a:off x="3544457" y="4290415"/>
              <a:ext cx="462080" cy="206492"/>
            </a:xfrm>
            <a:custGeom>
              <a:avLst/>
              <a:gdLst>
                <a:gd name="T0" fmla="*/ 2 w 298"/>
                <a:gd name="T1" fmla="*/ 70 h 134"/>
                <a:gd name="T2" fmla="*/ 62 w 298"/>
                <a:gd name="T3" fmla="*/ 3 h 134"/>
                <a:gd name="T4" fmla="*/ 250 w 298"/>
                <a:gd name="T5" fmla="*/ 0 h 134"/>
                <a:gd name="T6" fmla="*/ 295 w 298"/>
                <a:gd name="T7" fmla="*/ 62 h 134"/>
                <a:gd name="T8" fmla="*/ 249 w 298"/>
                <a:gd name="T9" fmla="*/ 129 h 134"/>
                <a:gd name="T10" fmla="*/ 60 w 298"/>
                <a:gd name="T11" fmla="*/ 132 h 134"/>
                <a:gd name="T12" fmla="*/ 2 w 298"/>
                <a:gd name="T13" fmla="*/ 70 h 134"/>
              </a:gdLst>
              <a:ahLst/>
              <a:cxnLst>
                <a:cxn ang="0">
                  <a:pos x="T0" y="T1"/>
                </a:cxn>
                <a:cxn ang="0">
                  <a:pos x="T2" y="T3"/>
                </a:cxn>
                <a:cxn ang="0">
                  <a:pos x="T4" y="T5"/>
                </a:cxn>
                <a:cxn ang="0">
                  <a:pos x="T6" y="T7"/>
                </a:cxn>
                <a:cxn ang="0">
                  <a:pos x="T8" y="T9"/>
                </a:cxn>
                <a:cxn ang="0">
                  <a:pos x="T10" y="T11"/>
                </a:cxn>
                <a:cxn ang="0">
                  <a:pos x="T12" y="T13"/>
                </a:cxn>
              </a:cxnLst>
              <a:rect l="0" t="0" r="r" b="b"/>
              <a:pathLst>
                <a:path w="298" h="134">
                  <a:moveTo>
                    <a:pt x="2" y="70"/>
                  </a:moveTo>
                  <a:cubicBezTo>
                    <a:pt x="4" y="5"/>
                    <a:pt x="62" y="3"/>
                    <a:pt x="62" y="3"/>
                  </a:cubicBezTo>
                  <a:cubicBezTo>
                    <a:pt x="250" y="0"/>
                    <a:pt x="250" y="0"/>
                    <a:pt x="250" y="0"/>
                  </a:cubicBezTo>
                  <a:cubicBezTo>
                    <a:pt x="250" y="0"/>
                    <a:pt x="298" y="0"/>
                    <a:pt x="295" y="62"/>
                  </a:cubicBezTo>
                  <a:cubicBezTo>
                    <a:pt x="293" y="126"/>
                    <a:pt x="249" y="129"/>
                    <a:pt x="249" y="129"/>
                  </a:cubicBezTo>
                  <a:cubicBezTo>
                    <a:pt x="60" y="132"/>
                    <a:pt x="60" y="132"/>
                    <a:pt x="60" y="132"/>
                  </a:cubicBezTo>
                  <a:cubicBezTo>
                    <a:pt x="60" y="132"/>
                    <a:pt x="0" y="134"/>
                    <a:pt x="2" y="7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2"/>
            <p:cNvSpPr>
              <a:spLocks/>
            </p:cNvSpPr>
            <p:nvPr/>
          </p:nvSpPr>
          <p:spPr bwMode="auto">
            <a:xfrm>
              <a:off x="3522797" y="4515678"/>
              <a:ext cx="459192" cy="202160"/>
            </a:xfrm>
            <a:custGeom>
              <a:avLst/>
              <a:gdLst>
                <a:gd name="T0" fmla="*/ 1 w 296"/>
                <a:gd name="T1" fmla="*/ 68 h 130"/>
                <a:gd name="T2" fmla="*/ 61 w 296"/>
                <a:gd name="T3" fmla="*/ 2 h 130"/>
                <a:gd name="T4" fmla="*/ 249 w 296"/>
                <a:gd name="T5" fmla="*/ 0 h 130"/>
                <a:gd name="T6" fmla="*/ 294 w 296"/>
                <a:gd name="T7" fmla="*/ 60 h 130"/>
                <a:gd name="T8" fmla="*/ 247 w 296"/>
                <a:gd name="T9" fmla="*/ 125 h 130"/>
                <a:gd name="T10" fmla="*/ 59 w 296"/>
                <a:gd name="T11" fmla="*/ 128 h 130"/>
                <a:gd name="T12" fmla="*/ 1 w 296"/>
                <a:gd name="T13" fmla="*/ 68 h 130"/>
              </a:gdLst>
              <a:ahLst/>
              <a:cxnLst>
                <a:cxn ang="0">
                  <a:pos x="T0" y="T1"/>
                </a:cxn>
                <a:cxn ang="0">
                  <a:pos x="T2" y="T3"/>
                </a:cxn>
                <a:cxn ang="0">
                  <a:pos x="T4" y="T5"/>
                </a:cxn>
                <a:cxn ang="0">
                  <a:pos x="T6" y="T7"/>
                </a:cxn>
                <a:cxn ang="0">
                  <a:pos x="T8" y="T9"/>
                </a:cxn>
                <a:cxn ang="0">
                  <a:pos x="T10" y="T11"/>
                </a:cxn>
                <a:cxn ang="0">
                  <a:pos x="T12" y="T13"/>
                </a:cxn>
              </a:cxnLst>
              <a:rect l="0" t="0" r="r" b="b"/>
              <a:pathLst>
                <a:path w="296" h="130">
                  <a:moveTo>
                    <a:pt x="1" y="68"/>
                  </a:moveTo>
                  <a:cubicBezTo>
                    <a:pt x="1" y="8"/>
                    <a:pt x="61" y="2"/>
                    <a:pt x="61" y="2"/>
                  </a:cubicBezTo>
                  <a:cubicBezTo>
                    <a:pt x="249" y="0"/>
                    <a:pt x="249" y="0"/>
                    <a:pt x="249" y="0"/>
                  </a:cubicBezTo>
                  <a:cubicBezTo>
                    <a:pt x="249" y="0"/>
                    <a:pt x="292" y="1"/>
                    <a:pt x="294" y="60"/>
                  </a:cubicBezTo>
                  <a:cubicBezTo>
                    <a:pt x="296" y="111"/>
                    <a:pt x="247" y="125"/>
                    <a:pt x="247" y="125"/>
                  </a:cubicBezTo>
                  <a:cubicBezTo>
                    <a:pt x="59" y="128"/>
                    <a:pt x="59" y="128"/>
                    <a:pt x="59" y="128"/>
                  </a:cubicBezTo>
                  <a:cubicBezTo>
                    <a:pt x="59" y="128"/>
                    <a:pt x="0" y="130"/>
                    <a:pt x="1" y="68"/>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43"/>
            <p:cNvSpPr>
              <a:spLocks/>
            </p:cNvSpPr>
            <p:nvPr/>
          </p:nvSpPr>
          <p:spPr bwMode="auto">
            <a:xfrm>
              <a:off x="3615213" y="3818227"/>
              <a:ext cx="467856" cy="215156"/>
            </a:xfrm>
            <a:custGeom>
              <a:avLst/>
              <a:gdLst>
                <a:gd name="T0" fmla="*/ 5 w 301"/>
                <a:gd name="T1" fmla="*/ 73 h 139"/>
                <a:gd name="T2" fmla="*/ 65 w 301"/>
                <a:gd name="T3" fmla="*/ 2 h 139"/>
                <a:gd name="T4" fmla="*/ 253 w 301"/>
                <a:gd name="T5" fmla="*/ 0 h 139"/>
                <a:gd name="T6" fmla="*/ 301 w 301"/>
                <a:gd name="T7" fmla="*/ 64 h 139"/>
                <a:gd name="T8" fmla="*/ 251 w 301"/>
                <a:gd name="T9" fmla="*/ 136 h 139"/>
                <a:gd name="T10" fmla="*/ 63 w 301"/>
                <a:gd name="T11" fmla="*/ 139 h 139"/>
                <a:gd name="T12" fmla="*/ 5 w 301"/>
                <a:gd name="T13" fmla="*/ 73 h 139"/>
              </a:gdLst>
              <a:ahLst/>
              <a:cxnLst>
                <a:cxn ang="0">
                  <a:pos x="T0" y="T1"/>
                </a:cxn>
                <a:cxn ang="0">
                  <a:pos x="T2" y="T3"/>
                </a:cxn>
                <a:cxn ang="0">
                  <a:pos x="T4" y="T5"/>
                </a:cxn>
                <a:cxn ang="0">
                  <a:pos x="T6" y="T7"/>
                </a:cxn>
                <a:cxn ang="0">
                  <a:pos x="T8" y="T9"/>
                </a:cxn>
                <a:cxn ang="0">
                  <a:pos x="T10" y="T11"/>
                </a:cxn>
                <a:cxn ang="0">
                  <a:pos x="T12" y="T13"/>
                </a:cxn>
              </a:cxnLst>
              <a:rect l="0" t="0" r="r" b="b"/>
              <a:pathLst>
                <a:path w="301" h="139">
                  <a:moveTo>
                    <a:pt x="5" y="73"/>
                  </a:moveTo>
                  <a:cubicBezTo>
                    <a:pt x="9" y="7"/>
                    <a:pt x="65" y="2"/>
                    <a:pt x="65" y="2"/>
                  </a:cubicBezTo>
                  <a:cubicBezTo>
                    <a:pt x="253" y="0"/>
                    <a:pt x="253" y="0"/>
                    <a:pt x="253" y="0"/>
                  </a:cubicBezTo>
                  <a:cubicBezTo>
                    <a:pt x="253" y="0"/>
                    <a:pt x="300" y="7"/>
                    <a:pt x="301" y="64"/>
                  </a:cubicBezTo>
                  <a:cubicBezTo>
                    <a:pt x="301" y="125"/>
                    <a:pt x="251" y="136"/>
                    <a:pt x="251" y="136"/>
                  </a:cubicBezTo>
                  <a:cubicBezTo>
                    <a:pt x="63" y="139"/>
                    <a:pt x="63" y="139"/>
                    <a:pt x="63" y="139"/>
                  </a:cubicBezTo>
                  <a:cubicBezTo>
                    <a:pt x="63" y="139"/>
                    <a:pt x="0" y="137"/>
                    <a:pt x="5" y="73"/>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44"/>
            <p:cNvSpPr>
              <a:spLocks/>
            </p:cNvSpPr>
            <p:nvPr/>
          </p:nvSpPr>
          <p:spPr bwMode="auto">
            <a:xfrm>
              <a:off x="3551677" y="4055043"/>
              <a:ext cx="466412" cy="216600"/>
            </a:xfrm>
            <a:custGeom>
              <a:avLst/>
              <a:gdLst>
                <a:gd name="T0" fmla="*/ 5 w 301"/>
                <a:gd name="T1" fmla="*/ 73 h 139"/>
                <a:gd name="T2" fmla="*/ 65 w 301"/>
                <a:gd name="T3" fmla="*/ 2 h 139"/>
                <a:gd name="T4" fmla="*/ 253 w 301"/>
                <a:gd name="T5" fmla="*/ 0 h 139"/>
                <a:gd name="T6" fmla="*/ 301 w 301"/>
                <a:gd name="T7" fmla="*/ 64 h 139"/>
                <a:gd name="T8" fmla="*/ 251 w 301"/>
                <a:gd name="T9" fmla="*/ 136 h 139"/>
                <a:gd name="T10" fmla="*/ 63 w 301"/>
                <a:gd name="T11" fmla="*/ 139 h 139"/>
                <a:gd name="T12" fmla="*/ 5 w 301"/>
                <a:gd name="T13" fmla="*/ 73 h 139"/>
              </a:gdLst>
              <a:ahLst/>
              <a:cxnLst>
                <a:cxn ang="0">
                  <a:pos x="T0" y="T1"/>
                </a:cxn>
                <a:cxn ang="0">
                  <a:pos x="T2" y="T3"/>
                </a:cxn>
                <a:cxn ang="0">
                  <a:pos x="T4" y="T5"/>
                </a:cxn>
                <a:cxn ang="0">
                  <a:pos x="T6" y="T7"/>
                </a:cxn>
                <a:cxn ang="0">
                  <a:pos x="T8" y="T9"/>
                </a:cxn>
                <a:cxn ang="0">
                  <a:pos x="T10" y="T11"/>
                </a:cxn>
                <a:cxn ang="0">
                  <a:pos x="T12" y="T13"/>
                </a:cxn>
              </a:cxnLst>
              <a:rect l="0" t="0" r="r" b="b"/>
              <a:pathLst>
                <a:path w="301" h="139">
                  <a:moveTo>
                    <a:pt x="5" y="73"/>
                  </a:moveTo>
                  <a:cubicBezTo>
                    <a:pt x="9" y="7"/>
                    <a:pt x="65" y="2"/>
                    <a:pt x="65" y="2"/>
                  </a:cubicBezTo>
                  <a:cubicBezTo>
                    <a:pt x="253" y="0"/>
                    <a:pt x="253" y="0"/>
                    <a:pt x="253" y="0"/>
                  </a:cubicBezTo>
                  <a:cubicBezTo>
                    <a:pt x="253" y="0"/>
                    <a:pt x="300" y="7"/>
                    <a:pt x="301" y="64"/>
                  </a:cubicBezTo>
                  <a:cubicBezTo>
                    <a:pt x="301" y="125"/>
                    <a:pt x="251" y="136"/>
                    <a:pt x="251" y="136"/>
                  </a:cubicBezTo>
                  <a:cubicBezTo>
                    <a:pt x="63" y="139"/>
                    <a:pt x="63" y="139"/>
                    <a:pt x="63" y="139"/>
                  </a:cubicBezTo>
                  <a:cubicBezTo>
                    <a:pt x="63" y="139"/>
                    <a:pt x="0" y="137"/>
                    <a:pt x="5" y="73"/>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45"/>
            <p:cNvSpPr>
              <a:spLocks/>
            </p:cNvSpPr>
            <p:nvPr/>
          </p:nvSpPr>
          <p:spPr bwMode="auto">
            <a:xfrm>
              <a:off x="3652757" y="3847107"/>
              <a:ext cx="127072" cy="167504"/>
            </a:xfrm>
            <a:custGeom>
              <a:avLst/>
              <a:gdLst>
                <a:gd name="T0" fmla="*/ 73 w 82"/>
                <a:gd name="T1" fmla="*/ 101 h 108"/>
                <a:gd name="T2" fmla="*/ 57 w 82"/>
                <a:gd name="T3" fmla="*/ 105 h 108"/>
                <a:gd name="T4" fmla="*/ 48 w 82"/>
                <a:gd name="T5" fmla="*/ 105 h 108"/>
                <a:gd name="T6" fmla="*/ 0 w 82"/>
                <a:gd name="T7" fmla="*/ 55 h 108"/>
                <a:gd name="T8" fmla="*/ 50 w 82"/>
                <a:gd name="T9" fmla="*/ 1 h 108"/>
                <a:gd name="T10" fmla="*/ 58 w 82"/>
                <a:gd name="T11" fmla="*/ 1 h 108"/>
                <a:gd name="T12" fmla="*/ 76 w 82"/>
                <a:gd name="T13" fmla="*/ 4 h 108"/>
                <a:gd name="T14" fmla="*/ 80 w 82"/>
                <a:gd name="T15" fmla="*/ 20 h 108"/>
                <a:gd name="T16" fmla="*/ 78 w 82"/>
                <a:gd name="T17" fmla="*/ 85 h 108"/>
                <a:gd name="T18" fmla="*/ 73 w 82"/>
                <a:gd name="T19"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08">
                  <a:moveTo>
                    <a:pt x="73" y="101"/>
                  </a:moveTo>
                  <a:cubicBezTo>
                    <a:pt x="67" y="107"/>
                    <a:pt x="57" y="105"/>
                    <a:pt x="57" y="105"/>
                  </a:cubicBezTo>
                  <a:cubicBezTo>
                    <a:pt x="48" y="105"/>
                    <a:pt x="48" y="105"/>
                    <a:pt x="48" y="105"/>
                  </a:cubicBezTo>
                  <a:cubicBezTo>
                    <a:pt x="48" y="105"/>
                    <a:pt x="0" y="108"/>
                    <a:pt x="0" y="55"/>
                  </a:cubicBezTo>
                  <a:cubicBezTo>
                    <a:pt x="0" y="3"/>
                    <a:pt x="50" y="1"/>
                    <a:pt x="50" y="1"/>
                  </a:cubicBezTo>
                  <a:cubicBezTo>
                    <a:pt x="58" y="1"/>
                    <a:pt x="58" y="1"/>
                    <a:pt x="58" y="1"/>
                  </a:cubicBezTo>
                  <a:cubicBezTo>
                    <a:pt x="58" y="1"/>
                    <a:pt x="71" y="0"/>
                    <a:pt x="76" y="4"/>
                  </a:cubicBezTo>
                  <a:cubicBezTo>
                    <a:pt x="82" y="9"/>
                    <a:pt x="80" y="20"/>
                    <a:pt x="80" y="20"/>
                  </a:cubicBezTo>
                  <a:cubicBezTo>
                    <a:pt x="78" y="85"/>
                    <a:pt x="78" y="85"/>
                    <a:pt x="78" y="85"/>
                  </a:cubicBezTo>
                  <a:cubicBezTo>
                    <a:pt x="78" y="85"/>
                    <a:pt x="79" y="95"/>
                    <a:pt x="73"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46"/>
            <p:cNvSpPr>
              <a:spLocks/>
            </p:cNvSpPr>
            <p:nvPr/>
          </p:nvSpPr>
          <p:spPr bwMode="auto">
            <a:xfrm>
              <a:off x="3569005" y="4314963"/>
              <a:ext cx="127072" cy="167504"/>
            </a:xfrm>
            <a:custGeom>
              <a:avLst/>
              <a:gdLst>
                <a:gd name="T0" fmla="*/ 72 w 82"/>
                <a:gd name="T1" fmla="*/ 100 h 108"/>
                <a:gd name="T2" fmla="*/ 56 w 82"/>
                <a:gd name="T3" fmla="*/ 105 h 108"/>
                <a:gd name="T4" fmla="*/ 48 w 82"/>
                <a:gd name="T5" fmla="*/ 105 h 108"/>
                <a:gd name="T6" fmla="*/ 0 w 82"/>
                <a:gd name="T7" fmla="*/ 55 h 108"/>
                <a:gd name="T8" fmla="*/ 50 w 82"/>
                <a:gd name="T9" fmla="*/ 1 h 108"/>
                <a:gd name="T10" fmla="*/ 58 w 82"/>
                <a:gd name="T11" fmla="*/ 1 h 108"/>
                <a:gd name="T12" fmla="*/ 76 w 82"/>
                <a:gd name="T13" fmla="*/ 4 h 108"/>
                <a:gd name="T14" fmla="*/ 80 w 82"/>
                <a:gd name="T15" fmla="*/ 20 h 108"/>
                <a:gd name="T16" fmla="*/ 78 w 82"/>
                <a:gd name="T17" fmla="*/ 84 h 108"/>
                <a:gd name="T18" fmla="*/ 72 w 82"/>
                <a:gd name="T19"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08">
                  <a:moveTo>
                    <a:pt x="72" y="100"/>
                  </a:moveTo>
                  <a:cubicBezTo>
                    <a:pt x="66" y="106"/>
                    <a:pt x="56" y="105"/>
                    <a:pt x="56" y="105"/>
                  </a:cubicBezTo>
                  <a:cubicBezTo>
                    <a:pt x="48" y="105"/>
                    <a:pt x="48" y="105"/>
                    <a:pt x="48" y="105"/>
                  </a:cubicBezTo>
                  <a:cubicBezTo>
                    <a:pt x="48" y="105"/>
                    <a:pt x="0" y="108"/>
                    <a:pt x="0" y="55"/>
                  </a:cubicBezTo>
                  <a:cubicBezTo>
                    <a:pt x="0" y="3"/>
                    <a:pt x="50" y="1"/>
                    <a:pt x="50" y="1"/>
                  </a:cubicBezTo>
                  <a:cubicBezTo>
                    <a:pt x="58" y="1"/>
                    <a:pt x="58" y="1"/>
                    <a:pt x="58" y="1"/>
                  </a:cubicBezTo>
                  <a:cubicBezTo>
                    <a:pt x="58" y="1"/>
                    <a:pt x="70" y="0"/>
                    <a:pt x="76" y="4"/>
                  </a:cubicBezTo>
                  <a:cubicBezTo>
                    <a:pt x="82" y="8"/>
                    <a:pt x="80" y="20"/>
                    <a:pt x="80" y="20"/>
                  </a:cubicBezTo>
                  <a:cubicBezTo>
                    <a:pt x="78" y="84"/>
                    <a:pt x="78" y="84"/>
                    <a:pt x="78" y="84"/>
                  </a:cubicBezTo>
                  <a:cubicBezTo>
                    <a:pt x="78" y="84"/>
                    <a:pt x="78" y="95"/>
                    <a:pt x="72"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47"/>
            <p:cNvSpPr>
              <a:spLocks/>
            </p:cNvSpPr>
            <p:nvPr/>
          </p:nvSpPr>
          <p:spPr bwMode="auto">
            <a:xfrm>
              <a:off x="3545901" y="4537338"/>
              <a:ext cx="122740" cy="161728"/>
            </a:xfrm>
            <a:custGeom>
              <a:avLst/>
              <a:gdLst>
                <a:gd name="T0" fmla="*/ 70 w 79"/>
                <a:gd name="T1" fmla="*/ 96 h 104"/>
                <a:gd name="T2" fmla="*/ 55 w 79"/>
                <a:gd name="T3" fmla="*/ 100 h 104"/>
                <a:gd name="T4" fmla="*/ 47 w 79"/>
                <a:gd name="T5" fmla="*/ 101 h 104"/>
                <a:gd name="T6" fmla="*/ 1 w 79"/>
                <a:gd name="T7" fmla="*/ 53 h 104"/>
                <a:gd name="T8" fmla="*/ 48 w 79"/>
                <a:gd name="T9" fmla="*/ 1 h 104"/>
                <a:gd name="T10" fmla="*/ 56 w 79"/>
                <a:gd name="T11" fmla="*/ 1 h 104"/>
                <a:gd name="T12" fmla="*/ 74 w 79"/>
                <a:gd name="T13" fmla="*/ 4 h 104"/>
                <a:gd name="T14" fmla="*/ 77 w 79"/>
                <a:gd name="T15" fmla="*/ 19 h 104"/>
                <a:gd name="T16" fmla="*/ 75 w 79"/>
                <a:gd name="T17" fmla="*/ 81 h 104"/>
                <a:gd name="T18" fmla="*/ 70 w 79"/>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04">
                  <a:moveTo>
                    <a:pt x="70" y="96"/>
                  </a:moveTo>
                  <a:cubicBezTo>
                    <a:pt x="64" y="102"/>
                    <a:pt x="55" y="100"/>
                    <a:pt x="55" y="100"/>
                  </a:cubicBezTo>
                  <a:cubicBezTo>
                    <a:pt x="47" y="101"/>
                    <a:pt x="47" y="101"/>
                    <a:pt x="47" y="101"/>
                  </a:cubicBezTo>
                  <a:cubicBezTo>
                    <a:pt x="47" y="101"/>
                    <a:pt x="1" y="104"/>
                    <a:pt x="1" y="53"/>
                  </a:cubicBezTo>
                  <a:cubicBezTo>
                    <a:pt x="0" y="3"/>
                    <a:pt x="48" y="1"/>
                    <a:pt x="48" y="1"/>
                  </a:cubicBezTo>
                  <a:cubicBezTo>
                    <a:pt x="56" y="1"/>
                    <a:pt x="56" y="1"/>
                    <a:pt x="56" y="1"/>
                  </a:cubicBezTo>
                  <a:cubicBezTo>
                    <a:pt x="56" y="1"/>
                    <a:pt x="68" y="0"/>
                    <a:pt x="74" y="4"/>
                  </a:cubicBezTo>
                  <a:cubicBezTo>
                    <a:pt x="79" y="8"/>
                    <a:pt x="77" y="19"/>
                    <a:pt x="77" y="19"/>
                  </a:cubicBezTo>
                  <a:cubicBezTo>
                    <a:pt x="75" y="81"/>
                    <a:pt x="75" y="81"/>
                    <a:pt x="75" y="81"/>
                  </a:cubicBezTo>
                  <a:cubicBezTo>
                    <a:pt x="75" y="81"/>
                    <a:pt x="76" y="91"/>
                    <a:pt x="7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48"/>
            <p:cNvSpPr>
              <a:spLocks/>
            </p:cNvSpPr>
            <p:nvPr/>
          </p:nvSpPr>
          <p:spPr bwMode="auto">
            <a:xfrm>
              <a:off x="3580557" y="4085367"/>
              <a:ext cx="127072" cy="167504"/>
            </a:xfrm>
            <a:custGeom>
              <a:avLst/>
              <a:gdLst>
                <a:gd name="T0" fmla="*/ 73 w 82"/>
                <a:gd name="T1" fmla="*/ 101 h 108"/>
                <a:gd name="T2" fmla="*/ 57 w 82"/>
                <a:gd name="T3" fmla="*/ 105 h 108"/>
                <a:gd name="T4" fmla="*/ 48 w 82"/>
                <a:gd name="T5" fmla="*/ 105 h 108"/>
                <a:gd name="T6" fmla="*/ 0 w 82"/>
                <a:gd name="T7" fmla="*/ 55 h 108"/>
                <a:gd name="T8" fmla="*/ 50 w 82"/>
                <a:gd name="T9" fmla="*/ 1 h 108"/>
                <a:gd name="T10" fmla="*/ 58 w 82"/>
                <a:gd name="T11" fmla="*/ 1 h 108"/>
                <a:gd name="T12" fmla="*/ 76 w 82"/>
                <a:gd name="T13" fmla="*/ 4 h 108"/>
                <a:gd name="T14" fmla="*/ 80 w 82"/>
                <a:gd name="T15" fmla="*/ 20 h 108"/>
                <a:gd name="T16" fmla="*/ 78 w 82"/>
                <a:gd name="T17" fmla="*/ 85 h 108"/>
                <a:gd name="T18" fmla="*/ 73 w 82"/>
                <a:gd name="T19"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08">
                  <a:moveTo>
                    <a:pt x="73" y="101"/>
                  </a:moveTo>
                  <a:cubicBezTo>
                    <a:pt x="67" y="106"/>
                    <a:pt x="57" y="105"/>
                    <a:pt x="57" y="105"/>
                  </a:cubicBezTo>
                  <a:cubicBezTo>
                    <a:pt x="48" y="105"/>
                    <a:pt x="48" y="105"/>
                    <a:pt x="48" y="105"/>
                  </a:cubicBezTo>
                  <a:cubicBezTo>
                    <a:pt x="48" y="105"/>
                    <a:pt x="0" y="108"/>
                    <a:pt x="0" y="55"/>
                  </a:cubicBezTo>
                  <a:cubicBezTo>
                    <a:pt x="0" y="3"/>
                    <a:pt x="50" y="1"/>
                    <a:pt x="50" y="1"/>
                  </a:cubicBezTo>
                  <a:cubicBezTo>
                    <a:pt x="58" y="1"/>
                    <a:pt x="58" y="1"/>
                    <a:pt x="58" y="1"/>
                  </a:cubicBezTo>
                  <a:cubicBezTo>
                    <a:pt x="58" y="1"/>
                    <a:pt x="71" y="0"/>
                    <a:pt x="76" y="4"/>
                  </a:cubicBezTo>
                  <a:cubicBezTo>
                    <a:pt x="82" y="8"/>
                    <a:pt x="80" y="20"/>
                    <a:pt x="80" y="20"/>
                  </a:cubicBezTo>
                  <a:cubicBezTo>
                    <a:pt x="78" y="85"/>
                    <a:pt x="78" y="85"/>
                    <a:pt x="78" y="85"/>
                  </a:cubicBezTo>
                  <a:cubicBezTo>
                    <a:pt x="78" y="85"/>
                    <a:pt x="79" y="95"/>
                    <a:pt x="73"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6" name="Group 55"/>
          <p:cNvGrpSpPr>
            <a:grpSpLocks noChangeAspect="1"/>
          </p:cNvGrpSpPr>
          <p:nvPr/>
        </p:nvGrpSpPr>
        <p:grpSpPr>
          <a:xfrm>
            <a:off x="7820765" y="4917863"/>
            <a:ext cx="236756" cy="344023"/>
            <a:chOff x="-1587" y="-1587"/>
            <a:chExt cx="4211637" cy="6119812"/>
          </a:xfrm>
          <a:solidFill>
            <a:schemeClr val="accent3"/>
          </a:solidFill>
        </p:grpSpPr>
        <p:sp>
          <p:nvSpPr>
            <p:cNvPr id="57"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58"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59" name="Freeform 49"/>
          <p:cNvSpPr>
            <a:spLocks noEditPoints="1"/>
          </p:cNvSpPr>
          <p:nvPr/>
        </p:nvSpPr>
        <p:spPr bwMode="auto">
          <a:xfrm>
            <a:off x="8867038" y="5177467"/>
            <a:ext cx="28926" cy="28684"/>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nvGrpSpPr>
          <p:cNvPr id="60" name="Group 59"/>
          <p:cNvGrpSpPr>
            <a:grpSpLocks noChangeAspect="1"/>
          </p:cNvGrpSpPr>
          <p:nvPr/>
        </p:nvGrpSpPr>
        <p:grpSpPr>
          <a:xfrm>
            <a:off x="5696164" y="4932377"/>
            <a:ext cx="375481" cy="323881"/>
            <a:chOff x="-122237" y="-128588"/>
            <a:chExt cx="4632324" cy="3995738"/>
          </a:xfrm>
          <a:solidFill>
            <a:schemeClr val="accent1"/>
          </a:solidFill>
        </p:grpSpPr>
        <p:sp>
          <p:nvSpPr>
            <p:cNvPr id="61"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62" name="Freeform 35"/>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63" name="Freeform 44"/>
          <p:cNvSpPr>
            <a:spLocks noChangeAspect="1" noEditPoints="1"/>
          </p:cNvSpPr>
          <p:nvPr/>
        </p:nvSpPr>
        <p:spPr bwMode="auto">
          <a:xfrm>
            <a:off x="6766185" y="4972761"/>
            <a:ext cx="355267" cy="266650"/>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64" name="Oval 63"/>
          <p:cNvSpPr>
            <a:spLocks/>
          </p:cNvSpPr>
          <p:nvPr/>
        </p:nvSpPr>
        <p:spPr>
          <a:xfrm>
            <a:off x="5619081" y="4822756"/>
            <a:ext cx="504000" cy="504000"/>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65" name="Oval 64"/>
          <p:cNvSpPr>
            <a:spLocks/>
          </p:cNvSpPr>
          <p:nvPr/>
        </p:nvSpPr>
        <p:spPr>
          <a:xfrm>
            <a:off x="6685835" y="4835457"/>
            <a:ext cx="504000" cy="504000"/>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66" name="Oval 65"/>
          <p:cNvSpPr>
            <a:spLocks/>
          </p:cNvSpPr>
          <p:nvPr/>
        </p:nvSpPr>
        <p:spPr>
          <a:xfrm>
            <a:off x="7691438" y="4829702"/>
            <a:ext cx="504000" cy="504000"/>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67" name="Oval 66"/>
          <p:cNvSpPr>
            <a:spLocks noChangeAspect="1"/>
          </p:cNvSpPr>
          <p:nvPr/>
        </p:nvSpPr>
        <p:spPr>
          <a:xfrm>
            <a:off x="8743678" y="4842403"/>
            <a:ext cx="504000" cy="504000"/>
          </a:xfrm>
          <a:prstGeom prst="ellipse">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68" name="Content Placeholder 2"/>
          <p:cNvSpPr txBox="1">
            <a:spLocks/>
          </p:cNvSpPr>
          <p:nvPr/>
        </p:nvSpPr>
        <p:spPr>
          <a:xfrm>
            <a:off x="5238977" y="5429562"/>
            <a:ext cx="1278106" cy="326467"/>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400" dirty="0" smtClean="0">
                <a:solidFill>
                  <a:schemeClr val="accent1"/>
                </a:solidFill>
                <a:ea typeface="Roboto" panose="02000000000000000000" pitchFamily="2" charset="0"/>
                <a:cs typeface="Arial" panose="020B0604020202020204" pitchFamily="34" charset="0"/>
              </a:rPr>
              <a:t>Respecfull</a:t>
            </a:r>
            <a:endParaRPr lang="en-US" sz="1100" dirty="0">
              <a:solidFill>
                <a:schemeClr val="accent1"/>
              </a:solidFill>
              <a:ea typeface="Roboto" panose="02000000000000000000" pitchFamily="2" charset="0"/>
              <a:cs typeface="Arial" panose="020B0604020202020204" pitchFamily="34" charset="0"/>
            </a:endParaRPr>
          </a:p>
        </p:txBody>
      </p:sp>
      <p:sp>
        <p:nvSpPr>
          <p:cNvPr id="69" name="Content Placeholder 2"/>
          <p:cNvSpPr txBox="1">
            <a:spLocks/>
          </p:cNvSpPr>
          <p:nvPr/>
        </p:nvSpPr>
        <p:spPr>
          <a:xfrm>
            <a:off x="6231298" y="5423211"/>
            <a:ext cx="1416597" cy="332818"/>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400" dirty="0" smtClean="0">
                <a:solidFill>
                  <a:schemeClr val="accent2"/>
                </a:solidFill>
                <a:ea typeface="Roboto" panose="02000000000000000000" pitchFamily="2" charset="0"/>
                <a:cs typeface="Arial" panose="020B0604020202020204" pitchFamily="34" charset="0"/>
              </a:rPr>
              <a:t>Accomplisment</a:t>
            </a:r>
            <a:endParaRPr lang="en-US" sz="1100" dirty="0">
              <a:solidFill>
                <a:schemeClr val="accent2"/>
              </a:solidFill>
              <a:ea typeface="Roboto" panose="02000000000000000000" pitchFamily="2" charset="0"/>
              <a:cs typeface="Arial" panose="020B0604020202020204" pitchFamily="34" charset="0"/>
            </a:endParaRPr>
          </a:p>
        </p:txBody>
      </p:sp>
      <p:sp>
        <p:nvSpPr>
          <p:cNvPr id="70" name="Content Placeholder 2"/>
          <p:cNvSpPr txBox="1">
            <a:spLocks/>
          </p:cNvSpPr>
          <p:nvPr/>
        </p:nvSpPr>
        <p:spPr>
          <a:xfrm>
            <a:off x="7320432" y="5423210"/>
            <a:ext cx="1278106" cy="326467"/>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400" dirty="0" smtClean="0">
                <a:solidFill>
                  <a:schemeClr val="accent3"/>
                </a:solidFill>
                <a:ea typeface="Roboto" panose="02000000000000000000" pitchFamily="2" charset="0"/>
                <a:cs typeface="Arial" panose="020B0604020202020204" pitchFamily="34" charset="0"/>
              </a:rPr>
              <a:t>Strategic</a:t>
            </a:r>
            <a:endParaRPr lang="en-US" sz="1100" dirty="0">
              <a:solidFill>
                <a:schemeClr val="accent3"/>
              </a:solidFill>
              <a:ea typeface="Roboto" panose="02000000000000000000" pitchFamily="2" charset="0"/>
              <a:cs typeface="Arial" panose="020B0604020202020204" pitchFamily="34" charset="0"/>
            </a:endParaRPr>
          </a:p>
        </p:txBody>
      </p:sp>
      <p:sp>
        <p:nvSpPr>
          <p:cNvPr id="71" name="Content Placeholder 2"/>
          <p:cNvSpPr txBox="1">
            <a:spLocks/>
          </p:cNvSpPr>
          <p:nvPr/>
        </p:nvSpPr>
        <p:spPr>
          <a:xfrm>
            <a:off x="8364503" y="5423209"/>
            <a:ext cx="1278106" cy="326467"/>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400" dirty="0" smtClean="0">
                <a:solidFill>
                  <a:schemeClr val="accent4"/>
                </a:solidFill>
                <a:ea typeface="Roboto" panose="02000000000000000000" pitchFamily="2" charset="0"/>
                <a:cs typeface="Arial" panose="020B0604020202020204" pitchFamily="34" charset="0"/>
              </a:rPr>
              <a:t>Planning</a:t>
            </a:r>
            <a:endParaRPr lang="en-US" sz="1100" dirty="0">
              <a:solidFill>
                <a:schemeClr val="accent4"/>
              </a:solidFill>
              <a:ea typeface="Roboto" panose="02000000000000000000" pitchFamily="2" charset="0"/>
              <a:cs typeface="Arial" panose="020B0604020202020204" pitchFamily="34" charset="0"/>
            </a:endParaRPr>
          </a:p>
        </p:txBody>
      </p:sp>
      <p:grpSp>
        <p:nvGrpSpPr>
          <p:cNvPr id="72" name="Group 71"/>
          <p:cNvGrpSpPr>
            <a:grpSpLocks noChangeAspect="1"/>
          </p:cNvGrpSpPr>
          <p:nvPr/>
        </p:nvGrpSpPr>
        <p:grpSpPr>
          <a:xfrm>
            <a:off x="9890594" y="4948350"/>
            <a:ext cx="306205" cy="306083"/>
            <a:chOff x="0" y="1588"/>
            <a:chExt cx="4016375" cy="4014787"/>
          </a:xfrm>
          <a:solidFill>
            <a:schemeClr val="accent3"/>
          </a:solidFill>
        </p:grpSpPr>
        <p:sp>
          <p:nvSpPr>
            <p:cNvPr id="73"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sp>
          <p:nvSpPr>
            <p:cNvPr id="74"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accent5"/>
                </a:solidFill>
              </a:endParaRPr>
            </a:p>
          </p:txBody>
        </p:sp>
      </p:grpSp>
      <p:sp>
        <p:nvSpPr>
          <p:cNvPr id="75" name="Oval 74"/>
          <p:cNvSpPr>
            <a:spLocks/>
          </p:cNvSpPr>
          <p:nvPr/>
        </p:nvSpPr>
        <p:spPr>
          <a:xfrm>
            <a:off x="9795918" y="4862002"/>
            <a:ext cx="504000" cy="504000"/>
          </a:xfrm>
          <a:prstGeom prst="ellipse">
            <a:avLst/>
          </a:prstGeom>
          <a:no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5"/>
              </a:solidFill>
            </a:endParaRPr>
          </a:p>
        </p:txBody>
      </p:sp>
      <p:sp>
        <p:nvSpPr>
          <p:cNvPr id="76" name="Content Placeholder 2"/>
          <p:cNvSpPr txBox="1">
            <a:spLocks/>
          </p:cNvSpPr>
          <p:nvPr/>
        </p:nvSpPr>
        <p:spPr>
          <a:xfrm>
            <a:off x="9416743" y="5442808"/>
            <a:ext cx="1278106" cy="326467"/>
          </a:xfrm>
          <a:prstGeom prst="rect">
            <a:avLst/>
          </a:prstGeom>
          <a:ln>
            <a:noFill/>
          </a:ln>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400" dirty="0" smtClean="0">
                <a:solidFill>
                  <a:schemeClr val="accent5"/>
                </a:solidFill>
                <a:ea typeface="Roboto" panose="02000000000000000000" pitchFamily="2" charset="0"/>
                <a:cs typeface="Arial" panose="020B0604020202020204" pitchFamily="34" charset="0"/>
              </a:rPr>
              <a:t>Honestly</a:t>
            </a:r>
            <a:endParaRPr lang="en-US" sz="1100" dirty="0">
              <a:solidFill>
                <a:schemeClr val="accent5"/>
              </a:solidFill>
              <a:ea typeface="Roboto" panose="02000000000000000000" pitchFamily="2" charset="0"/>
              <a:cs typeface="Arial" panose="020B0604020202020204" pitchFamily="34" charset="0"/>
            </a:endParaRPr>
          </a:p>
        </p:txBody>
      </p:sp>
      <p:sp>
        <p:nvSpPr>
          <p:cNvPr id="77" name="Freeform 78"/>
          <p:cNvSpPr>
            <a:spLocks noChangeAspect="1" noEditPoints="1"/>
          </p:cNvSpPr>
          <p:nvPr/>
        </p:nvSpPr>
        <p:spPr bwMode="auto">
          <a:xfrm>
            <a:off x="8842061" y="4941403"/>
            <a:ext cx="322989" cy="3133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95313451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6" presetClass="emph" presetSubtype="0" fill="hold" nodeType="afterEffect">
                                  <p:stCondLst>
                                    <p:cond delay="0"/>
                                  </p:stCondLst>
                                  <p:childTnLst>
                                    <p:animEffect transition="out" filter="fade">
                                      <p:cBhvr>
                                        <p:cTn id="14" dur="1000" tmFilter="0, 0; .2, .5; .8, .5; 1, 0"/>
                                        <p:tgtEl>
                                          <p:spTgt spid="11"/>
                                        </p:tgtEl>
                                      </p:cBhvr>
                                    </p:animEffect>
                                    <p:animScale>
                                      <p:cBhvr>
                                        <p:cTn id="15" dur="500" autoRev="1" fill="hold"/>
                                        <p:tgtEl>
                                          <p:spTgt spid="11"/>
                                        </p:tgtEl>
                                      </p:cBhvr>
                                      <p:by x="105000" y="105000"/>
                                    </p:animScale>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3250"/>
                            </p:stCondLst>
                            <p:childTnLst>
                              <p:par>
                                <p:cTn id="28" presetID="21" presetClass="entr" presetSubtype="1"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heel(1)">
                                      <p:cBhvr>
                                        <p:cTn id="30" dur="1500"/>
                                        <p:tgtEl>
                                          <p:spTgt spid="64"/>
                                        </p:tgtEl>
                                      </p:cBhvr>
                                    </p:animEffect>
                                  </p:childTnLst>
                                </p:cTn>
                              </p:par>
                            </p:childTnLst>
                          </p:cTn>
                        </p:par>
                        <p:par>
                          <p:cTn id="31" fill="hold">
                            <p:stCondLst>
                              <p:cond delay="4750"/>
                            </p:stCondLst>
                            <p:childTnLst>
                              <p:par>
                                <p:cTn id="32" presetID="21"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heel(1)">
                                      <p:cBhvr>
                                        <p:cTn id="34" dur="1500"/>
                                        <p:tgtEl>
                                          <p:spTgt spid="65"/>
                                        </p:tgtEl>
                                      </p:cBhvr>
                                    </p:animEffect>
                                  </p:childTnLst>
                                </p:cTn>
                              </p:par>
                            </p:childTnLst>
                          </p:cTn>
                        </p:par>
                        <p:par>
                          <p:cTn id="35" fill="hold">
                            <p:stCondLst>
                              <p:cond delay="6250"/>
                            </p:stCondLst>
                            <p:childTnLst>
                              <p:par>
                                <p:cTn id="36" presetID="21" presetClass="entr" presetSubtype="1"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heel(1)">
                                      <p:cBhvr>
                                        <p:cTn id="38" dur="1500"/>
                                        <p:tgtEl>
                                          <p:spTgt spid="66"/>
                                        </p:tgtEl>
                                      </p:cBhvr>
                                    </p:animEffect>
                                  </p:childTnLst>
                                </p:cTn>
                              </p:par>
                            </p:childTnLst>
                          </p:cTn>
                        </p:par>
                        <p:par>
                          <p:cTn id="39" fill="hold">
                            <p:stCondLst>
                              <p:cond delay="7750"/>
                            </p:stCondLst>
                            <p:childTnLst>
                              <p:par>
                                <p:cTn id="40" presetID="21" presetClass="entr" presetSubtype="1" fill="hold" grpId="0"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heel(1)">
                                      <p:cBhvr>
                                        <p:cTn id="42" dur="1500"/>
                                        <p:tgtEl>
                                          <p:spTgt spid="67"/>
                                        </p:tgtEl>
                                      </p:cBhvr>
                                    </p:animEffect>
                                  </p:childTnLst>
                                </p:cTn>
                              </p:par>
                            </p:childTnLst>
                          </p:cTn>
                        </p:par>
                        <p:par>
                          <p:cTn id="43" fill="hold">
                            <p:stCondLst>
                              <p:cond delay="9250"/>
                            </p:stCondLst>
                            <p:childTnLst>
                              <p:par>
                                <p:cTn id="44" presetID="21" presetClass="entr" presetSubtype="1" fill="hold" grpId="0"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heel(1)">
                                      <p:cBhvr>
                                        <p:cTn id="46" dur="1500"/>
                                        <p:tgtEl>
                                          <p:spTgt spid="75"/>
                                        </p:tgtEl>
                                      </p:cBhvr>
                                    </p:animEffect>
                                  </p:childTnLst>
                                </p:cTn>
                              </p:par>
                            </p:childTnLst>
                          </p:cTn>
                        </p:par>
                        <p:par>
                          <p:cTn id="47" fill="hold">
                            <p:stCondLst>
                              <p:cond delay="10750"/>
                            </p:stCondLst>
                            <p:childTnLst>
                              <p:par>
                                <p:cTn id="48" presetID="53" presetClass="entr" presetSubtype="16"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 calcmode="lin" valueType="num">
                                      <p:cBhvr>
                                        <p:cTn id="50" dur="500" fill="hold"/>
                                        <p:tgtEl>
                                          <p:spTgt spid="60"/>
                                        </p:tgtEl>
                                        <p:attrNameLst>
                                          <p:attrName>ppt_w</p:attrName>
                                        </p:attrNameLst>
                                      </p:cBhvr>
                                      <p:tavLst>
                                        <p:tav tm="0">
                                          <p:val>
                                            <p:fltVal val="0"/>
                                          </p:val>
                                        </p:tav>
                                        <p:tav tm="100000">
                                          <p:val>
                                            <p:strVal val="#ppt_w"/>
                                          </p:val>
                                        </p:tav>
                                      </p:tavLst>
                                    </p:anim>
                                    <p:anim calcmode="lin" valueType="num">
                                      <p:cBhvr>
                                        <p:cTn id="51" dur="500" fill="hold"/>
                                        <p:tgtEl>
                                          <p:spTgt spid="60"/>
                                        </p:tgtEl>
                                        <p:attrNameLst>
                                          <p:attrName>ppt_h</p:attrName>
                                        </p:attrNameLst>
                                      </p:cBhvr>
                                      <p:tavLst>
                                        <p:tav tm="0">
                                          <p:val>
                                            <p:fltVal val="0"/>
                                          </p:val>
                                        </p:tav>
                                        <p:tav tm="100000">
                                          <p:val>
                                            <p:strVal val="#ppt_h"/>
                                          </p:val>
                                        </p:tav>
                                      </p:tavLst>
                                    </p:anim>
                                    <p:animEffect transition="in" filter="fade">
                                      <p:cBhvr>
                                        <p:cTn id="52" dur="500"/>
                                        <p:tgtEl>
                                          <p:spTgt spid="60"/>
                                        </p:tgtEl>
                                      </p:cBhvr>
                                    </p:animEffect>
                                  </p:childTnLst>
                                </p:cTn>
                              </p:par>
                            </p:childTnLst>
                          </p:cTn>
                        </p:par>
                        <p:par>
                          <p:cTn id="53" fill="hold">
                            <p:stCondLst>
                              <p:cond delay="11250"/>
                            </p:stCondLst>
                            <p:childTnLst>
                              <p:par>
                                <p:cTn id="54" presetID="53" presetClass="entr" presetSubtype="16"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500" fill="hold"/>
                                        <p:tgtEl>
                                          <p:spTgt spid="63"/>
                                        </p:tgtEl>
                                        <p:attrNameLst>
                                          <p:attrName>ppt_w</p:attrName>
                                        </p:attrNameLst>
                                      </p:cBhvr>
                                      <p:tavLst>
                                        <p:tav tm="0">
                                          <p:val>
                                            <p:fltVal val="0"/>
                                          </p:val>
                                        </p:tav>
                                        <p:tav tm="100000">
                                          <p:val>
                                            <p:strVal val="#ppt_w"/>
                                          </p:val>
                                        </p:tav>
                                      </p:tavLst>
                                    </p:anim>
                                    <p:anim calcmode="lin" valueType="num">
                                      <p:cBhvr>
                                        <p:cTn id="57" dur="500" fill="hold"/>
                                        <p:tgtEl>
                                          <p:spTgt spid="63"/>
                                        </p:tgtEl>
                                        <p:attrNameLst>
                                          <p:attrName>ppt_h</p:attrName>
                                        </p:attrNameLst>
                                      </p:cBhvr>
                                      <p:tavLst>
                                        <p:tav tm="0">
                                          <p:val>
                                            <p:fltVal val="0"/>
                                          </p:val>
                                        </p:tav>
                                        <p:tav tm="100000">
                                          <p:val>
                                            <p:strVal val="#ppt_h"/>
                                          </p:val>
                                        </p:tav>
                                      </p:tavLst>
                                    </p:anim>
                                    <p:animEffect transition="in" filter="fade">
                                      <p:cBhvr>
                                        <p:cTn id="58" dur="500"/>
                                        <p:tgtEl>
                                          <p:spTgt spid="63"/>
                                        </p:tgtEl>
                                      </p:cBhvr>
                                    </p:animEffect>
                                  </p:childTnLst>
                                </p:cTn>
                              </p:par>
                            </p:childTnLst>
                          </p:cTn>
                        </p:par>
                        <p:par>
                          <p:cTn id="59" fill="hold">
                            <p:stCondLst>
                              <p:cond delay="11750"/>
                            </p:stCondLst>
                            <p:childTnLst>
                              <p:par>
                                <p:cTn id="60" presetID="53" presetClass="entr" presetSubtype="16" fill="hold"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Effect transition="in" filter="fade">
                                      <p:cBhvr>
                                        <p:cTn id="64" dur="500"/>
                                        <p:tgtEl>
                                          <p:spTgt spid="56"/>
                                        </p:tgtEl>
                                      </p:cBhvr>
                                    </p:animEffect>
                                  </p:childTnLst>
                                </p:cTn>
                              </p:par>
                            </p:childTnLst>
                          </p:cTn>
                        </p:par>
                        <p:par>
                          <p:cTn id="65" fill="hold">
                            <p:stCondLst>
                              <p:cond delay="12250"/>
                            </p:stCondLst>
                            <p:childTnLst>
                              <p:par>
                                <p:cTn id="66" presetID="53" presetClass="entr" presetSubtype="16"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 calcmode="lin" valueType="num">
                                      <p:cBhvr>
                                        <p:cTn id="68" dur="500" fill="hold"/>
                                        <p:tgtEl>
                                          <p:spTgt spid="77"/>
                                        </p:tgtEl>
                                        <p:attrNameLst>
                                          <p:attrName>ppt_w</p:attrName>
                                        </p:attrNameLst>
                                      </p:cBhvr>
                                      <p:tavLst>
                                        <p:tav tm="0">
                                          <p:val>
                                            <p:fltVal val="0"/>
                                          </p:val>
                                        </p:tav>
                                        <p:tav tm="100000">
                                          <p:val>
                                            <p:strVal val="#ppt_w"/>
                                          </p:val>
                                        </p:tav>
                                      </p:tavLst>
                                    </p:anim>
                                    <p:anim calcmode="lin" valueType="num">
                                      <p:cBhvr>
                                        <p:cTn id="69" dur="500" fill="hold"/>
                                        <p:tgtEl>
                                          <p:spTgt spid="77"/>
                                        </p:tgtEl>
                                        <p:attrNameLst>
                                          <p:attrName>ppt_h</p:attrName>
                                        </p:attrNameLst>
                                      </p:cBhvr>
                                      <p:tavLst>
                                        <p:tav tm="0">
                                          <p:val>
                                            <p:fltVal val="0"/>
                                          </p:val>
                                        </p:tav>
                                        <p:tav tm="100000">
                                          <p:val>
                                            <p:strVal val="#ppt_h"/>
                                          </p:val>
                                        </p:tav>
                                      </p:tavLst>
                                    </p:anim>
                                    <p:animEffect transition="in" filter="fade">
                                      <p:cBhvr>
                                        <p:cTn id="70" dur="500"/>
                                        <p:tgtEl>
                                          <p:spTgt spid="77"/>
                                        </p:tgtEl>
                                      </p:cBhvr>
                                    </p:animEffect>
                                  </p:childTnLst>
                                </p:cTn>
                              </p:par>
                            </p:childTnLst>
                          </p:cTn>
                        </p:par>
                        <p:par>
                          <p:cTn id="71" fill="hold">
                            <p:stCondLst>
                              <p:cond delay="12750"/>
                            </p:stCondLst>
                            <p:childTnLst>
                              <p:par>
                                <p:cTn id="72" presetID="53" presetClass="entr" presetSubtype="16" fill="hold" nodeType="after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p:cTn id="74" dur="500" fill="hold"/>
                                        <p:tgtEl>
                                          <p:spTgt spid="72"/>
                                        </p:tgtEl>
                                        <p:attrNameLst>
                                          <p:attrName>ppt_w</p:attrName>
                                        </p:attrNameLst>
                                      </p:cBhvr>
                                      <p:tavLst>
                                        <p:tav tm="0">
                                          <p:val>
                                            <p:fltVal val="0"/>
                                          </p:val>
                                        </p:tav>
                                        <p:tav tm="100000">
                                          <p:val>
                                            <p:strVal val="#ppt_w"/>
                                          </p:val>
                                        </p:tav>
                                      </p:tavLst>
                                    </p:anim>
                                    <p:anim calcmode="lin" valueType="num">
                                      <p:cBhvr>
                                        <p:cTn id="75" dur="500" fill="hold"/>
                                        <p:tgtEl>
                                          <p:spTgt spid="72"/>
                                        </p:tgtEl>
                                        <p:attrNameLst>
                                          <p:attrName>ppt_h</p:attrName>
                                        </p:attrNameLst>
                                      </p:cBhvr>
                                      <p:tavLst>
                                        <p:tav tm="0">
                                          <p:val>
                                            <p:fltVal val="0"/>
                                          </p:val>
                                        </p:tav>
                                        <p:tav tm="100000">
                                          <p:val>
                                            <p:strVal val="#ppt_h"/>
                                          </p:val>
                                        </p:tav>
                                      </p:tavLst>
                                    </p:anim>
                                    <p:animEffect transition="in" filter="fade">
                                      <p:cBhvr>
                                        <p:cTn id="76" dur="500"/>
                                        <p:tgtEl>
                                          <p:spTgt spid="72"/>
                                        </p:tgtEl>
                                      </p:cBhvr>
                                    </p:animEffect>
                                  </p:childTnLst>
                                </p:cTn>
                              </p:par>
                            </p:childTnLst>
                          </p:cTn>
                        </p:par>
                        <p:par>
                          <p:cTn id="77" fill="hold">
                            <p:stCondLst>
                              <p:cond delay="13250"/>
                            </p:stCondLst>
                            <p:childTnLst>
                              <p:par>
                                <p:cTn id="78" presetID="22" presetClass="entr" presetSubtype="2"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right)">
                                      <p:cBhvr>
                                        <p:cTn id="80" dur="750"/>
                                        <p:tgtEl>
                                          <p:spTgt spid="68"/>
                                        </p:tgtEl>
                                      </p:cBhvr>
                                    </p:animEffect>
                                  </p:childTnLst>
                                </p:cTn>
                              </p:par>
                            </p:childTnLst>
                          </p:cTn>
                        </p:par>
                        <p:par>
                          <p:cTn id="81" fill="hold">
                            <p:stCondLst>
                              <p:cond delay="14000"/>
                            </p:stCondLst>
                            <p:childTnLst>
                              <p:par>
                                <p:cTn id="82" presetID="22" presetClass="entr" presetSubtype="2"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right)">
                                      <p:cBhvr>
                                        <p:cTn id="84" dur="750"/>
                                        <p:tgtEl>
                                          <p:spTgt spid="69"/>
                                        </p:tgtEl>
                                      </p:cBhvr>
                                    </p:animEffect>
                                  </p:childTnLst>
                                </p:cTn>
                              </p:par>
                            </p:childTnLst>
                          </p:cTn>
                        </p:par>
                        <p:par>
                          <p:cTn id="85" fill="hold">
                            <p:stCondLst>
                              <p:cond delay="14750"/>
                            </p:stCondLst>
                            <p:childTnLst>
                              <p:par>
                                <p:cTn id="86" presetID="22" presetClass="entr" presetSubtype="2" fill="hold" grpId="0"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right)">
                                      <p:cBhvr>
                                        <p:cTn id="88" dur="750"/>
                                        <p:tgtEl>
                                          <p:spTgt spid="70"/>
                                        </p:tgtEl>
                                      </p:cBhvr>
                                    </p:animEffect>
                                  </p:childTnLst>
                                </p:cTn>
                              </p:par>
                            </p:childTnLst>
                          </p:cTn>
                        </p:par>
                        <p:par>
                          <p:cTn id="89" fill="hold">
                            <p:stCondLst>
                              <p:cond delay="15500"/>
                            </p:stCondLst>
                            <p:childTnLst>
                              <p:par>
                                <p:cTn id="90" presetID="22" presetClass="entr" presetSubtype="2"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right)">
                                      <p:cBhvr>
                                        <p:cTn id="92" dur="750"/>
                                        <p:tgtEl>
                                          <p:spTgt spid="71"/>
                                        </p:tgtEl>
                                      </p:cBhvr>
                                    </p:animEffect>
                                  </p:childTnLst>
                                </p:cTn>
                              </p:par>
                            </p:childTnLst>
                          </p:cTn>
                        </p:par>
                        <p:par>
                          <p:cTn id="93" fill="hold">
                            <p:stCondLst>
                              <p:cond delay="16250"/>
                            </p:stCondLst>
                            <p:childTnLst>
                              <p:par>
                                <p:cTn id="94" presetID="22" presetClass="entr" presetSubtype="2" fill="hold" grpId="0" nodeType="after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wipe(right)">
                                      <p:cBhvr>
                                        <p:cTn id="96"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0" grpId="0"/>
      <p:bldP spid="63" grpId="0" animBg="1"/>
      <p:bldP spid="64" grpId="0" animBg="1"/>
      <p:bldP spid="65" grpId="0" animBg="1"/>
      <p:bldP spid="66" grpId="0" animBg="1"/>
      <p:bldP spid="67" grpId="0" animBg="1"/>
      <p:bldP spid="68" grpId="0"/>
      <p:bldP spid="69" grpId="0"/>
      <p:bldP spid="70" grpId="0"/>
      <p:bldP spid="71" grpId="0"/>
      <p:bldP spid="75" grpId="0" animBg="1"/>
      <p:bldP spid="76" grpId="0"/>
      <p:bldP spid="7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56343" y="4912687"/>
            <a:ext cx="10383633" cy="2689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44</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Clustered Column Chart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aphicFrame>
        <p:nvGraphicFramePr>
          <p:cNvPr id="6" name="Chart 5"/>
          <p:cNvGraphicFramePr/>
          <p:nvPr>
            <p:extLst>
              <p:ext uri="{D42A27DB-BD31-4B8C-83A1-F6EECF244321}">
                <p14:modId xmlns:p14="http://schemas.microsoft.com/office/powerpoint/2010/main" val="386050807"/>
              </p:ext>
            </p:extLst>
          </p:nvPr>
        </p:nvGraphicFramePr>
        <p:xfrm>
          <a:off x="790360" y="1677084"/>
          <a:ext cx="10536701" cy="354505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51173" y="5348786"/>
            <a:ext cx="10575888" cy="913515"/>
          </a:xfrm>
          <a:prstGeom prst="rect">
            <a:avLst/>
          </a:prstGeom>
          <a:noFill/>
        </p:spPr>
        <p:txBody>
          <a:bodyPr wrap="square" rIns="144000" bIns="36000" numCol="1" spcCol="360000" rtlCol="0">
            <a:spAutoFit/>
          </a:bodyPr>
          <a:lstStyle/>
          <a:p>
            <a:pPr>
              <a:lnSpc>
                <a:spcPct val="150000"/>
              </a:lnSpc>
            </a:pPr>
            <a:r>
              <a:rPr lang="id-ID" sz="1200" dirty="0" smtClean="0">
                <a:solidFill>
                  <a:schemeClr val="bg1">
                    <a:lumMod val="65000"/>
                  </a:schemeClr>
                </a:solidFill>
                <a:ea typeface="Roboto" panose="02000000000000000000" pitchFamily="2" charset="0"/>
              </a:rPr>
              <a:t>B</a:t>
            </a:r>
            <a:r>
              <a:rPr lang="en-US" sz="1200" dirty="0" smtClean="0">
                <a:solidFill>
                  <a:schemeClr val="bg1">
                    <a:lumMod val="65000"/>
                  </a:schemeClr>
                </a:solidFill>
                <a:ea typeface="Roboto" panose="02000000000000000000" pitchFamily="2" charset="0"/>
              </a:rPr>
              <a:t>y </a:t>
            </a:r>
            <a:r>
              <a:rPr lang="en-US" sz="1200" dirty="0">
                <a:solidFill>
                  <a:schemeClr val="bg1">
                    <a:lumMod val="65000"/>
                  </a:schemeClr>
                </a:solidFill>
                <a:ea typeface="Roboto" panose="02000000000000000000" pitchFamily="2" charset="0"/>
              </a:rPr>
              <a:t>injected humor, or randomized words which don't look even slightly </a:t>
            </a:r>
            <a:r>
              <a:rPr lang="en-US" sz="1200" dirty="0" smtClean="0">
                <a:solidFill>
                  <a:schemeClr val="bg1">
                    <a:lumMod val="65000"/>
                  </a:schemeClr>
                </a:solidFill>
                <a:ea typeface="Roboto" panose="02000000000000000000" pitchFamily="2" charset="0"/>
              </a:rPr>
              <a:t>believable.</a:t>
            </a:r>
            <a:r>
              <a:rPr lang="id-ID" sz="1200" dirty="0" smtClean="0">
                <a:solidFill>
                  <a:schemeClr val="bg1">
                    <a:lumMod val="65000"/>
                  </a:schemeClr>
                </a:solidFill>
                <a:ea typeface="Roboto" panose="02000000000000000000" pitchFamily="2" charset="0"/>
              </a:rPr>
              <a:t> </a:t>
            </a:r>
            <a:r>
              <a:rPr lang="en-US" sz="1200" dirty="0" smtClean="0">
                <a:solidFill>
                  <a:schemeClr val="bg1">
                    <a:lumMod val="65000"/>
                  </a:schemeClr>
                </a:solidFill>
                <a:ea typeface="Roboto" panose="02000000000000000000" pitchFamily="2" charset="0"/>
              </a:rPr>
              <a:t>If </a:t>
            </a:r>
            <a:r>
              <a:rPr lang="en-US" sz="1200" dirty="0">
                <a:solidFill>
                  <a:schemeClr val="bg1">
                    <a:lumMod val="65000"/>
                  </a:schemeClr>
                </a:solidFill>
                <a:ea typeface="Roboto" panose="02000000000000000000" pitchFamily="2" charset="0"/>
              </a:rPr>
              <a:t>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 hidden in the middle of </a:t>
            </a:r>
            <a:r>
              <a:rPr lang="en-US" sz="1200" dirty="0" err="1" smtClean="0">
                <a:solidFill>
                  <a:schemeClr val="bg1">
                    <a:lumMod val="65000"/>
                  </a:schemeClr>
                </a:solidFill>
                <a:ea typeface="Roboto" panose="02000000000000000000" pitchFamily="2" charset="0"/>
              </a:rPr>
              <a:t>tex</a:t>
            </a:r>
            <a:r>
              <a:rPr lang="id-ID" sz="1200" dirty="0" smtClean="0">
                <a:solidFill>
                  <a:schemeClr val="bg1">
                    <a:lumMod val="65000"/>
                  </a:schemeClr>
                </a:solidFill>
                <a:ea typeface="Roboto" panose="02000000000000000000" pitchFamily="2" charset="0"/>
              </a:rPr>
              <a:t>t. </a:t>
            </a:r>
            <a:r>
              <a:rPr lang="en-US" sz="1200" dirty="0">
                <a:solidFill>
                  <a:schemeClr val="bg1">
                    <a:lumMod val="65000"/>
                  </a:schemeClr>
                </a:solidFill>
                <a:ea typeface="Roboto" panose="02000000000000000000" pitchFamily="2" charset="0"/>
              </a:rPr>
              <a:t>There are many variations of passages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available, but the majority have suffered alteration in some form, by injected humor, or randomized words which don't look even slightly believable</a:t>
            </a:r>
            <a:r>
              <a:rPr lang="en-US" sz="1200" dirty="0" smtClean="0">
                <a:solidFill>
                  <a:schemeClr val="bg1">
                    <a:lumMod val="65000"/>
                  </a:schemeClr>
                </a:solidFill>
                <a:ea typeface="Roboto" panose="02000000000000000000" pitchFamily="2" charset="0"/>
              </a:rPr>
              <a:t>.</a:t>
            </a:r>
            <a:endParaRPr lang="en-US" sz="1200" i="1"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22421998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16" presetClass="entr" presetSubtype="37"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1000"/>
                                        <p:tgtEl>
                                          <p:spTgt spid="9"/>
                                        </p:tgtEl>
                                      </p:cBhvr>
                                    </p:animEffect>
                                  </p:childTnLst>
                                </p:cTn>
                              </p:par>
                            </p:childTnLst>
                          </p:cTn>
                        </p:par>
                        <p:par>
                          <p:cTn id="16" fill="hold">
                            <p:stCondLst>
                              <p:cond delay="225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9" dur="500"/>
                                        <p:tgtEl>
                                          <p:spTgt spid="6">
                                            <p:graphicEl>
                                              <a:chart seriesIdx="-3" categoryIdx="-3" bldStep="gridLegend"/>
                                            </p:graphicEl>
                                          </p:spTgt>
                                        </p:tgtEl>
                                      </p:cBhvr>
                                    </p:animEffect>
                                  </p:childTnLst>
                                </p:cTn>
                              </p:par>
                            </p:childTnLst>
                          </p:cTn>
                        </p:par>
                        <p:par>
                          <p:cTn id="20" fill="hold">
                            <p:stCondLst>
                              <p:cond delay="275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23" dur="500"/>
                                        <p:tgtEl>
                                          <p:spTgt spid="6">
                                            <p:graphicEl>
                                              <a:chart seriesIdx="0" categoryIdx="0" bldStep="ptInSeries"/>
                                            </p:graphicEl>
                                          </p:spTgt>
                                        </p:tgtEl>
                                      </p:cBhvr>
                                    </p:animEffect>
                                  </p:childTnLst>
                                </p:cTn>
                              </p:par>
                            </p:childTnLst>
                          </p:cTn>
                        </p:par>
                        <p:par>
                          <p:cTn id="24" fill="hold">
                            <p:stCondLst>
                              <p:cond delay="325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27" dur="500"/>
                                        <p:tgtEl>
                                          <p:spTgt spid="6">
                                            <p:graphicEl>
                                              <a:chart seriesIdx="0" categoryIdx="1" bldStep="ptInSeries"/>
                                            </p:graphicEl>
                                          </p:spTgt>
                                        </p:tgtEl>
                                      </p:cBhvr>
                                    </p:animEffect>
                                  </p:childTnLst>
                                </p:cTn>
                              </p:par>
                            </p:childTnLst>
                          </p:cTn>
                        </p:par>
                        <p:par>
                          <p:cTn id="28" fill="hold">
                            <p:stCondLst>
                              <p:cond delay="375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31" dur="500"/>
                                        <p:tgtEl>
                                          <p:spTgt spid="6">
                                            <p:graphicEl>
                                              <a:chart seriesIdx="0" categoryIdx="2" bldStep="ptInSeries"/>
                                            </p:graphicEl>
                                          </p:spTgt>
                                        </p:tgtEl>
                                      </p:cBhvr>
                                    </p:animEffect>
                                  </p:childTnLst>
                                </p:cTn>
                              </p:par>
                            </p:childTnLst>
                          </p:cTn>
                        </p:par>
                        <p:par>
                          <p:cTn id="32" fill="hold">
                            <p:stCondLst>
                              <p:cond delay="425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35" dur="500"/>
                                        <p:tgtEl>
                                          <p:spTgt spid="6">
                                            <p:graphicEl>
                                              <a:chart seriesIdx="0" categoryIdx="3" bldStep="ptInSeries"/>
                                            </p:graphicEl>
                                          </p:spTgt>
                                        </p:tgtEl>
                                      </p:cBhvr>
                                    </p:animEffect>
                                  </p:childTnLst>
                                </p:cTn>
                              </p:par>
                            </p:childTnLst>
                          </p:cTn>
                        </p:par>
                        <p:par>
                          <p:cTn id="36" fill="hold">
                            <p:stCondLst>
                              <p:cond delay="475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wipe(down)">
                                      <p:cBhvr>
                                        <p:cTn id="39" dur="500"/>
                                        <p:tgtEl>
                                          <p:spTgt spid="6">
                                            <p:graphicEl>
                                              <a:chart seriesIdx="1" categoryIdx="0" bldStep="ptInSeries"/>
                                            </p:graphicEl>
                                          </p:spTgt>
                                        </p:tgtEl>
                                      </p:cBhvr>
                                    </p:animEffect>
                                  </p:childTnLst>
                                </p:cTn>
                              </p:par>
                            </p:childTnLst>
                          </p:cTn>
                        </p:par>
                        <p:par>
                          <p:cTn id="40" fill="hold">
                            <p:stCondLst>
                              <p:cond delay="525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wipe(down)">
                                      <p:cBhvr>
                                        <p:cTn id="43" dur="500"/>
                                        <p:tgtEl>
                                          <p:spTgt spid="6">
                                            <p:graphicEl>
                                              <a:chart seriesIdx="1" categoryIdx="1" bldStep="ptInSeries"/>
                                            </p:graphicEl>
                                          </p:spTgt>
                                        </p:tgtEl>
                                      </p:cBhvr>
                                    </p:animEffect>
                                  </p:childTnLst>
                                </p:cTn>
                              </p:par>
                            </p:childTnLst>
                          </p:cTn>
                        </p:par>
                        <p:par>
                          <p:cTn id="44" fill="hold">
                            <p:stCondLst>
                              <p:cond delay="575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wipe(down)">
                                      <p:cBhvr>
                                        <p:cTn id="47" dur="500"/>
                                        <p:tgtEl>
                                          <p:spTgt spid="6">
                                            <p:graphicEl>
                                              <a:chart seriesIdx="1" categoryIdx="2" bldStep="ptInSeries"/>
                                            </p:graphicEl>
                                          </p:spTgt>
                                        </p:tgtEl>
                                      </p:cBhvr>
                                    </p:animEffect>
                                  </p:childTnLst>
                                </p:cTn>
                              </p:par>
                            </p:childTnLst>
                          </p:cTn>
                        </p:par>
                        <p:par>
                          <p:cTn id="48" fill="hold">
                            <p:stCondLst>
                              <p:cond delay="6250"/>
                            </p:stCondLst>
                            <p:childTnLst>
                              <p:par>
                                <p:cTn id="49" presetID="22" presetClass="entr" presetSubtype="4" fill="hold" grpId="0" nodeType="afterEffect">
                                  <p:stCondLst>
                                    <p:cond delay="0"/>
                                  </p:stCondLst>
                                  <p:childTnLst>
                                    <p:set>
                                      <p:cBhvr>
                                        <p:cTn id="50"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wipe(down)">
                                      <p:cBhvr>
                                        <p:cTn id="51" dur="500"/>
                                        <p:tgtEl>
                                          <p:spTgt spid="6">
                                            <p:graphicEl>
                                              <a:chart seriesIdx="1" categoryIdx="3" bldStep="ptInSeries"/>
                                            </p:graphicEl>
                                          </p:spTgt>
                                        </p:tgtEl>
                                      </p:cBhvr>
                                    </p:animEffect>
                                  </p:childTnLst>
                                </p:cTn>
                              </p:par>
                            </p:childTnLst>
                          </p:cTn>
                        </p:par>
                        <p:par>
                          <p:cTn id="52" fill="hold">
                            <p:stCondLst>
                              <p:cond delay="6750"/>
                            </p:stCondLst>
                            <p:childTnLst>
                              <p:par>
                                <p:cTn id="53" presetID="22" presetClass="entr" presetSubtype="4" fill="hold" grpId="0" nodeType="afterEffect">
                                  <p:stCondLst>
                                    <p:cond delay="0"/>
                                  </p:stCondLst>
                                  <p:childTnLst>
                                    <p:set>
                                      <p:cBhvr>
                                        <p:cTn id="54" dur="1" fill="hold">
                                          <p:stCondLst>
                                            <p:cond delay="0"/>
                                          </p:stCondLst>
                                        </p:cTn>
                                        <p:tgtEl>
                                          <p:spTgt spid="6">
                                            <p:graphicEl>
                                              <a:chart seriesIdx="2" categoryIdx="0" bldStep="ptInSeries"/>
                                            </p:graphicEl>
                                          </p:spTgt>
                                        </p:tgtEl>
                                        <p:attrNameLst>
                                          <p:attrName>style.visibility</p:attrName>
                                        </p:attrNameLst>
                                      </p:cBhvr>
                                      <p:to>
                                        <p:strVal val="visible"/>
                                      </p:to>
                                    </p:set>
                                    <p:animEffect transition="in" filter="wipe(down)">
                                      <p:cBhvr>
                                        <p:cTn id="55" dur="500"/>
                                        <p:tgtEl>
                                          <p:spTgt spid="6">
                                            <p:graphicEl>
                                              <a:chart seriesIdx="2" categoryIdx="0" bldStep="ptInSeries"/>
                                            </p:graphicEl>
                                          </p:spTgt>
                                        </p:tgtEl>
                                      </p:cBhvr>
                                    </p:animEffect>
                                  </p:childTnLst>
                                </p:cTn>
                              </p:par>
                            </p:childTnLst>
                          </p:cTn>
                        </p:par>
                        <p:par>
                          <p:cTn id="56" fill="hold">
                            <p:stCondLst>
                              <p:cond delay="7250"/>
                            </p:stCondLst>
                            <p:childTnLst>
                              <p:par>
                                <p:cTn id="57" presetID="22" presetClass="entr" presetSubtype="4" fill="hold" grpId="0" nodeType="afterEffect">
                                  <p:stCondLst>
                                    <p:cond delay="0"/>
                                  </p:stCondLst>
                                  <p:childTnLst>
                                    <p:set>
                                      <p:cBhvr>
                                        <p:cTn id="58" dur="1" fill="hold">
                                          <p:stCondLst>
                                            <p:cond delay="0"/>
                                          </p:stCondLst>
                                        </p:cTn>
                                        <p:tgtEl>
                                          <p:spTgt spid="6">
                                            <p:graphicEl>
                                              <a:chart seriesIdx="2" categoryIdx="1" bldStep="ptInSeries"/>
                                            </p:graphicEl>
                                          </p:spTgt>
                                        </p:tgtEl>
                                        <p:attrNameLst>
                                          <p:attrName>style.visibility</p:attrName>
                                        </p:attrNameLst>
                                      </p:cBhvr>
                                      <p:to>
                                        <p:strVal val="visible"/>
                                      </p:to>
                                    </p:set>
                                    <p:animEffect transition="in" filter="wipe(down)">
                                      <p:cBhvr>
                                        <p:cTn id="59" dur="500"/>
                                        <p:tgtEl>
                                          <p:spTgt spid="6">
                                            <p:graphicEl>
                                              <a:chart seriesIdx="2" categoryIdx="1" bldStep="ptInSeries"/>
                                            </p:graphicEl>
                                          </p:spTgt>
                                        </p:tgtEl>
                                      </p:cBhvr>
                                    </p:animEffect>
                                  </p:childTnLst>
                                </p:cTn>
                              </p:par>
                            </p:childTnLst>
                          </p:cTn>
                        </p:par>
                        <p:par>
                          <p:cTn id="60" fill="hold">
                            <p:stCondLst>
                              <p:cond delay="7750"/>
                            </p:stCondLst>
                            <p:childTnLst>
                              <p:par>
                                <p:cTn id="61" presetID="22" presetClass="entr" presetSubtype="4" fill="hold" grpId="0" nodeType="afterEffect">
                                  <p:stCondLst>
                                    <p:cond delay="0"/>
                                  </p:stCondLst>
                                  <p:childTnLst>
                                    <p:set>
                                      <p:cBhvr>
                                        <p:cTn id="62" dur="1" fill="hold">
                                          <p:stCondLst>
                                            <p:cond delay="0"/>
                                          </p:stCondLst>
                                        </p:cTn>
                                        <p:tgtEl>
                                          <p:spTgt spid="6">
                                            <p:graphicEl>
                                              <a:chart seriesIdx="2" categoryIdx="2" bldStep="ptInSeries"/>
                                            </p:graphicEl>
                                          </p:spTgt>
                                        </p:tgtEl>
                                        <p:attrNameLst>
                                          <p:attrName>style.visibility</p:attrName>
                                        </p:attrNameLst>
                                      </p:cBhvr>
                                      <p:to>
                                        <p:strVal val="visible"/>
                                      </p:to>
                                    </p:set>
                                    <p:animEffect transition="in" filter="wipe(down)">
                                      <p:cBhvr>
                                        <p:cTn id="63" dur="500"/>
                                        <p:tgtEl>
                                          <p:spTgt spid="6">
                                            <p:graphicEl>
                                              <a:chart seriesIdx="2" categoryIdx="2" bldStep="ptInSeries"/>
                                            </p:graphicEl>
                                          </p:spTgt>
                                        </p:tgtEl>
                                      </p:cBhvr>
                                    </p:animEffect>
                                  </p:childTnLst>
                                </p:cTn>
                              </p:par>
                            </p:childTnLst>
                          </p:cTn>
                        </p:par>
                        <p:par>
                          <p:cTn id="64" fill="hold">
                            <p:stCondLst>
                              <p:cond delay="8250"/>
                            </p:stCondLst>
                            <p:childTnLst>
                              <p:par>
                                <p:cTn id="65" presetID="22" presetClass="entr" presetSubtype="4" fill="hold" grpId="0" nodeType="afterEffect">
                                  <p:stCondLst>
                                    <p:cond delay="0"/>
                                  </p:stCondLst>
                                  <p:childTnLst>
                                    <p:set>
                                      <p:cBhvr>
                                        <p:cTn id="66" dur="1" fill="hold">
                                          <p:stCondLst>
                                            <p:cond delay="0"/>
                                          </p:stCondLst>
                                        </p:cTn>
                                        <p:tgtEl>
                                          <p:spTgt spid="6">
                                            <p:graphicEl>
                                              <a:chart seriesIdx="2" categoryIdx="3" bldStep="ptInSeries"/>
                                            </p:graphicEl>
                                          </p:spTgt>
                                        </p:tgtEl>
                                        <p:attrNameLst>
                                          <p:attrName>style.visibility</p:attrName>
                                        </p:attrNameLst>
                                      </p:cBhvr>
                                      <p:to>
                                        <p:strVal val="visible"/>
                                      </p:to>
                                    </p:set>
                                    <p:animEffect transition="in" filter="wipe(down)">
                                      <p:cBhvr>
                                        <p:cTn id="67" dur="500"/>
                                        <p:tgtEl>
                                          <p:spTgt spid="6">
                                            <p:graphicEl>
                                              <a:chart seriesIdx="2" categoryIdx="3" bldStep="ptInSeries"/>
                                            </p:graphicEl>
                                          </p:spTgt>
                                        </p:tgtEl>
                                      </p:cBhvr>
                                    </p:animEffect>
                                  </p:childTnLst>
                                </p:cTn>
                              </p:par>
                            </p:childTnLst>
                          </p:cTn>
                        </p:par>
                        <p:par>
                          <p:cTn id="68" fill="hold">
                            <p:stCondLst>
                              <p:cond delay="8750"/>
                            </p:stCondLst>
                            <p:childTnLst>
                              <p:par>
                                <p:cTn id="69" presetID="22" presetClass="entr" presetSubtype="4" fill="hold" grpId="0" nodeType="afterEffect">
                                  <p:stCondLst>
                                    <p:cond delay="0"/>
                                  </p:stCondLst>
                                  <p:childTnLst>
                                    <p:set>
                                      <p:cBhvr>
                                        <p:cTn id="70" dur="1" fill="hold">
                                          <p:stCondLst>
                                            <p:cond delay="0"/>
                                          </p:stCondLst>
                                        </p:cTn>
                                        <p:tgtEl>
                                          <p:spTgt spid="6">
                                            <p:graphicEl>
                                              <a:chart seriesIdx="3" categoryIdx="0" bldStep="ptInSeries"/>
                                            </p:graphicEl>
                                          </p:spTgt>
                                        </p:tgtEl>
                                        <p:attrNameLst>
                                          <p:attrName>style.visibility</p:attrName>
                                        </p:attrNameLst>
                                      </p:cBhvr>
                                      <p:to>
                                        <p:strVal val="visible"/>
                                      </p:to>
                                    </p:set>
                                    <p:animEffect transition="in" filter="wipe(down)">
                                      <p:cBhvr>
                                        <p:cTn id="71" dur="500"/>
                                        <p:tgtEl>
                                          <p:spTgt spid="6">
                                            <p:graphicEl>
                                              <a:chart seriesIdx="3" categoryIdx="0" bldStep="ptInSeries"/>
                                            </p:graphicEl>
                                          </p:spTgt>
                                        </p:tgtEl>
                                      </p:cBhvr>
                                    </p:animEffect>
                                  </p:childTnLst>
                                </p:cTn>
                              </p:par>
                            </p:childTnLst>
                          </p:cTn>
                        </p:par>
                        <p:par>
                          <p:cTn id="72" fill="hold">
                            <p:stCondLst>
                              <p:cond delay="9250"/>
                            </p:stCondLst>
                            <p:childTnLst>
                              <p:par>
                                <p:cTn id="73" presetID="22" presetClass="entr" presetSubtype="4" fill="hold" grpId="0" nodeType="afterEffect">
                                  <p:stCondLst>
                                    <p:cond delay="0"/>
                                  </p:stCondLst>
                                  <p:childTnLst>
                                    <p:set>
                                      <p:cBhvr>
                                        <p:cTn id="74" dur="1" fill="hold">
                                          <p:stCondLst>
                                            <p:cond delay="0"/>
                                          </p:stCondLst>
                                        </p:cTn>
                                        <p:tgtEl>
                                          <p:spTgt spid="6">
                                            <p:graphicEl>
                                              <a:chart seriesIdx="3" categoryIdx="1" bldStep="ptInSeries"/>
                                            </p:graphicEl>
                                          </p:spTgt>
                                        </p:tgtEl>
                                        <p:attrNameLst>
                                          <p:attrName>style.visibility</p:attrName>
                                        </p:attrNameLst>
                                      </p:cBhvr>
                                      <p:to>
                                        <p:strVal val="visible"/>
                                      </p:to>
                                    </p:set>
                                    <p:animEffect transition="in" filter="wipe(down)">
                                      <p:cBhvr>
                                        <p:cTn id="75" dur="500"/>
                                        <p:tgtEl>
                                          <p:spTgt spid="6">
                                            <p:graphicEl>
                                              <a:chart seriesIdx="3" categoryIdx="1" bldStep="ptInSeries"/>
                                            </p:graphicEl>
                                          </p:spTgt>
                                        </p:tgtEl>
                                      </p:cBhvr>
                                    </p:animEffect>
                                  </p:childTnLst>
                                </p:cTn>
                              </p:par>
                            </p:childTnLst>
                          </p:cTn>
                        </p:par>
                        <p:par>
                          <p:cTn id="76" fill="hold">
                            <p:stCondLst>
                              <p:cond delay="9750"/>
                            </p:stCondLst>
                            <p:childTnLst>
                              <p:par>
                                <p:cTn id="77" presetID="22" presetClass="entr" presetSubtype="4" fill="hold" grpId="0" nodeType="afterEffect">
                                  <p:stCondLst>
                                    <p:cond delay="0"/>
                                  </p:stCondLst>
                                  <p:childTnLst>
                                    <p:set>
                                      <p:cBhvr>
                                        <p:cTn id="78" dur="1" fill="hold">
                                          <p:stCondLst>
                                            <p:cond delay="0"/>
                                          </p:stCondLst>
                                        </p:cTn>
                                        <p:tgtEl>
                                          <p:spTgt spid="6">
                                            <p:graphicEl>
                                              <a:chart seriesIdx="3" categoryIdx="2" bldStep="ptInSeries"/>
                                            </p:graphicEl>
                                          </p:spTgt>
                                        </p:tgtEl>
                                        <p:attrNameLst>
                                          <p:attrName>style.visibility</p:attrName>
                                        </p:attrNameLst>
                                      </p:cBhvr>
                                      <p:to>
                                        <p:strVal val="visible"/>
                                      </p:to>
                                    </p:set>
                                    <p:animEffect transition="in" filter="wipe(down)">
                                      <p:cBhvr>
                                        <p:cTn id="79" dur="500"/>
                                        <p:tgtEl>
                                          <p:spTgt spid="6">
                                            <p:graphicEl>
                                              <a:chart seriesIdx="3" categoryIdx="2" bldStep="ptInSeries"/>
                                            </p:graphicEl>
                                          </p:spTgt>
                                        </p:tgtEl>
                                      </p:cBhvr>
                                    </p:animEffect>
                                  </p:childTnLst>
                                </p:cTn>
                              </p:par>
                            </p:childTnLst>
                          </p:cTn>
                        </p:par>
                        <p:par>
                          <p:cTn id="80" fill="hold">
                            <p:stCondLst>
                              <p:cond delay="10250"/>
                            </p:stCondLst>
                            <p:childTnLst>
                              <p:par>
                                <p:cTn id="81" presetID="22" presetClass="entr" presetSubtype="4" fill="hold" grpId="0" nodeType="afterEffect">
                                  <p:stCondLst>
                                    <p:cond delay="0"/>
                                  </p:stCondLst>
                                  <p:childTnLst>
                                    <p:set>
                                      <p:cBhvr>
                                        <p:cTn id="82" dur="1" fill="hold">
                                          <p:stCondLst>
                                            <p:cond delay="0"/>
                                          </p:stCondLst>
                                        </p:cTn>
                                        <p:tgtEl>
                                          <p:spTgt spid="6">
                                            <p:graphicEl>
                                              <a:chart seriesIdx="3" categoryIdx="3" bldStep="ptInSeries"/>
                                            </p:graphicEl>
                                          </p:spTgt>
                                        </p:tgtEl>
                                        <p:attrNameLst>
                                          <p:attrName>style.visibility</p:attrName>
                                        </p:attrNameLst>
                                      </p:cBhvr>
                                      <p:to>
                                        <p:strVal val="visible"/>
                                      </p:to>
                                    </p:set>
                                    <p:animEffect transition="in" filter="wipe(down)">
                                      <p:cBhvr>
                                        <p:cTn id="83" dur="500"/>
                                        <p:tgtEl>
                                          <p:spTgt spid="6">
                                            <p:graphicEl>
                                              <a:chart seriesIdx="3" categoryIdx="3" bldStep="ptInSeries"/>
                                            </p:graphicEl>
                                          </p:spTgt>
                                        </p:tgtEl>
                                      </p:cBhvr>
                                    </p:animEffect>
                                  </p:childTnLst>
                                </p:cTn>
                              </p:par>
                            </p:childTnLst>
                          </p:cTn>
                        </p:par>
                        <p:par>
                          <p:cTn id="84" fill="hold">
                            <p:stCondLst>
                              <p:cond delay="10750"/>
                            </p:stCondLst>
                            <p:childTnLst>
                              <p:par>
                                <p:cTn id="85" presetID="22" presetClass="entr" presetSubtype="4" fill="hold" grpId="0" nodeType="afterEffect">
                                  <p:stCondLst>
                                    <p:cond delay="0"/>
                                  </p:stCondLst>
                                  <p:childTnLst>
                                    <p:set>
                                      <p:cBhvr>
                                        <p:cTn id="86" dur="1" fill="hold">
                                          <p:stCondLst>
                                            <p:cond delay="0"/>
                                          </p:stCondLst>
                                        </p:cTn>
                                        <p:tgtEl>
                                          <p:spTgt spid="6">
                                            <p:graphicEl>
                                              <a:chart seriesIdx="4" categoryIdx="0" bldStep="ptInSeries"/>
                                            </p:graphicEl>
                                          </p:spTgt>
                                        </p:tgtEl>
                                        <p:attrNameLst>
                                          <p:attrName>style.visibility</p:attrName>
                                        </p:attrNameLst>
                                      </p:cBhvr>
                                      <p:to>
                                        <p:strVal val="visible"/>
                                      </p:to>
                                    </p:set>
                                    <p:animEffect transition="in" filter="wipe(down)">
                                      <p:cBhvr>
                                        <p:cTn id="87" dur="500"/>
                                        <p:tgtEl>
                                          <p:spTgt spid="6">
                                            <p:graphicEl>
                                              <a:chart seriesIdx="4" categoryIdx="0" bldStep="ptInSeries"/>
                                            </p:graphicEl>
                                          </p:spTgt>
                                        </p:tgtEl>
                                      </p:cBhvr>
                                    </p:animEffect>
                                  </p:childTnLst>
                                </p:cTn>
                              </p:par>
                            </p:childTnLst>
                          </p:cTn>
                        </p:par>
                        <p:par>
                          <p:cTn id="88" fill="hold">
                            <p:stCondLst>
                              <p:cond delay="11250"/>
                            </p:stCondLst>
                            <p:childTnLst>
                              <p:par>
                                <p:cTn id="89" presetID="22" presetClass="entr" presetSubtype="4" fill="hold" grpId="0" nodeType="afterEffect">
                                  <p:stCondLst>
                                    <p:cond delay="0"/>
                                  </p:stCondLst>
                                  <p:childTnLst>
                                    <p:set>
                                      <p:cBhvr>
                                        <p:cTn id="90" dur="1" fill="hold">
                                          <p:stCondLst>
                                            <p:cond delay="0"/>
                                          </p:stCondLst>
                                        </p:cTn>
                                        <p:tgtEl>
                                          <p:spTgt spid="6">
                                            <p:graphicEl>
                                              <a:chart seriesIdx="4" categoryIdx="1" bldStep="ptInSeries"/>
                                            </p:graphicEl>
                                          </p:spTgt>
                                        </p:tgtEl>
                                        <p:attrNameLst>
                                          <p:attrName>style.visibility</p:attrName>
                                        </p:attrNameLst>
                                      </p:cBhvr>
                                      <p:to>
                                        <p:strVal val="visible"/>
                                      </p:to>
                                    </p:set>
                                    <p:animEffect transition="in" filter="wipe(down)">
                                      <p:cBhvr>
                                        <p:cTn id="91" dur="500"/>
                                        <p:tgtEl>
                                          <p:spTgt spid="6">
                                            <p:graphicEl>
                                              <a:chart seriesIdx="4" categoryIdx="1" bldStep="ptInSeries"/>
                                            </p:graphicEl>
                                          </p:spTgt>
                                        </p:tgtEl>
                                      </p:cBhvr>
                                    </p:animEffect>
                                  </p:childTnLst>
                                </p:cTn>
                              </p:par>
                            </p:childTnLst>
                          </p:cTn>
                        </p:par>
                        <p:par>
                          <p:cTn id="92" fill="hold">
                            <p:stCondLst>
                              <p:cond delay="11750"/>
                            </p:stCondLst>
                            <p:childTnLst>
                              <p:par>
                                <p:cTn id="93" presetID="22" presetClass="entr" presetSubtype="4" fill="hold" grpId="0" nodeType="afterEffect">
                                  <p:stCondLst>
                                    <p:cond delay="0"/>
                                  </p:stCondLst>
                                  <p:childTnLst>
                                    <p:set>
                                      <p:cBhvr>
                                        <p:cTn id="94" dur="1" fill="hold">
                                          <p:stCondLst>
                                            <p:cond delay="0"/>
                                          </p:stCondLst>
                                        </p:cTn>
                                        <p:tgtEl>
                                          <p:spTgt spid="6">
                                            <p:graphicEl>
                                              <a:chart seriesIdx="4" categoryIdx="2" bldStep="ptInSeries"/>
                                            </p:graphicEl>
                                          </p:spTgt>
                                        </p:tgtEl>
                                        <p:attrNameLst>
                                          <p:attrName>style.visibility</p:attrName>
                                        </p:attrNameLst>
                                      </p:cBhvr>
                                      <p:to>
                                        <p:strVal val="visible"/>
                                      </p:to>
                                    </p:set>
                                    <p:animEffect transition="in" filter="wipe(down)">
                                      <p:cBhvr>
                                        <p:cTn id="95" dur="500"/>
                                        <p:tgtEl>
                                          <p:spTgt spid="6">
                                            <p:graphicEl>
                                              <a:chart seriesIdx="4" categoryIdx="2" bldStep="ptInSeries"/>
                                            </p:graphicEl>
                                          </p:spTgt>
                                        </p:tgtEl>
                                      </p:cBhvr>
                                    </p:animEffect>
                                  </p:childTnLst>
                                </p:cTn>
                              </p:par>
                            </p:childTnLst>
                          </p:cTn>
                        </p:par>
                        <p:par>
                          <p:cTn id="96" fill="hold">
                            <p:stCondLst>
                              <p:cond delay="12250"/>
                            </p:stCondLst>
                            <p:childTnLst>
                              <p:par>
                                <p:cTn id="97" presetID="22" presetClass="entr" presetSubtype="4" fill="hold" grpId="0" nodeType="afterEffect">
                                  <p:stCondLst>
                                    <p:cond delay="0"/>
                                  </p:stCondLst>
                                  <p:childTnLst>
                                    <p:set>
                                      <p:cBhvr>
                                        <p:cTn id="98" dur="1" fill="hold">
                                          <p:stCondLst>
                                            <p:cond delay="0"/>
                                          </p:stCondLst>
                                        </p:cTn>
                                        <p:tgtEl>
                                          <p:spTgt spid="6">
                                            <p:graphicEl>
                                              <a:chart seriesIdx="4" categoryIdx="3" bldStep="ptInSeries"/>
                                            </p:graphicEl>
                                          </p:spTgt>
                                        </p:tgtEl>
                                        <p:attrNameLst>
                                          <p:attrName>style.visibility</p:attrName>
                                        </p:attrNameLst>
                                      </p:cBhvr>
                                      <p:to>
                                        <p:strVal val="visible"/>
                                      </p:to>
                                    </p:set>
                                    <p:animEffect transition="in" filter="wipe(down)">
                                      <p:cBhvr>
                                        <p:cTn id="99" dur="500"/>
                                        <p:tgtEl>
                                          <p:spTgt spid="6">
                                            <p:graphicEl>
                                              <a:chart seriesIdx="4" categoryIdx="3" bldStep="ptInSeries"/>
                                            </p:graphicEl>
                                          </p:spTgt>
                                        </p:tgtEl>
                                      </p:cBhvr>
                                    </p:animEffect>
                                  </p:childTnLst>
                                </p:cTn>
                              </p:par>
                            </p:childTnLst>
                          </p:cTn>
                        </p:par>
                        <p:par>
                          <p:cTn id="100" fill="hold">
                            <p:stCondLst>
                              <p:cond delay="12750"/>
                            </p:stCondLst>
                            <p:childTnLst>
                              <p:par>
                                <p:cTn id="101" presetID="22" presetClass="entr" presetSubtype="1"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up)">
                                      <p:cBhvr>
                                        <p:cTn id="10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5" grpId="0"/>
      <p:bldGraphic spid="6" grpId="0">
        <p:bldSub>
          <a:bldChart bld="seriesEl"/>
        </p:bldSub>
      </p:bldGraphic>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45</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Pyramide Chart Area</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aphicFrame>
        <p:nvGraphicFramePr>
          <p:cNvPr id="6" name="Chart 5"/>
          <p:cNvGraphicFramePr/>
          <p:nvPr>
            <p:extLst>
              <p:ext uri="{D42A27DB-BD31-4B8C-83A1-F6EECF244321}">
                <p14:modId xmlns:p14="http://schemas.microsoft.com/office/powerpoint/2010/main" val="285160095"/>
              </p:ext>
            </p:extLst>
          </p:nvPr>
        </p:nvGraphicFramePr>
        <p:xfrm>
          <a:off x="6328945" y="1823358"/>
          <a:ext cx="5863053" cy="3917041"/>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3"/>
          <p:cNvSpPr txBox="1">
            <a:spLocks/>
          </p:cNvSpPr>
          <p:nvPr/>
        </p:nvSpPr>
        <p:spPr>
          <a:xfrm>
            <a:off x="1064772" y="5065800"/>
            <a:ext cx="1299850" cy="46659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200" dirty="0" smtClean="0">
                <a:solidFill>
                  <a:schemeClr val="bg1">
                    <a:lumMod val="50000"/>
                  </a:schemeClr>
                </a:solidFill>
                <a:latin typeface="+mn-lt"/>
                <a:ea typeface="Roboto" panose="02000000000000000000" pitchFamily="2" charset="0"/>
              </a:rPr>
              <a:t>YouTube</a:t>
            </a:r>
            <a:endParaRPr lang="en-US" sz="1200" dirty="0">
              <a:solidFill>
                <a:schemeClr val="bg1">
                  <a:lumMod val="50000"/>
                </a:schemeClr>
              </a:solidFill>
              <a:latin typeface="+mn-lt"/>
              <a:ea typeface="Roboto" panose="02000000000000000000" pitchFamily="2" charset="0"/>
            </a:endParaRPr>
          </a:p>
        </p:txBody>
      </p:sp>
      <p:sp>
        <p:nvSpPr>
          <p:cNvPr id="9" name="Title 13"/>
          <p:cNvSpPr txBox="1">
            <a:spLocks/>
          </p:cNvSpPr>
          <p:nvPr/>
        </p:nvSpPr>
        <p:spPr>
          <a:xfrm>
            <a:off x="2166212" y="5049699"/>
            <a:ext cx="1299850" cy="46659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200" dirty="0" smtClean="0">
                <a:solidFill>
                  <a:schemeClr val="bg1">
                    <a:lumMod val="50000"/>
                  </a:schemeClr>
                </a:solidFill>
                <a:latin typeface="+mn-lt"/>
                <a:ea typeface="Roboto" panose="02000000000000000000" pitchFamily="2" charset="0"/>
              </a:rPr>
              <a:t>MySpace</a:t>
            </a:r>
            <a:endParaRPr lang="en-US" sz="1200" dirty="0">
              <a:solidFill>
                <a:schemeClr val="bg1">
                  <a:lumMod val="50000"/>
                </a:schemeClr>
              </a:solidFill>
              <a:latin typeface="+mn-lt"/>
              <a:ea typeface="Roboto" panose="02000000000000000000" pitchFamily="2" charset="0"/>
            </a:endParaRPr>
          </a:p>
        </p:txBody>
      </p:sp>
      <p:sp>
        <p:nvSpPr>
          <p:cNvPr id="10" name="Title 13"/>
          <p:cNvSpPr txBox="1">
            <a:spLocks/>
          </p:cNvSpPr>
          <p:nvPr/>
        </p:nvSpPr>
        <p:spPr>
          <a:xfrm>
            <a:off x="3130621" y="5060732"/>
            <a:ext cx="1299850" cy="46659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200" dirty="0" smtClean="0">
                <a:solidFill>
                  <a:schemeClr val="bg1">
                    <a:lumMod val="50000"/>
                  </a:schemeClr>
                </a:solidFill>
                <a:latin typeface="+mn-lt"/>
                <a:ea typeface="Roboto" panose="02000000000000000000" pitchFamily="2" charset="0"/>
              </a:rPr>
              <a:t>Tumblr</a:t>
            </a:r>
            <a:endParaRPr lang="en-US" sz="1200" dirty="0">
              <a:solidFill>
                <a:schemeClr val="bg1">
                  <a:lumMod val="50000"/>
                </a:schemeClr>
              </a:solidFill>
              <a:latin typeface="+mn-lt"/>
              <a:ea typeface="Roboto" panose="02000000000000000000" pitchFamily="2" charset="0"/>
            </a:endParaRPr>
          </a:p>
        </p:txBody>
      </p:sp>
      <p:sp>
        <p:nvSpPr>
          <p:cNvPr id="11" name="Title 13"/>
          <p:cNvSpPr txBox="1">
            <a:spLocks/>
          </p:cNvSpPr>
          <p:nvPr/>
        </p:nvSpPr>
        <p:spPr>
          <a:xfrm>
            <a:off x="4062778" y="5049699"/>
            <a:ext cx="1299850" cy="46659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200" dirty="0" smtClean="0">
                <a:solidFill>
                  <a:schemeClr val="bg1">
                    <a:lumMod val="50000"/>
                  </a:schemeClr>
                </a:solidFill>
                <a:latin typeface="+mn-lt"/>
                <a:ea typeface="Roboto" panose="02000000000000000000" pitchFamily="2" charset="0"/>
              </a:rPr>
              <a:t>Pinterest</a:t>
            </a:r>
            <a:endParaRPr lang="en-US" sz="1200" dirty="0">
              <a:solidFill>
                <a:schemeClr val="bg1">
                  <a:lumMod val="50000"/>
                </a:schemeClr>
              </a:solidFill>
              <a:latin typeface="+mn-lt"/>
              <a:ea typeface="Roboto" panose="02000000000000000000" pitchFamily="2" charset="0"/>
            </a:endParaRPr>
          </a:p>
        </p:txBody>
      </p:sp>
      <p:sp>
        <p:nvSpPr>
          <p:cNvPr id="12" name="Title 13"/>
          <p:cNvSpPr txBox="1">
            <a:spLocks/>
          </p:cNvSpPr>
          <p:nvPr/>
        </p:nvSpPr>
        <p:spPr>
          <a:xfrm>
            <a:off x="4991625" y="5049699"/>
            <a:ext cx="1299850" cy="46659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id-ID" sz="1200" dirty="0" smtClean="0">
                <a:solidFill>
                  <a:schemeClr val="bg1">
                    <a:lumMod val="50000"/>
                  </a:schemeClr>
                </a:solidFill>
                <a:latin typeface="+mn-lt"/>
                <a:ea typeface="Roboto" panose="02000000000000000000" pitchFamily="2" charset="0"/>
              </a:rPr>
              <a:t>Facebook</a:t>
            </a:r>
            <a:endParaRPr lang="en-US" sz="1200" dirty="0">
              <a:solidFill>
                <a:schemeClr val="bg1">
                  <a:lumMod val="50000"/>
                </a:schemeClr>
              </a:solidFill>
              <a:latin typeface="+mn-lt"/>
              <a:ea typeface="Roboto" panose="02000000000000000000" pitchFamily="2" charset="0"/>
            </a:endParaRPr>
          </a:p>
        </p:txBody>
      </p:sp>
      <p:sp>
        <p:nvSpPr>
          <p:cNvPr id="13" name="Freeform 7"/>
          <p:cNvSpPr>
            <a:spLocks noEditPoints="1"/>
          </p:cNvSpPr>
          <p:nvPr/>
        </p:nvSpPr>
        <p:spPr bwMode="auto">
          <a:xfrm>
            <a:off x="2057983" y="3183895"/>
            <a:ext cx="431692" cy="702696"/>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sz="1200" dirty="0">
              <a:solidFill>
                <a:schemeClr val="bg1">
                  <a:lumMod val="65000"/>
                </a:schemeClr>
              </a:solidFill>
              <a:ea typeface="Roboto" panose="02000000000000000000" pitchFamily="2" charset="0"/>
            </a:endParaRPr>
          </a:p>
        </p:txBody>
      </p:sp>
      <p:sp>
        <p:nvSpPr>
          <p:cNvPr id="14" name="Freeform 13"/>
          <p:cNvSpPr>
            <a:spLocks noEditPoints="1"/>
          </p:cNvSpPr>
          <p:nvPr/>
        </p:nvSpPr>
        <p:spPr bwMode="auto">
          <a:xfrm>
            <a:off x="3058248" y="2675534"/>
            <a:ext cx="431692" cy="702696"/>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sz="1200" dirty="0">
              <a:solidFill>
                <a:schemeClr val="bg1">
                  <a:lumMod val="65000"/>
                </a:schemeClr>
              </a:solidFill>
              <a:ea typeface="Roboto" panose="02000000000000000000" pitchFamily="2" charset="0"/>
            </a:endParaRPr>
          </a:p>
        </p:txBody>
      </p:sp>
      <p:sp>
        <p:nvSpPr>
          <p:cNvPr id="15" name="Freeform 7"/>
          <p:cNvSpPr>
            <a:spLocks noEditPoints="1"/>
          </p:cNvSpPr>
          <p:nvPr/>
        </p:nvSpPr>
        <p:spPr bwMode="auto">
          <a:xfrm>
            <a:off x="4110509" y="2996631"/>
            <a:ext cx="431692" cy="702696"/>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ctr"/>
            <a:endParaRPr lang="en-US" sz="1200" dirty="0">
              <a:solidFill>
                <a:schemeClr val="bg1">
                  <a:lumMod val="65000"/>
                </a:schemeClr>
              </a:solidFill>
              <a:ea typeface="Roboto" panose="02000000000000000000" pitchFamily="2" charset="0"/>
            </a:endParaRPr>
          </a:p>
        </p:txBody>
      </p:sp>
      <p:sp>
        <p:nvSpPr>
          <p:cNvPr id="16" name="Freeform 7"/>
          <p:cNvSpPr>
            <a:spLocks noEditPoints="1"/>
          </p:cNvSpPr>
          <p:nvPr/>
        </p:nvSpPr>
        <p:spPr bwMode="auto">
          <a:xfrm>
            <a:off x="5140067" y="2316348"/>
            <a:ext cx="431692" cy="702696"/>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gn="ctr"/>
            <a:endParaRPr lang="en-US" sz="1200" dirty="0">
              <a:solidFill>
                <a:schemeClr val="bg1">
                  <a:lumMod val="65000"/>
                </a:schemeClr>
              </a:solidFill>
              <a:ea typeface="Roboto" panose="02000000000000000000" pitchFamily="2" charset="0"/>
            </a:endParaRPr>
          </a:p>
        </p:txBody>
      </p:sp>
      <p:sp>
        <p:nvSpPr>
          <p:cNvPr id="17" name="Text Box 10"/>
          <p:cNvSpPr txBox="1">
            <a:spLocks noChangeArrowheads="1"/>
          </p:cNvSpPr>
          <p:nvPr/>
        </p:nvSpPr>
        <p:spPr bwMode="auto">
          <a:xfrm>
            <a:off x="5178044" y="2397297"/>
            <a:ext cx="369168" cy="215444"/>
          </a:xfrm>
          <a:prstGeom prst="rect">
            <a:avLst/>
          </a:prstGeom>
          <a:noFill/>
          <a:ln w="9525">
            <a:noFill/>
            <a:miter lim="800000"/>
            <a:headEnd/>
            <a:tailEnd/>
          </a:ln>
        </p:spPr>
        <p:txBody>
          <a:bodyPr wrap="square" lIns="45720" tIns="22860" rIns="45720" bIns="22860">
            <a:spAutoFit/>
          </a:bodyPr>
          <a:lstStyle/>
          <a:p>
            <a:pPr algn="ctr" defTabSz="1088232"/>
            <a:r>
              <a:rPr lang="id-ID" sz="1050" dirty="0" smtClean="0">
                <a:solidFill>
                  <a:schemeClr val="bg1">
                    <a:lumMod val="65000"/>
                  </a:schemeClr>
                </a:solidFill>
                <a:ea typeface="Roboto" panose="02000000000000000000" pitchFamily="2" charset="0"/>
                <a:cs typeface="Myanmar Text" panose="020B0502040204020203" pitchFamily="34" charset="0"/>
              </a:rPr>
              <a:t>65</a:t>
            </a:r>
            <a:r>
              <a:rPr lang="en-US" sz="1050" dirty="0" smtClean="0">
                <a:solidFill>
                  <a:schemeClr val="bg1">
                    <a:lumMod val="65000"/>
                  </a:schemeClr>
                </a:solidFill>
                <a:ea typeface="Roboto" panose="02000000000000000000" pitchFamily="2" charset="0"/>
                <a:cs typeface="Myanmar Text" panose="020B0502040204020203" pitchFamily="34" charset="0"/>
              </a:rPr>
              <a:t>%</a:t>
            </a:r>
            <a:endParaRPr lang="en-US" sz="800" dirty="0" smtClean="0">
              <a:solidFill>
                <a:schemeClr val="bg1">
                  <a:lumMod val="65000"/>
                </a:schemeClr>
              </a:solidFill>
              <a:ea typeface="Roboto" panose="02000000000000000000" pitchFamily="2" charset="0"/>
              <a:cs typeface="Myanmar Text" panose="020B0502040204020203" pitchFamily="34" charset="0"/>
            </a:endParaRPr>
          </a:p>
        </p:txBody>
      </p:sp>
      <p:sp>
        <p:nvSpPr>
          <p:cNvPr id="18" name="Freeform 8"/>
          <p:cNvSpPr>
            <a:spLocks/>
          </p:cNvSpPr>
          <p:nvPr/>
        </p:nvSpPr>
        <p:spPr bwMode="auto">
          <a:xfrm>
            <a:off x="711429" y="3550056"/>
            <a:ext cx="741041" cy="1560051"/>
          </a:xfrm>
          <a:custGeom>
            <a:avLst/>
            <a:gdLst/>
            <a:ahLst/>
            <a:cxnLst>
              <a:cxn ang="0">
                <a:pos x="0" y="0"/>
              </a:cxn>
              <a:cxn ang="0">
                <a:pos x="0" y="649"/>
              </a:cxn>
              <a:cxn ang="0">
                <a:pos x="203" y="649"/>
              </a:cxn>
              <a:cxn ang="0">
                <a:pos x="0" y="0"/>
              </a:cxn>
            </a:cxnLst>
            <a:rect l="0" t="0" r="r" b="b"/>
            <a:pathLst>
              <a:path w="203" h="649">
                <a:moveTo>
                  <a:pt x="0" y="0"/>
                </a:moveTo>
                <a:lnTo>
                  <a:pt x="0" y="649"/>
                </a:lnTo>
                <a:lnTo>
                  <a:pt x="203" y="649"/>
                </a:lnTo>
                <a:lnTo>
                  <a:pt x="0"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19" name="Freeform 10"/>
          <p:cNvSpPr>
            <a:spLocks/>
          </p:cNvSpPr>
          <p:nvPr/>
        </p:nvSpPr>
        <p:spPr bwMode="auto">
          <a:xfrm>
            <a:off x="1470722" y="2857769"/>
            <a:ext cx="1562390" cy="2252338"/>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0" name="Freeform 12"/>
          <p:cNvSpPr>
            <a:spLocks/>
          </p:cNvSpPr>
          <p:nvPr/>
        </p:nvSpPr>
        <p:spPr bwMode="auto">
          <a:xfrm>
            <a:off x="2255568" y="2874596"/>
            <a:ext cx="777546" cy="2235511"/>
          </a:xfrm>
          <a:custGeom>
            <a:avLst/>
            <a:gdLst/>
            <a:ahLst/>
            <a:cxnLst>
              <a:cxn ang="0">
                <a:pos x="0" y="0"/>
              </a:cxn>
              <a:cxn ang="0">
                <a:pos x="0" y="930"/>
              </a:cxn>
              <a:cxn ang="0">
                <a:pos x="213" y="930"/>
              </a:cxn>
              <a:cxn ang="0">
                <a:pos x="213" y="930"/>
              </a:cxn>
              <a:cxn ang="0">
                <a:pos x="213" y="930"/>
              </a:cxn>
              <a:cxn ang="0">
                <a:pos x="0" y="0"/>
              </a:cxn>
            </a:cxnLst>
            <a:rect l="0" t="0" r="r" b="b"/>
            <a:pathLst>
              <a:path w="213" h="930">
                <a:moveTo>
                  <a:pt x="0" y="0"/>
                </a:moveTo>
                <a:lnTo>
                  <a:pt x="0" y="930"/>
                </a:lnTo>
                <a:lnTo>
                  <a:pt x="213" y="930"/>
                </a:lnTo>
                <a:lnTo>
                  <a:pt x="213" y="930"/>
                </a:lnTo>
                <a:lnTo>
                  <a:pt x="213" y="930"/>
                </a:lnTo>
                <a:lnTo>
                  <a:pt x="0"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1" name="Freeform 15"/>
          <p:cNvSpPr>
            <a:spLocks/>
          </p:cNvSpPr>
          <p:nvPr/>
        </p:nvSpPr>
        <p:spPr bwMode="auto">
          <a:xfrm>
            <a:off x="3770502" y="3977928"/>
            <a:ext cx="722788" cy="1132179"/>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close/>
              </a:path>
            </a:pathLst>
          </a:custGeom>
          <a:solidFill>
            <a:srgbClr val="CCCCCC"/>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2" name="Freeform 16"/>
          <p:cNvSpPr>
            <a:spLocks/>
          </p:cNvSpPr>
          <p:nvPr/>
        </p:nvSpPr>
        <p:spPr bwMode="auto">
          <a:xfrm>
            <a:off x="3770502" y="3977928"/>
            <a:ext cx="722788" cy="1132179"/>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3" name="Freeform 18"/>
          <p:cNvSpPr>
            <a:spLocks/>
          </p:cNvSpPr>
          <p:nvPr/>
        </p:nvSpPr>
        <p:spPr bwMode="auto">
          <a:xfrm>
            <a:off x="3770502" y="3977928"/>
            <a:ext cx="722788" cy="1132179"/>
          </a:xfrm>
          <a:custGeom>
            <a:avLst/>
            <a:gdLst/>
            <a:ahLst/>
            <a:cxnLst>
              <a:cxn ang="0">
                <a:pos x="0" y="0"/>
              </a:cxn>
              <a:cxn ang="0">
                <a:pos x="0" y="471"/>
              </a:cxn>
              <a:cxn ang="0">
                <a:pos x="198" y="471"/>
              </a:cxn>
              <a:cxn ang="0">
                <a:pos x="198" y="471"/>
              </a:cxn>
              <a:cxn ang="0">
                <a:pos x="198" y="471"/>
              </a:cxn>
              <a:cxn ang="0">
                <a:pos x="0" y="0"/>
              </a:cxn>
            </a:cxnLst>
            <a:rect l="0" t="0" r="r" b="b"/>
            <a:pathLst>
              <a:path w="198" h="471">
                <a:moveTo>
                  <a:pt x="0" y="0"/>
                </a:moveTo>
                <a:lnTo>
                  <a:pt x="0" y="471"/>
                </a:lnTo>
                <a:lnTo>
                  <a:pt x="198" y="471"/>
                </a:lnTo>
                <a:lnTo>
                  <a:pt x="198" y="471"/>
                </a:lnTo>
                <a:lnTo>
                  <a:pt x="198" y="471"/>
                </a:lnTo>
                <a:lnTo>
                  <a:pt x="0"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4" name="Freeform 20"/>
          <p:cNvSpPr>
            <a:spLocks/>
          </p:cNvSpPr>
          <p:nvPr/>
        </p:nvSpPr>
        <p:spPr bwMode="auto">
          <a:xfrm>
            <a:off x="4493289" y="3425060"/>
            <a:ext cx="1452877" cy="1685047"/>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5" name="Freeform 22"/>
          <p:cNvSpPr>
            <a:spLocks/>
          </p:cNvSpPr>
          <p:nvPr/>
        </p:nvSpPr>
        <p:spPr bwMode="auto">
          <a:xfrm>
            <a:off x="5230679" y="3437080"/>
            <a:ext cx="715487" cy="1673028"/>
          </a:xfrm>
          <a:custGeom>
            <a:avLst/>
            <a:gdLst/>
            <a:ahLst/>
            <a:cxnLst>
              <a:cxn ang="0">
                <a:pos x="0" y="0"/>
              </a:cxn>
              <a:cxn ang="0">
                <a:pos x="0" y="696"/>
              </a:cxn>
              <a:cxn ang="0">
                <a:pos x="196" y="696"/>
              </a:cxn>
              <a:cxn ang="0">
                <a:pos x="0" y="0"/>
              </a:cxn>
            </a:cxnLst>
            <a:rect l="0" t="0" r="r" b="b"/>
            <a:pathLst>
              <a:path w="196" h="696">
                <a:moveTo>
                  <a:pt x="0" y="0"/>
                </a:moveTo>
                <a:lnTo>
                  <a:pt x="0" y="696"/>
                </a:lnTo>
                <a:lnTo>
                  <a:pt x="196" y="696"/>
                </a:lnTo>
                <a:lnTo>
                  <a:pt x="0" y="0"/>
                </a:lnTo>
              </a:path>
            </a:pathLst>
          </a:custGeom>
          <a:no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6" name="Freeform 9"/>
          <p:cNvSpPr>
            <a:spLocks/>
          </p:cNvSpPr>
          <p:nvPr/>
        </p:nvSpPr>
        <p:spPr bwMode="auto">
          <a:xfrm>
            <a:off x="680697" y="3085436"/>
            <a:ext cx="1106716" cy="1995216"/>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close/>
              </a:path>
            </a:pathLst>
          </a:custGeom>
          <a:solidFill>
            <a:schemeClr val="accent2">
              <a:alpha val="90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7" name="Freeform 11"/>
          <p:cNvSpPr>
            <a:spLocks/>
          </p:cNvSpPr>
          <p:nvPr/>
        </p:nvSpPr>
        <p:spPr bwMode="auto">
          <a:xfrm>
            <a:off x="1218704" y="3094566"/>
            <a:ext cx="574795" cy="1986086"/>
          </a:xfrm>
          <a:custGeom>
            <a:avLst/>
            <a:gdLst/>
            <a:ahLst/>
            <a:cxnLst>
              <a:cxn ang="0">
                <a:pos x="0" y="0"/>
              </a:cxn>
              <a:cxn ang="0">
                <a:pos x="0" y="930"/>
              </a:cxn>
              <a:cxn ang="0">
                <a:pos x="213" y="930"/>
              </a:cxn>
              <a:cxn ang="0">
                <a:pos x="213" y="930"/>
              </a:cxn>
              <a:cxn ang="0">
                <a:pos x="213" y="930"/>
              </a:cxn>
              <a:cxn ang="0">
                <a:pos x="0" y="0"/>
              </a:cxn>
            </a:cxnLst>
            <a:rect l="0" t="0" r="r" b="b"/>
            <a:pathLst>
              <a:path w="213" h="930">
                <a:moveTo>
                  <a:pt x="0" y="0"/>
                </a:moveTo>
                <a:lnTo>
                  <a:pt x="0" y="930"/>
                </a:lnTo>
                <a:lnTo>
                  <a:pt x="213" y="930"/>
                </a:lnTo>
                <a:lnTo>
                  <a:pt x="213" y="930"/>
                </a:lnTo>
                <a:lnTo>
                  <a:pt x="213" y="930"/>
                </a:lnTo>
                <a:lnTo>
                  <a:pt x="0" y="0"/>
                </a:lnTo>
                <a:close/>
              </a:path>
            </a:pathLst>
          </a:custGeom>
          <a:solidFill>
            <a:schemeClr val="accent2">
              <a:lumMod val="75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8" name="Freeform 13"/>
          <p:cNvSpPr>
            <a:spLocks/>
          </p:cNvSpPr>
          <p:nvPr/>
        </p:nvSpPr>
        <p:spPr bwMode="auto">
          <a:xfrm>
            <a:off x="1539486" y="3985049"/>
            <a:ext cx="1460178" cy="1092419"/>
          </a:xfrm>
          <a:custGeom>
            <a:avLst/>
            <a:gdLst/>
            <a:ahLst/>
            <a:cxnLst>
              <a:cxn ang="0">
                <a:pos x="202" y="0"/>
              </a:cxn>
              <a:cxn ang="0">
                <a:pos x="400" y="475"/>
              </a:cxn>
              <a:cxn ang="0">
                <a:pos x="0" y="475"/>
              </a:cxn>
              <a:cxn ang="0">
                <a:pos x="202" y="0"/>
              </a:cxn>
            </a:cxnLst>
            <a:rect l="0" t="0" r="r" b="b"/>
            <a:pathLst>
              <a:path w="400" h="475">
                <a:moveTo>
                  <a:pt x="202" y="0"/>
                </a:moveTo>
                <a:lnTo>
                  <a:pt x="400" y="475"/>
                </a:lnTo>
                <a:lnTo>
                  <a:pt x="0" y="475"/>
                </a:lnTo>
                <a:lnTo>
                  <a:pt x="202" y="0"/>
                </a:lnTo>
                <a:close/>
              </a:path>
            </a:pathLst>
          </a:custGeom>
          <a:solidFill>
            <a:schemeClr val="accent3">
              <a:alpha val="90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29" name="Freeform 17"/>
          <p:cNvSpPr>
            <a:spLocks/>
          </p:cNvSpPr>
          <p:nvPr/>
        </p:nvSpPr>
        <p:spPr bwMode="auto">
          <a:xfrm>
            <a:off x="2276200" y="3986048"/>
            <a:ext cx="722783" cy="1071771"/>
          </a:xfrm>
          <a:custGeom>
            <a:avLst/>
            <a:gdLst/>
            <a:ahLst/>
            <a:cxnLst>
              <a:cxn ang="0">
                <a:pos x="0" y="0"/>
              </a:cxn>
              <a:cxn ang="0">
                <a:pos x="0" y="471"/>
              </a:cxn>
              <a:cxn ang="0">
                <a:pos x="198" y="471"/>
              </a:cxn>
              <a:cxn ang="0">
                <a:pos x="198" y="471"/>
              </a:cxn>
              <a:cxn ang="0">
                <a:pos x="198" y="471"/>
              </a:cxn>
              <a:cxn ang="0">
                <a:pos x="0" y="0"/>
              </a:cxn>
            </a:cxnLst>
            <a:rect l="0" t="0" r="r" b="b"/>
            <a:pathLst>
              <a:path w="198" h="471">
                <a:moveTo>
                  <a:pt x="0" y="0"/>
                </a:moveTo>
                <a:lnTo>
                  <a:pt x="0" y="471"/>
                </a:lnTo>
                <a:lnTo>
                  <a:pt x="198" y="471"/>
                </a:lnTo>
                <a:lnTo>
                  <a:pt x="198" y="471"/>
                </a:lnTo>
                <a:lnTo>
                  <a:pt x="198" y="471"/>
                </a:lnTo>
                <a:lnTo>
                  <a:pt x="0" y="0"/>
                </a:lnTo>
                <a:close/>
              </a:path>
            </a:pathLst>
          </a:custGeom>
          <a:solidFill>
            <a:schemeClr val="accent3">
              <a:lumMod val="75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0" name="Freeform 19"/>
          <p:cNvSpPr>
            <a:spLocks/>
          </p:cNvSpPr>
          <p:nvPr/>
        </p:nvSpPr>
        <p:spPr bwMode="auto">
          <a:xfrm>
            <a:off x="2566407" y="3441796"/>
            <a:ext cx="1404539" cy="1635672"/>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close/>
              </a:path>
            </a:pathLst>
          </a:custGeom>
          <a:solidFill>
            <a:schemeClr val="accent4">
              <a:alpha val="90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1" name="Freeform 21"/>
          <p:cNvSpPr>
            <a:spLocks/>
          </p:cNvSpPr>
          <p:nvPr/>
        </p:nvSpPr>
        <p:spPr bwMode="auto">
          <a:xfrm>
            <a:off x="3261268" y="3486450"/>
            <a:ext cx="723597" cy="1582909"/>
          </a:xfrm>
          <a:custGeom>
            <a:avLst/>
            <a:gdLst/>
            <a:ahLst/>
            <a:cxnLst>
              <a:cxn ang="0">
                <a:pos x="0" y="0"/>
              </a:cxn>
              <a:cxn ang="0">
                <a:pos x="0" y="696"/>
              </a:cxn>
              <a:cxn ang="0">
                <a:pos x="196" y="696"/>
              </a:cxn>
              <a:cxn ang="0">
                <a:pos x="0" y="0"/>
              </a:cxn>
            </a:cxnLst>
            <a:rect l="0" t="0" r="r" b="b"/>
            <a:pathLst>
              <a:path w="196" h="696">
                <a:moveTo>
                  <a:pt x="0" y="0"/>
                </a:moveTo>
                <a:lnTo>
                  <a:pt x="0" y="696"/>
                </a:lnTo>
                <a:lnTo>
                  <a:pt x="196" y="696"/>
                </a:lnTo>
                <a:lnTo>
                  <a:pt x="0" y="0"/>
                </a:lnTo>
                <a:close/>
              </a:path>
            </a:pathLst>
          </a:custGeom>
          <a:solidFill>
            <a:schemeClr val="accent4">
              <a:lumMod val="75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2" name="Freeform 23"/>
          <p:cNvSpPr>
            <a:spLocks/>
          </p:cNvSpPr>
          <p:nvPr/>
        </p:nvSpPr>
        <p:spPr bwMode="auto">
          <a:xfrm>
            <a:off x="3621755" y="3757986"/>
            <a:ext cx="1406720" cy="1309742"/>
          </a:xfrm>
          <a:custGeom>
            <a:avLst/>
            <a:gdLst/>
            <a:ahLst/>
            <a:cxnLst>
              <a:cxn ang="0">
                <a:pos x="196" y="0"/>
              </a:cxn>
              <a:cxn ang="0">
                <a:pos x="391" y="570"/>
              </a:cxn>
              <a:cxn ang="0">
                <a:pos x="0" y="570"/>
              </a:cxn>
              <a:cxn ang="0">
                <a:pos x="196" y="0"/>
              </a:cxn>
            </a:cxnLst>
            <a:rect l="0" t="0" r="r" b="b"/>
            <a:pathLst>
              <a:path w="391" h="570">
                <a:moveTo>
                  <a:pt x="196" y="0"/>
                </a:moveTo>
                <a:lnTo>
                  <a:pt x="391" y="570"/>
                </a:lnTo>
                <a:lnTo>
                  <a:pt x="0" y="570"/>
                </a:lnTo>
                <a:lnTo>
                  <a:pt x="196" y="0"/>
                </a:lnTo>
                <a:close/>
              </a:path>
            </a:pathLst>
          </a:custGeom>
          <a:solidFill>
            <a:schemeClr val="accent5">
              <a:alpha val="90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3" name="Freeform 27"/>
          <p:cNvSpPr>
            <a:spLocks/>
          </p:cNvSpPr>
          <p:nvPr/>
        </p:nvSpPr>
        <p:spPr bwMode="auto">
          <a:xfrm>
            <a:off x="4325115" y="3754165"/>
            <a:ext cx="712409" cy="1293903"/>
          </a:xfrm>
          <a:custGeom>
            <a:avLst/>
            <a:gdLst/>
            <a:ahLst/>
            <a:cxnLst>
              <a:cxn ang="0">
                <a:pos x="0" y="0"/>
              </a:cxn>
              <a:cxn ang="0">
                <a:pos x="0" y="568"/>
              </a:cxn>
              <a:cxn ang="0">
                <a:pos x="192" y="568"/>
              </a:cxn>
              <a:cxn ang="0">
                <a:pos x="0" y="0"/>
              </a:cxn>
            </a:cxnLst>
            <a:rect l="0" t="0" r="r" b="b"/>
            <a:pathLst>
              <a:path w="192" h="568">
                <a:moveTo>
                  <a:pt x="0" y="0"/>
                </a:moveTo>
                <a:lnTo>
                  <a:pt x="0" y="568"/>
                </a:lnTo>
                <a:lnTo>
                  <a:pt x="192" y="568"/>
                </a:lnTo>
                <a:lnTo>
                  <a:pt x="0" y="0"/>
                </a:lnTo>
                <a:close/>
              </a:path>
            </a:pathLst>
          </a:custGeom>
          <a:solidFill>
            <a:schemeClr val="accent5">
              <a:lumMod val="75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4" name="Freeform 29"/>
          <p:cNvSpPr>
            <a:spLocks/>
          </p:cNvSpPr>
          <p:nvPr/>
        </p:nvSpPr>
        <p:spPr bwMode="auto">
          <a:xfrm>
            <a:off x="4657841" y="3096521"/>
            <a:ext cx="1396145" cy="1955373"/>
          </a:xfrm>
          <a:custGeom>
            <a:avLst/>
            <a:gdLst/>
            <a:ahLst/>
            <a:cxnLst>
              <a:cxn ang="0">
                <a:pos x="209" y="0"/>
              </a:cxn>
              <a:cxn ang="0">
                <a:pos x="417" y="834"/>
              </a:cxn>
              <a:cxn ang="0">
                <a:pos x="0" y="834"/>
              </a:cxn>
              <a:cxn ang="0">
                <a:pos x="209" y="0"/>
              </a:cxn>
            </a:cxnLst>
            <a:rect l="0" t="0" r="r" b="b"/>
            <a:pathLst>
              <a:path w="417" h="834">
                <a:moveTo>
                  <a:pt x="209" y="0"/>
                </a:moveTo>
                <a:lnTo>
                  <a:pt x="417" y="834"/>
                </a:lnTo>
                <a:lnTo>
                  <a:pt x="0" y="834"/>
                </a:lnTo>
                <a:lnTo>
                  <a:pt x="209" y="0"/>
                </a:lnTo>
                <a:close/>
              </a:path>
            </a:pathLst>
          </a:custGeom>
          <a:solidFill>
            <a:schemeClr val="accent6">
              <a:alpha val="90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5" name="Freeform 31"/>
          <p:cNvSpPr>
            <a:spLocks/>
          </p:cNvSpPr>
          <p:nvPr/>
        </p:nvSpPr>
        <p:spPr bwMode="auto">
          <a:xfrm>
            <a:off x="5344821" y="3141219"/>
            <a:ext cx="773999" cy="1906849"/>
          </a:xfrm>
          <a:custGeom>
            <a:avLst/>
            <a:gdLst/>
            <a:ahLst/>
            <a:cxnLst>
              <a:cxn ang="0">
                <a:pos x="0" y="0"/>
              </a:cxn>
              <a:cxn ang="0">
                <a:pos x="0" y="827"/>
              </a:cxn>
              <a:cxn ang="0">
                <a:pos x="206" y="827"/>
              </a:cxn>
              <a:cxn ang="0">
                <a:pos x="203" y="827"/>
              </a:cxn>
              <a:cxn ang="0">
                <a:pos x="206" y="825"/>
              </a:cxn>
              <a:cxn ang="0">
                <a:pos x="0" y="0"/>
              </a:cxn>
            </a:cxnLst>
            <a:rect l="0" t="0" r="r" b="b"/>
            <a:pathLst>
              <a:path w="206" h="827">
                <a:moveTo>
                  <a:pt x="0" y="0"/>
                </a:moveTo>
                <a:lnTo>
                  <a:pt x="0" y="827"/>
                </a:lnTo>
                <a:lnTo>
                  <a:pt x="206" y="827"/>
                </a:lnTo>
                <a:lnTo>
                  <a:pt x="203" y="827"/>
                </a:lnTo>
                <a:lnTo>
                  <a:pt x="206" y="825"/>
                </a:lnTo>
                <a:lnTo>
                  <a:pt x="0" y="0"/>
                </a:lnTo>
                <a:close/>
              </a:path>
            </a:pathLst>
          </a:custGeom>
          <a:solidFill>
            <a:schemeClr val="accent6">
              <a:lumMod val="75000"/>
            </a:schemeClr>
          </a:solidFill>
          <a:ln w="9525">
            <a:noFill/>
            <a:round/>
            <a:headEnd/>
            <a:tailEnd/>
          </a:ln>
          <a:effectLst>
            <a:outerShdw blurRad="50800" dist="50800" dir="5400000" algn="ctr" rotWithShape="0">
              <a:srgbClr val="000000">
                <a:alpha val="0"/>
              </a:srgbClr>
            </a:outerShdw>
          </a:effectLst>
        </p:spPr>
        <p:txBody>
          <a:bodyPr vert="horz" wrap="square" lIns="91440" tIns="45720" rIns="91440" bIns="45720" numCol="1" anchor="t" anchorCtr="0" compatLnSpc="1">
            <a:prstTxWarp prst="textNoShape">
              <a:avLst/>
            </a:prstTxWarp>
          </a:bodyPr>
          <a:lstStyle/>
          <a:p>
            <a:pPr algn="ctr"/>
            <a:endParaRPr lang="en-US" sz="1600">
              <a:solidFill>
                <a:schemeClr val="bg1">
                  <a:lumMod val="65000"/>
                </a:schemeClr>
              </a:solidFill>
              <a:ea typeface="Roboto" panose="02000000000000000000" pitchFamily="2" charset="0"/>
            </a:endParaRPr>
          </a:p>
        </p:txBody>
      </p:sp>
      <p:sp>
        <p:nvSpPr>
          <p:cNvPr id="36" name="Text Box 10"/>
          <p:cNvSpPr txBox="1">
            <a:spLocks noChangeArrowheads="1"/>
          </p:cNvSpPr>
          <p:nvPr/>
        </p:nvSpPr>
        <p:spPr bwMode="auto">
          <a:xfrm>
            <a:off x="2105166" y="3271006"/>
            <a:ext cx="369168" cy="215444"/>
          </a:xfrm>
          <a:prstGeom prst="rect">
            <a:avLst/>
          </a:prstGeom>
          <a:noFill/>
          <a:ln w="9525">
            <a:noFill/>
            <a:miter lim="800000"/>
            <a:headEnd/>
            <a:tailEnd/>
          </a:ln>
        </p:spPr>
        <p:txBody>
          <a:bodyPr wrap="square" lIns="45720" tIns="22860" rIns="45720" bIns="22860">
            <a:spAutoFit/>
          </a:bodyPr>
          <a:lstStyle/>
          <a:p>
            <a:pPr algn="ctr" defTabSz="1088232"/>
            <a:r>
              <a:rPr lang="id-ID" sz="1050" dirty="0" smtClean="0">
                <a:solidFill>
                  <a:schemeClr val="bg1">
                    <a:lumMod val="65000"/>
                  </a:schemeClr>
                </a:solidFill>
                <a:ea typeface="Roboto" panose="02000000000000000000" pitchFamily="2" charset="0"/>
                <a:cs typeface="Myanmar Text" panose="020B0502040204020203" pitchFamily="34" charset="0"/>
              </a:rPr>
              <a:t>30</a:t>
            </a:r>
            <a:r>
              <a:rPr lang="en-US" sz="1050" dirty="0" smtClean="0">
                <a:solidFill>
                  <a:schemeClr val="bg1">
                    <a:lumMod val="65000"/>
                  </a:schemeClr>
                </a:solidFill>
                <a:ea typeface="Roboto" panose="02000000000000000000" pitchFamily="2" charset="0"/>
                <a:cs typeface="Myanmar Text" panose="020B0502040204020203" pitchFamily="34" charset="0"/>
              </a:rPr>
              <a:t>%</a:t>
            </a:r>
            <a:endParaRPr lang="en-US" sz="800" dirty="0" smtClean="0">
              <a:solidFill>
                <a:schemeClr val="bg1">
                  <a:lumMod val="65000"/>
                </a:schemeClr>
              </a:solidFill>
              <a:ea typeface="Roboto" panose="02000000000000000000" pitchFamily="2" charset="0"/>
              <a:cs typeface="Myanmar Text" panose="020B0502040204020203" pitchFamily="34" charset="0"/>
            </a:endParaRPr>
          </a:p>
        </p:txBody>
      </p:sp>
      <p:sp>
        <p:nvSpPr>
          <p:cNvPr id="37" name="Text Box 10"/>
          <p:cNvSpPr txBox="1">
            <a:spLocks noChangeArrowheads="1"/>
          </p:cNvSpPr>
          <p:nvPr/>
        </p:nvSpPr>
        <p:spPr bwMode="auto">
          <a:xfrm>
            <a:off x="3090856" y="2767735"/>
            <a:ext cx="369168" cy="215444"/>
          </a:xfrm>
          <a:prstGeom prst="rect">
            <a:avLst/>
          </a:prstGeom>
          <a:noFill/>
          <a:ln w="9525">
            <a:noFill/>
            <a:miter lim="800000"/>
            <a:headEnd/>
            <a:tailEnd/>
          </a:ln>
        </p:spPr>
        <p:txBody>
          <a:bodyPr wrap="square" lIns="45720" tIns="22860" rIns="45720" bIns="22860">
            <a:spAutoFit/>
          </a:bodyPr>
          <a:lstStyle/>
          <a:p>
            <a:pPr algn="ctr" defTabSz="1088232"/>
            <a:r>
              <a:rPr lang="id-ID" sz="1050" dirty="0" smtClean="0">
                <a:solidFill>
                  <a:schemeClr val="bg1">
                    <a:lumMod val="65000"/>
                  </a:schemeClr>
                </a:solidFill>
                <a:ea typeface="Roboto" panose="02000000000000000000" pitchFamily="2" charset="0"/>
                <a:cs typeface="Myanmar Text" panose="020B0502040204020203" pitchFamily="34" charset="0"/>
              </a:rPr>
              <a:t>50</a:t>
            </a:r>
            <a:r>
              <a:rPr lang="en-US" sz="1050" dirty="0" smtClean="0">
                <a:solidFill>
                  <a:schemeClr val="bg1">
                    <a:lumMod val="65000"/>
                  </a:schemeClr>
                </a:solidFill>
                <a:ea typeface="Roboto" panose="02000000000000000000" pitchFamily="2" charset="0"/>
                <a:cs typeface="Myanmar Text" panose="020B0502040204020203" pitchFamily="34" charset="0"/>
              </a:rPr>
              <a:t>%</a:t>
            </a:r>
            <a:endParaRPr lang="en-US" sz="800" dirty="0" smtClean="0">
              <a:solidFill>
                <a:schemeClr val="bg1">
                  <a:lumMod val="65000"/>
                </a:schemeClr>
              </a:solidFill>
              <a:ea typeface="Roboto" panose="02000000000000000000" pitchFamily="2" charset="0"/>
              <a:cs typeface="Myanmar Text" panose="020B0502040204020203" pitchFamily="34" charset="0"/>
            </a:endParaRPr>
          </a:p>
        </p:txBody>
      </p:sp>
      <p:sp>
        <p:nvSpPr>
          <p:cNvPr id="38" name="Text Box 10"/>
          <p:cNvSpPr txBox="1">
            <a:spLocks noChangeArrowheads="1"/>
          </p:cNvSpPr>
          <p:nvPr/>
        </p:nvSpPr>
        <p:spPr bwMode="auto">
          <a:xfrm>
            <a:off x="4172494" y="3093819"/>
            <a:ext cx="369168" cy="215444"/>
          </a:xfrm>
          <a:prstGeom prst="rect">
            <a:avLst/>
          </a:prstGeom>
          <a:noFill/>
          <a:ln w="9525">
            <a:noFill/>
            <a:miter lim="800000"/>
            <a:headEnd/>
            <a:tailEnd/>
          </a:ln>
        </p:spPr>
        <p:txBody>
          <a:bodyPr wrap="square" lIns="45720" tIns="22860" rIns="45720" bIns="22860">
            <a:spAutoFit/>
          </a:bodyPr>
          <a:lstStyle/>
          <a:p>
            <a:pPr algn="ctr" defTabSz="1088232"/>
            <a:r>
              <a:rPr lang="id-ID" sz="1050" dirty="0" smtClean="0">
                <a:solidFill>
                  <a:schemeClr val="bg1">
                    <a:lumMod val="65000"/>
                  </a:schemeClr>
                </a:solidFill>
                <a:ea typeface="Roboto" panose="02000000000000000000" pitchFamily="2" charset="0"/>
                <a:cs typeface="Myanmar Text" panose="020B0502040204020203" pitchFamily="34" charset="0"/>
              </a:rPr>
              <a:t>35%</a:t>
            </a:r>
            <a:endParaRPr lang="en-US" sz="800" dirty="0" smtClean="0">
              <a:solidFill>
                <a:schemeClr val="bg1">
                  <a:lumMod val="65000"/>
                </a:schemeClr>
              </a:solidFill>
              <a:ea typeface="Roboto" panose="02000000000000000000" pitchFamily="2" charset="0"/>
              <a:cs typeface="Myanmar Text" panose="020B0502040204020203" pitchFamily="34" charset="0"/>
            </a:endParaRPr>
          </a:p>
        </p:txBody>
      </p:sp>
      <p:sp>
        <p:nvSpPr>
          <p:cNvPr id="39" name="Freeform 7"/>
          <p:cNvSpPr>
            <a:spLocks noEditPoints="1"/>
          </p:cNvSpPr>
          <p:nvPr/>
        </p:nvSpPr>
        <p:spPr bwMode="auto">
          <a:xfrm>
            <a:off x="1012548" y="2233665"/>
            <a:ext cx="431692" cy="702696"/>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sz="1200" dirty="0">
              <a:solidFill>
                <a:schemeClr val="bg1">
                  <a:lumMod val="65000"/>
                </a:schemeClr>
              </a:solidFill>
              <a:ea typeface="Roboto" panose="02000000000000000000" pitchFamily="2" charset="0"/>
            </a:endParaRPr>
          </a:p>
        </p:txBody>
      </p:sp>
      <p:sp>
        <p:nvSpPr>
          <p:cNvPr id="40" name="Text Box 10"/>
          <p:cNvSpPr txBox="1">
            <a:spLocks noChangeArrowheads="1"/>
          </p:cNvSpPr>
          <p:nvPr/>
        </p:nvSpPr>
        <p:spPr bwMode="auto">
          <a:xfrm>
            <a:off x="1043810" y="2304389"/>
            <a:ext cx="369168" cy="215444"/>
          </a:xfrm>
          <a:prstGeom prst="rect">
            <a:avLst/>
          </a:prstGeom>
          <a:noFill/>
          <a:ln w="9525">
            <a:noFill/>
            <a:miter lim="800000"/>
            <a:headEnd/>
            <a:tailEnd/>
          </a:ln>
        </p:spPr>
        <p:txBody>
          <a:bodyPr wrap="square" lIns="45720" tIns="22860" rIns="45720" bIns="22860">
            <a:spAutoFit/>
          </a:bodyPr>
          <a:lstStyle/>
          <a:p>
            <a:pPr algn="ctr" defTabSz="1088232"/>
            <a:r>
              <a:rPr lang="id-ID" sz="1050" dirty="0" smtClean="0">
                <a:solidFill>
                  <a:schemeClr val="bg1">
                    <a:lumMod val="65000"/>
                  </a:schemeClr>
                </a:solidFill>
                <a:ea typeface="Roboto" panose="02000000000000000000" pitchFamily="2" charset="0"/>
                <a:cs typeface="Myanmar Text" panose="020B0502040204020203" pitchFamily="34" charset="0"/>
              </a:rPr>
              <a:t>8</a:t>
            </a:r>
            <a:r>
              <a:rPr lang="en-US" sz="1050" dirty="0" smtClean="0">
                <a:solidFill>
                  <a:schemeClr val="bg1">
                    <a:lumMod val="65000"/>
                  </a:schemeClr>
                </a:solidFill>
                <a:ea typeface="Roboto" panose="02000000000000000000" pitchFamily="2" charset="0"/>
                <a:cs typeface="Myanmar Text" panose="020B0502040204020203" pitchFamily="34" charset="0"/>
              </a:rPr>
              <a:t>0%</a:t>
            </a:r>
            <a:endParaRPr lang="en-US" sz="800" dirty="0" smtClean="0">
              <a:solidFill>
                <a:schemeClr val="bg1">
                  <a:lumMod val="65000"/>
                </a:schemeClr>
              </a:solidFill>
              <a:ea typeface="Roboto" panose="02000000000000000000" pitchFamily="2" charset="0"/>
              <a:cs typeface="Myanmar Text" panose="020B0502040204020203" pitchFamily="34" charset="0"/>
            </a:endParaRPr>
          </a:p>
        </p:txBody>
      </p:sp>
    </p:spTree>
    <p:extLst>
      <p:ext uri="{BB962C8B-B14F-4D97-AF65-F5344CB8AC3E}">
        <p14:creationId xmlns:p14="http://schemas.microsoft.com/office/powerpoint/2010/main" val="20144759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 presetClass="entr" presetSubtype="1" fill="hold" grpId="0" nodeType="afterEffect">
                                  <p:stCondLst>
                                    <p:cond delay="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additive="base">
                                        <p:cTn id="15"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graphicEl>
                                              <a:chart seriesIdx="-3" categoryIdx="-3" bldStep="gridLegend"/>
                                            </p:graphicEl>
                                          </p:spTgt>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2" presetClass="entr" presetSubtype="1" fill="hold" grpId="0" nodeType="afterEffect">
                                  <p:stCondLst>
                                    <p:cond delay="0"/>
                                  </p:stCondLst>
                                  <p:childTnLst>
                                    <p:set>
                                      <p:cBhvr>
                                        <p:cTn id="19" dur="1" fill="hold">
                                          <p:stCondLst>
                                            <p:cond delay="0"/>
                                          </p:stCondLst>
                                        </p:cTn>
                                        <p:tgtEl>
                                          <p:spTgt spid="6">
                                            <p:graphicEl>
                                              <a:chart seriesIdx="0" categoryIdx="0" bldStep="ptInCategory"/>
                                            </p:graphicEl>
                                          </p:spTgt>
                                        </p:tgtEl>
                                        <p:attrNameLst>
                                          <p:attrName>style.visibility</p:attrName>
                                        </p:attrNameLst>
                                      </p:cBhvr>
                                      <p:to>
                                        <p:strVal val="visible"/>
                                      </p:to>
                                    </p:set>
                                    <p:anim calcmode="lin" valueType="num">
                                      <p:cBhvr additive="base">
                                        <p:cTn id="20" dur="500" fill="hold"/>
                                        <p:tgtEl>
                                          <p:spTgt spid="6">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graphicEl>
                                              <a:chart seriesIdx="0" categoryIdx="0" bldStep="ptInCategory"/>
                                            </p:graphicEl>
                                          </p:spTgt>
                                        </p:tgtEl>
                                        <p:attrNameLst>
                                          <p:attrName>ppt_y</p:attrName>
                                        </p:attrNameLst>
                                      </p:cBhvr>
                                      <p:tavLst>
                                        <p:tav tm="0">
                                          <p:val>
                                            <p:strVal val="0-#ppt_h/2"/>
                                          </p:val>
                                        </p:tav>
                                        <p:tav tm="100000">
                                          <p:val>
                                            <p:strVal val="#ppt_y"/>
                                          </p:val>
                                        </p:tav>
                                      </p:tavLst>
                                    </p:anim>
                                  </p:childTnLst>
                                </p:cTn>
                              </p:par>
                            </p:childTnLst>
                          </p:cTn>
                        </p:par>
                        <p:par>
                          <p:cTn id="22" fill="hold">
                            <p:stCondLst>
                              <p:cond delay="2250"/>
                            </p:stCondLst>
                            <p:childTnLst>
                              <p:par>
                                <p:cTn id="23" presetID="2" presetClass="entr" presetSubtype="1" fill="hold" grpId="0" nodeType="afterEffect">
                                  <p:stCondLst>
                                    <p:cond delay="0"/>
                                  </p:stCondLst>
                                  <p:childTnLst>
                                    <p:set>
                                      <p:cBhvr>
                                        <p:cTn id="24" dur="1" fill="hold">
                                          <p:stCondLst>
                                            <p:cond delay="0"/>
                                          </p:stCondLst>
                                        </p:cTn>
                                        <p:tgtEl>
                                          <p:spTgt spid="6">
                                            <p:graphicEl>
                                              <a:chart seriesIdx="1" categoryIdx="0" bldStep="ptInCategory"/>
                                            </p:graphicEl>
                                          </p:spTgt>
                                        </p:tgtEl>
                                        <p:attrNameLst>
                                          <p:attrName>style.visibility</p:attrName>
                                        </p:attrNameLst>
                                      </p:cBhvr>
                                      <p:to>
                                        <p:strVal val="visible"/>
                                      </p:to>
                                    </p:set>
                                    <p:anim calcmode="lin" valueType="num">
                                      <p:cBhvr additive="base">
                                        <p:cTn id="25" dur="500" fill="hold"/>
                                        <p:tgtEl>
                                          <p:spTgt spid="6">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chart seriesIdx="1" categoryIdx="0" bldStep="ptInCategory"/>
                                            </p:graphicEl>
                                          </p:spTgt>
                                        </p:tgtEl>
                                        <p:attrNameLst>
                                          <p:attrName>ppt_y</p:attrName>
                                        </p:attrNameLst>
                                      </p:cBhvr>
                                      <p:tavLst>
                                        <p:tav tm="0">
                                          <p:val>
                                            <p:strVal val="0-#ppt_h/2"/>
                                          </p:val>
                                        </p:tav>
                                        <p:tav tm="100000">
                                          <p:val>
                                            <p:strVal val="#ppt_y"/>
                                          </p:val>
                                        </p:tav>
                                      </p:tavLst>
                                    </p:anim>
                                  </p:childTnLst>
                                </p:cTn>
                              </p:par>
                            </p:childTnLst>
                          </p:cTn>
                        </p:par>
                        <p:par>
                          <p:cTn id="27" fill="hold">
                            <p:stCondLst>
                              <p:cond delay="2750"/>
                            </p:stCondLst>
                            <p:childTnLst>
                              <p:par>
                                <p:cTn id="28" presetID="2" presetClass="entr" presetSubtype="1" fill="hold" grpId="0" nodeType="afterEffect">
                                  <p:stCondLst>
                                    <p:cond delay="0"/>
                                  </p:stCondLst>
                                  <p:childTnLst>
                                    <p:set>
                                      <p:cBhvr>
                                        <p:cTn id="29" dur="1" fill="hold">
                                          <p:stCondLst>
                                            <p:cond delay="0"/>
                                          </p:stCondLst>
                                        </p:cTn>
                                        <p:tgtEl>
                                          <p:spTgt spid="6">
                                            <p:graphicEl>
                                              <a:chart seriesIdx="2" categoryIdx="0" bldStep="ptInCategory"/>
                                            </p:graphicEl>
                                          </p:spTgt>
                                        </p:tgtEl>
                                        <p:attrNameLst>
                                          <p:attrName>style.visibility</p:attrName>
                                        </p:attrNameLst>
                                      </p:cBhvr>
                                      <p:to>
                                        <p:strVal val="visible"/>
                                      </p:to>
                                    </p:set>
                                    <p:anim calcmode="lin" valueType="num">
                                      <p:cBhvr additive="base">
                                        <p:cTn id="30" dur="500" fill="hold"/>
                                        <p:tgtEl>
                                          <p:spTgt spid="6">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graphicEl>
                                              <a:chart seriesIdx="2" categoryIdx="0" bldStep="ptInCategory"/>
                                            </p:graphicEl>
                                          </p:spTgt>
                                        </p:tgtEl>
                                        <p:attrNameLst>
                                          <p:attrName>ppt_y</p:attrName>
                                        </p:attrNameLst>
                                      </p:cBhvr>
                                      <p:tavLst>
                                        <p:tav tm="0">
                                          <p:val>
                                            <p:strVal val="0-#ppt_h/2"/>
                                          </p:val>
                                        </p:tav>
                                        <p:tav tm="100000">
                                          <p:val>
                                            <p:strVal val="#ppt_y"/>
                                          </p:val>
                                        </p:tav>
                                      </p:tavLst>
                                    </p:anim>
                                  </p:childTnLst>
                                </p:cTn>
                              </p:par>
                            </p:childTnLst>
                          </p:cTn>
                        </p:par>
                        <p:par>
                          <p:cTn id="32" fill="hold">
                            <p:stCondLst>
                              <p:cond delay="3250"/>
                            </p:stCondLst>
                            <p:childTnLst>
                              <p:par>
                                <p:cTn id="33" presetID="2" presetClass="entr" presetSubtype="1" fill="hold" grpId="0" nodeType="afterEffect">
                                  <p:stCondLst>
                                    <p:cond delay="0"/>
                                  </p:stCondLst>
                                  <p:childTnLst>
                                    <p:set>
                                      <p:cBhvr>
                                        <p:cTn id="34" dur="1" fill="hold">
                                          <p:stCondLst>
                                            <p:cond delay="0"/>
                                          </p:stCondLst>
                                        </p:cTn>
                                        <p:tgtEl>
                                          <p:spTgt spid="6">
                                            <p:graphicEl>
                                              <a:chart seriesIdx="0" categoryIdx="1" bldStep="ptInCategory"/>
                                            </p:graphicEl>
                                          </p:spTgt>
                                        </p:tgtEl>
                                        <p:attrNameLst>
                                          <p:attrName>style.visibility</p:attrName>
                                        </p:attrNameLst>
                                      </p:cBhvr>
                                      <p:to>
                                        <p:strVal val="visible"/>
                                      </p:to>
                                    </p:set>
                                    <p:anim calcmode="lin" valueType="num">
                                      <p:cBhvr additive="base">
                                        <p:cTn id="35" dur="500" fill="hold"/>
                                        <p:tgtEl>
                                          <p:spTgt spid="6">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graphicEl>
                                              <a:chart seriesIdx="0" categoryIdx="1" bldStep="ptInCategory"/>
                                            </p:graphicEl>
                                          </p:spTgt>
                                        </p:tgtEl>
                                        <p:attrNameLst>
                                          <p:attrName>ppt_y</p:attrName>
                                        </p:attrNameLst>
                                      </p:cBhvr>
                                      <p:tavLst>
                                        <p:tav tm="0">
                                          <p:val>
                                            <p:strVal val="0-#ppt_h/2"/>
                                          </p:val>
                                        </p:tav>
                                        <p:tav tm="100000">
                                          <p:val>
                                            <p:strVal val="#ppt_y"/>
                                          </p:val>
                                        </p:tav>
                                      </p:tavLst>
                                    </p:anim>
                                  </p:childTnLst>
                                </p:cTn>
                              </p:par>
                            </p:childTnLst>
                          </p:cTn>
                        </p:par>
                        <p:par>
                          <p:cTn id="37" fill="hold">
                            <p:stCondLst>
                              <p:cond delay="3750"/>
                            </p:stCondLst>
                            <p:childTnLst>
                              <p:par>
                                <p:cTn id="38" presetID="2" presetClass="entr" presetSubtype="1" fill="hold" grpId="0" nodeType="afterEffect">
                                  <p:stCondLst>
                                    <p:cond delay="0"/>
                                  </p:stCondLst>
                                  <p:childTnLst>
                                    <p:set>
                                      <p:cBhvr>
                                        <p:cTn id="39" dur="1" fill="hold">
                                          <p:stCondLst>
                                            <p:cond delay="0"/>
                                          </p:stCondLst>
                                        </p:cTn>
                                        <p:tgtEl>
                                          <p:spTgt spid="6">
                                            <p:graphicEl>
                                              <a:chart seriesIdx="1" categoryIdx="1" bldStep="ptInCategory"/>
                                            </p:graphicEl>
                                          </p:spTgt>
                                        </p:tgtEl>
                                        <p:attrNameLst>
                                          <p:attrName>style.visibility</p:attrName>
                                        </p:attrNameLst>
                                      </p:cBhvr>
                                      <p:to>
                                        <p:strVal val="visible"/>
                                      </p:to>
                                    </p:set>
                                    <p:anim calcmode="lin" valueType="num">
                                      <p:cBhvr additive="base">
                                        <p:cTn id="40" dur="500" fill="hold"/>
                                        <p:tgtEl>
                                          <p:spTgt spid="6">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graphicEl>
                                              <a:chart seriesIdx="1" categoryIdx="1" bldStep="ptInCategory"/>
                                            </p:graphicEl>
                                          </p:spTgt>
                                        </p:tgtEl>
                                        <p:attrNameLst>
                                          <p:attrName>ppt_y</p:attrName>
                                        </p:attrNameLst>
                                      </p:cBhvr>
                                      <p:tavLst>
                                        <p:tav tm="0">
                                          <p:val>
                                            <p:strVal val="0-#ppt_h/2"/>
                                          </p:val>
                                        </p:tav>
                                        <p:tav tm="100000">
                                          <p:val>
                                            <p:strVal val="#ppt_y"/>
                                          </p:val>
                                        </p:tav>
                                      </p:tavLst>
                                    </p:anim>
                                  </p:childTnLst>
                                </p:cTn>
                              </p:par>
                            </p:childTnLst>
                          </p:cTn>
                        </p:par>
                        <p:par>
                          <p:cTn id="42" fill="hold">
                            <p:stCondLst>
                              <p:cond delay="4250"/>
                            </p:stCondLst>
                            <p:childTnLst>
                              <p:par>
                                <p:cTn id="43" presetID="2" presetClass="entr" presetSubtype="1" fill="hold" grpId="0" nodeType="afterEffect">
                                  <p:stCondLst>
                                    <p:cond delay="0"/>
                                  </p:stCondLst>
                                  <p:childTnLst>
                                    <p:set>
                                      <p:cBhvr>
                                        <p:cTn id="44" dur="1" fill="hold">
                                          <p:stCondLst>
                                            <p:cond delay="0"/>
                                          </p:stCondLst>
                                        </p:cTn>
                                        <p:tgtEl>
                                          <p:spTgt spid="6">
                                            <p:graphicEl>
                                              <a:chart seriesIdx="2" categoryIdx="1" bldStep="ptInCategory"/>
                                            </p:graphicEl>
                                          </p:spTgt>
                                        </p:tgtEl>
                                        <p:attrNameLst>
                                          <p:attrName>style.visibility</p:attrName>
                                        </p:attrNameLst>
                                      </p:cBhvr>
                                      <p:to>
                                        <p:strVal val="visible"/>
                                      </p:to>
                                    </p:set>
                                    <p:anim calcmode="lin" valueType="num">
                                      <p:cBhvr additive="base">
                                        <p:cTn id="45" dur="500" fill="hold"/>
                                        <p:tgtEl>
                                          <p:spTgt spid="6">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graphicEl>
                                              <a:chart seriesIdx="2" categoryIdx="1" bldStep="ptInCategory"/>
                                            </p:graphicEl>
                                          </p:spTgt>
                                        </p:tgtEl>
                                        <p:attrNameLst>
                                          <p:attrName>ppt_y</p:attrName>
                                        </p:attrNameLst>
                                      </p:cBhvr>
                                      <p:tavLst>
                                        <p:tav tm="0">
                                          <p:val>
                                            <p:strVal val="0-#ppt_h/2"/>
                                          </p:val>
                                        </p:tav>
                                        <p:tav tm="100000">
                                          <p:val>
                                            <p:strVal val="#ppt_y"/>
                                          </p:val>
                                        </p:tav>
                                      </p:tavLst>
                                    </p:anim>
                                  </p:childTnLst>
                                </p:cTn>
                              </p:par>
                            </p:childTnLst>
                          </p:cTn>
                        </p:par>
                        <p:par>
                          <p:cTn id="47" fill="hold">
                            <p:stCondLst>
                              <p:cond delay="4750"/>
                            </p:stCondLst>
                            <p:childTnLst>
                              <p:par>
                                <p:cTn id="48" presetID="2" presetClass="entr" presetSubtype="1" fill="hold" grpId="0" nodeType="afterEffect">
                                  <p:stCondLst>
                                    <p:cond delay="0"/>
                                  </p:stCondLst>
                                  <p:childTnLst>
                                    <p:set>
                                      <p:cBhvr>
                                        <p:cTn id="49" dur="1" fill="hold">
                                          <p:stCondLst>
                                            <p:cond delay="0"/>
                                          </p:stCondLst>
                                        </p:cTn>
                                        <p:tgtEl>
                                          <p:spTgt spid="6">
                                            <p:graphicEl>
                                              <a:chart seriesIdx="0" categoryIdx="2" bldStep="ptInCategory"/>
                                            </p:graphicEl>
                                          </p:spTgt>
                                        </p:tgtEl>
                                        <p:attrNameLst>
                                          <p:attrName>style.visibility</p:attrName>
                                        </p:attrNameLst>
                                      </p:cBhvr>
                                      <p:to>
                                        <p:strVal val="visible"/>
                                      </p:to>
                                    </p:set>
                                    <p:anim calcmode="lin" valueType="num">
                                      <p:cBhvr additive="base">
                                        <p:cTn id="50" dur="500" fill="hold"/>
                                        <p:tgtEl>
                                          <p:spTgt spid="6">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graphicEl>
                                              <a:chart seriesIdx="0" categoryIdx="2" bldStep="ptInCategory"/>
                                            </p:graphic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 presetClass="entr" presetSubtype="1" fill="hold" grpId="0" nodeType="afterEffect">
                                  <p:stCondLst>
                                    <p:cond delay="0"/>
                                  </p:stCondLst>
                                  <p:childTnLst>
                                    <p:set>
                                      <p:cBhvr>
                                        <p:cTn id="54" dur="1" fill="hold">
                                          <p:stCondLst>
                                            <p:cond delay="0"/>
                                          </p:stCondLst>
                                        </p:cTn>
                                        <p:tgtEl>
                                          <p:spTgt spid="6">
                                            <p:graphicEl>
                                              <a:chart seriesIdx="1" categoryIdx="2" bldStep="ptInCategory"/>
                                            </p:graphicEl>
                                          </p:spTgt>
                                        </p:tgtEl>
                                        <p:attrNameLst>
                                          <p:attrName>style.visibility</p:attrName>
                                        </p:attrNameLst>
                                      </p:cBhvr>
                                      <p:to>
                                        <p:strVal val="visible"/>
                                      </p:to>
                                    </p:set>
                                    <p:anim calcmode="lin" valueType="num">
                                      <p:cBhvr additive="base">
                                        <p:cTn id="55" dur="500" fill="hold"/>
                                        <p:tgtEl>
                                          <p:spTgt spid="6">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graphicEl>
                                              <a:chart seriesIdx="1" categoryIdx="2" bldStep="ptInCategory"/>
                                            </p:graphicEl>
                                          </p:spTgt>
                                        </p:tgtEl>
                                        <p:attrNameLst>
                                          <p:attrName>ppt_y</p:attrName>
                                        </p:attrNameLst>
                                      </p:cBhvr>
                                      <p:tavLst>
                                        <p:tav tm="0">
                                          <p:val>
                                            <p:strVal val="0-#ppt_h/2"/>
                                          </p:val>
                                        </p:tav>
                                        <p:tav tm="100000">
                                          <p:val>
                                            <p:strVal val="#ppt_y"/>
                                          </p:val>
                                        </p:tav>
                                      </p:tavLst>
                                    </p:anim>
                                  </p:childTnLst>
                                </p:cTn>
                              </p:par>
                            </p:childTnLst>
                          </p:cTn>
                        </p:par>
                        <p:par>
                          <p:cTn id="57" fill="hold">
                            <p:stCondLst>
                              <p:cond delay="5750"/>
                            </p:stCondLst>
                            <p:childTnLst>
                              <p:par>
                                <p:cTn id="58" presetID="2" presetClass="entr" presetSubtype="1" fill="hold" grpId="0" nodeType="afterEffect">
                                  <p:stCondLst>
                                    <p:cond delay="0"/>
                                  </p:stCondLst>
                                  <p:childTnLst>
                                    <p:set>
                                      <p:cBhvr>
                                        <p:cTn id="59" dur="1" fill="hold">
                                          <p:stCondLst>
                                            <p:cond delay="0"/>
                                          </p:stCondLst>
                                        </p:cTn>
                                        <p:tgtEl>
                                          <p:spTgt spid="6">
                                            <p:graphicEl>
                                              <a:chart seriesIdx="2" categoryIdx="2" bldStep="ptInCategory"/>
                                            </p:graphicEl>
                                          </p:spTgt>
                                        </p:tgtEl>
                                        <p:attrNameLst>
                                          <p:attrName>style.visibility</p:attrName>
                                        </p:attrNameLst>
                                      </p:cBhvr>
                                      <p:to>
                                        <p:strVal val="visible"/>
                                      </p:to>
                                    </p:set>
                                    <p:anim calcmode="lin" valueType="num">
                                      <p:cBhvr additive="base">
                                        <p:cTn id="60" dur="500" fill="hold"/>
                                        <p:tgtEl>
                                          <p:spTgt spid="6">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61" dur="500" fill="hold"/>
                                        <p:tgtEl>
                                          <p:spTgt spid="6">
                                            <p:graphicEl>
                                              <a:chart seriesIdx="2" categoryIdx="2" bldStep="ptInCategory"/>
                                            </p:graphicEl>
                                          </p:spTgt>
                                        </p:tgtEl>
                                        <p:attrNameLst>
                                          <p:attrName>ppt_y</p:attrName>
                                        </p:attrNameLst>
                                      </p:cBhvr>
                                      <p:tavLst>
                                        <p:tav tm="0">
                                          <p:val>
                                            <p:strVal val="0-#ppt_h/2"/>
                                          </p:val>
                                        </p:tav>
                                        <p:tav tm="100000">
                                          <p:val>
                                            <p:strVal val="#ppt_y"/>
                                          </p:val>
                                        </p:tav>
                                      </p:tavLst>
                                    </p:anim>
                                  </p:childTnLst>
                                </p:cTn>
                              </p:par>
                            </p:childTnLst>
                          </p:cTn>
                        </p:par>
                        <p:par>
                          <p:cTn id="62" fill="hold">
                            <p:stCondLst>
                              <p:cond delay="6250"/>
                            </p:stCondLst>
                            <p:childTnLst>
                              <p:par>
                                <p:cTn id="63" presetID="2" presetClass="entr" presetSubtype="1" fill="hold" grpId="0" nodeType="afterEffect">
                                  <p:stCondLst>
                                    <p:cond delay="0"/>
                                  </p:stCondLst>
                                  <p:childTnLst>
                                    <p:set>
                                      <p:cBhvr>
                                        <p:cTn id="64" dur="1" fill="hold">
                                          <p:stCondLst>
                                            <p:cond delay="0"/>
                                          </p:stCondLst>
                                        </p:cTn>
                                        <p:tgtEl>
                                          <p:spTgt spid="6">
                                            <p:graphicEl>
                                              <a:chart seriesIdx="0" categoryIdx="3" bldStep="ptInCategory"/>
                                            </p:graphicEl>
                                          </p:spTgt>
                                        </p:tgtEl>
                                        <p:attrNameLst>
                                          <p:attrName>style.visibility</p:attrName>
                                        </p:attrNameLst>
                                      </p:cBhvr>
                                      <p:to>
                                        <p:strVal val="visible"/>
                                      </p:to>
                                    </p:set>
                                    <p:anim calcmode="lin" valueType="num">
                                      <p:cBhvr additive="base">
                                        <p:cTn id="65" dur="500" fill="hold"/>
                                        <p:tgtEl>
                                          <p:spTgt spid="6">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graphicEl>
                                              <a:chart seriesIdx="0" categoryIdx="3" bldStep="ptInCategory"/>
                                            </p:graphicEl>
                                          </p:spTgt>
                                        </p:tgtEl>
                                        <p:attrNameLst>
                                          <p:attrName>ppt_y</p:attrName>
                                        </p:attrNameLst>
                                      </p:cBhvr>
                                      <p:tavLst>
                                        <p:tav tm="0">
                                          <p:val>
                                            <p:strVal val="0-#ppt_h/2"/>
                                          </p:val>
                                        </p:tav>
                                        <p:tav tm="100000">
                                          <p:val>
                                            <p:strVal val="#ppt_y"/>
                                          </p:val>
                                        </p:tav>
                                      </p:tavLst>
                                    </p:anim>
                                  </p:childTnLst>
                                </p:cTn>
                              </p:par>
                            </p:childTnLst>
                          </p:cTn>
                        </p:par>
                        <p:par>
                          <p:cTn id="67" fill="hold">
                            <p:stCondLst>
                              <p:cond delay="6750"/>
                            </p:stCondLst>
                            <p:childTnLst>
                              <p:par>
                                <p:cTn id="68" presetID="2" presetClass="entr" presetSubtype="1" fill="hold" grpId="0" nodeType="afterEffect">
                                  <p:stCondLst>
                                    <p:cond delay="0"/>
                                  </p:stCondLst>
                                  <p:childTnLst>
                                    <p:set>
                                      <p:cBhvr>
                                        <p:cTn id="69" dur="1" fill="hold">
                                          <p:stCondLst>
                                            <p:cond delay="0"/>
                                          </p:stCondLst>
                                        </p:cTn>
                                        <p:tgtEl>
                                          <p:spTgt spid="6">
                                            <p:graphicEl>
                                              <a:chart seriesIdx="1" categoryIdx="3" bldStep="ptInCategory"/>
                                            </p:graphicEl>
                                          </p:spTgt>
                                        </p:tgtEl>
                                        <p:attrNameLst>
                                          <p:attrName>style.visibility</p:attrName>
                                        </p:attrNameLst>
                                      </p:cBhvr>
                                      <p:to>
                                        <p:strVal val="visible"/>
                                      </p:to>
                                    </p:set>
                                    <p:anim calcmode="lin" valueType="num">
                                      <p:cBhvr additive="base">
                                        <p:cTn id="70" dur="500" fill="hold"/>
                                        <p:tgtEl>
                                          <p:spTgt spid="6">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graphicEl>
                                              <a:chart seriesIdx="1" categoryIdx="3" bldStep="ptInCategory"/>
                                            </p:graphicEl>
                                          </p:spTgt>
                                        </p:tgtEl>
                                        <p:attrNameLst>
                                          <p:attrName>ppt_y</p:attrName>
                                        </p:attrNameLst>
                                      </p:cBhvr>
                                      <p:tavLst>
                                        <p:tav tm="0">
                                          <p:val>
                                            <p:strVal val="0-#ppt_h/2"/>
                                          </p:val>
                                        </p:tav>
                                        <p:tav tm="100000">
                                          <p:val>
                                            <p:strVal val="#ppt_y"/>
                                          </p:val>
                                        </p:tav>
                                      </p:tavLst>
                                    </p:anim>
                                  </p:childTnLst>
                                </p:cTn>
                              </p:par>
                            </p:childTnLst>
                          </p:cTn>
                        </p:par>
                        <p:par>
                          <p:cTn id="72" fill="hold">
                            <p:stCondLst>
                              <p:cond delay="7250"/>
                            </p:stCondLst>
                            <p:childTnLst>
                              <p:par>
                                <p:cTn id="73" presetID="2" presetClass="entr" presetSubtype="1" fill="hold" grpId="0" nodeType="afterEffect">
                                  <p:stCondLst>
                                    <p:cond delay="0"/>
                                  </p:stCondLst>
                                  <p:childTnLst>
                                    <p:set>
                                      <p:cBhvr>
                                        <p:cTn id="74" dur="1" fill="hold">
                                          <p:stCondLst>
                                            <p:cond delay="0"/>
                                          </p:stCondLst>
                                        </p:cTn>
                                        <p:tgtEl>
                                          <p:spTgt spid="6">
                                            <p:graphicEl>
                                              <a:chart seriesIdx="2" categoryIdx="3" bldStep="ptInCategory"/>
                                            </p:graphicEl>
                                          </p:spTgt>
                                        </p:tgtEl>
                                        <p:attrNameLst>
                                          <p:attrName>style.visibility</p:attrName>
                                        </p:attrNameLst>
                                      </p:cBhvr>
                                      <p:to>
                                        <p:strVal val="visible"/>
                                      </p:to>
                                    </p:set>
                                    <p:anim calcmode="lin" valueType="num">
                                      <p:cBhvr additive="base">
                                        <p:cTn id="75" dur="500" fill="hold"/>
                                        <p:tgtEl>
                                          <p:spTgt spid="6">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6">
                                            <p:graphicEl>
                                              <a:chart seriesIdx="2" categoryIdx="3" bldStep="ptInCategory"/>
                                            </p:graphicEl>
                                          </p:spTgt>
                                        </p:tgtEl>
                                        <p:attrNameLst>
                                          <p:attrName>ppt_y</p:attrName>
                                        </p:attrNameLst>
                                      </p:cBhvr>
                                      <p:tavLst>
                                        <p:tav tm="0">
                                          <p:val>
                                            <p:strVal val="0-#ppt_h/2"/>
                                          </p:val>
                                        </p:tav>
                                        <p:tav tm="100000">
                                          <p:val>
                                            <p:strVal val="#ppt_y"/>
                                          </p:val>
                                        </p:tav>
                                      </p:tavLst>
                                    </p:anim>
                                  </p:childTnLst>
                                </p:cTn>
                              </p:par>
                            </p:childTnLst>
                          </p:cTn>
                        </p:par>
                        <p:par>
                          <p:cTn id="77" fill="hold">
                            <p:stCondLst>
                              <p:cond delay="7750"/>
                            </p:stCondLst>
                            <p:childTnLst>
                              <p:par>
                                <p:cTn id="78" presetID="2" presetClass="entr" presetSubtype="1" fill="hold" grpId="0" nodeType="afterEffect">
                                  <p:stCondLst>
                                    <p:cond delay="0"/>
                                  </p:stCondLst>
                                  <p:childTnLst>
                                    <p:set>
                                      <p:cBhvr>
                                        <p:cTn id="79" dur="1" fill="hold">
                                          <p:stCondLst>
                                            <p:cond delay="0"/>
                                          </p:stCondLst>
                                        </p:cTn>
                                        <p:tgtEl>
                                          <p:spTgt spid="6">
                                            <p:graphicEl>
                                              <a:chart seriesIdx="0" categoryIdx="4" bldStep="ptInCategory"/>
                                            </p:graphicEl>
                                          </p:spTgt>
                                        </p:tgtEl>
                                        <p:attrNameLst>
                                          <p:attrName>style.visibility</p:attrName>
                                        </p:attrNameLst>
                                      </p:cBhvr>
                                      <p:to>
                                        <p:strVal val="visible"/>
                                      </p:to>
                                    </p:set>
                                    <p:anim calcmode="lin" valueType="num">
                                      <p:cBhvr additive="base">
                                        <p:cTn id="80" dur="500" fill="hold"/>
                                        <p:tgtEl>
                                          <p:spTgt spid="6">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81" dur="500" fill="hold"/>
                                        <p:tgtEl>
                                          <p:spTgt spid="6">
                                            <p:graphicEl>
                                              <a:chart seriesIdx="0" categoryIdx="4" bldStep="ptInCategory"/>
                                            </p:graphicEl>
                                          </p:spTgt>
                                        </p:tgtEl>
                                        <p:attrNameLst>
                                          <p:attrName>ppt_y</p:attrName>
                                        </p:attrNameLst>
                                      </p:cBhvr>
                                      <p:tavLst>
                                        <p:tav tm="0">
                                          <p:val>
                                            <p:strVal val="0-#ppt_h/2"/>
                                          </p:val>
                                        </p:tav>
                                        <p:tav tm="100000">
                                          <p:val>
                                            <p:strVal val="#ppt_y"/>
                                          </p:val>
                                        </p:tav>
                                      </p:tavLst>
                                    </p:anim>
                                  </p:childTnLst>
                                </p:cTn>
                              </p:par>
                            </p:childTnLst>
                          </p:cTn>
                        </p:par>
                        <p:par>
                          <p:cTn id="82" fill="hold">
                            <p:stCondLst>
                              <p:cond delay="8250"/>
                            </p:stCondLst>
                            <p:childTnLst>
                              <p:par>
                                <p:cTn id="83" presetID="2" presetClass="entr" presetSubtype="1" fill="hold" grpId="0" nodeType="afterEffect">
                                  <p:stCondLst>
                                    <p:cond delay="0"/>
                                  </p:stCondLst>
                                  <p:childTnLst>
                                    <p:set>
                                      <p:cBhvr>
                                        <p:cTn id="84" dur="1" fill="hold">
                                          <p:stCondLst>
                                            <p:cond delay="0"/>
                                          </p:stCondLst>
                                        </p:cTn>
                                        <p:tgtEl>
                                          <p:spTgt spid="6">
                                            <p:graphicEl>
                                              <a:chart seriesIdx="1" categoryIdx="4" bldStep="ptInCategory"/>
                                            </p:graphicEl>
                                          </p:spTgt>
                                        </p:tgtEl>
                                        <p:attrNameLst>
                                          <p:attrName>style.visibility</p:attrName>
                                        </p:attrNameLst>
                                      </p:cBhvr>
                                      <p:to>
                                        <p:strVal val="visible"/>
                                      </p:to>
                                    </p:set>
                                    <p:anim calcmode="lin" valueType="num">
                                      <p:cBhvr additive="base">
                                        <p:cTn id="85" dur="500" fill="hold"/>
                                        <p:tgtEl>
                                          <p:spTgt spid="6">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graphicEl>
                                              <a:chart seriesIdx="1" categoryIdx="4" bldStep="ptInCategory"/>
                                            </p:graphicEl>
                                          </p:spTgt>
                                        </p:tgtEl>
                                        <p:attrNameLst>
                                          <p:attrName>ppt_y</p:attrName>
                                        </p:attrNameLst>
                                      </p:cBhvr>
                                      <p:tavLst>
                                        <p:tav tm="0">
                                          <p:val>
                                            <p:strVal val="0-#ppt_h/2"/>
                                          </p:val>
                                        </p:tav>
                                        <p:tav tm="100000">
                                          <p:val>
                                            <p:strVal val="#ppt_y"/>
                                          </p:val>
                                        </p:tav>
                                      </p:tavLst>
                                    </p:anim>
                                  </p:childTnLst>
                                </p:cTn>
                              </p:par>
                            </p:childTnLst>
                          </p:cTn>
                        </p:par>
                        <p:par>
                          <p:cTn id="87" fill="hold">
                            <p:stCondLst>
                              <p:cond delay="8750"/>
                            </p:stCondLst>
                            <p:childTnLst>
                              <p:par>
                                <p:cTn id="88" presetID="2" presetClass="entr" presetSubtype="1" fill="hold" grpId="0" nodeType="afterEffect">
                                  <p:stCondLst>
                                    <p:cond delay="0"/>
                                  </p:stCondLst>
                                  <p:childTnLst>
                                    <p:set>
                                      <p:cBhvr>
                                        <p:cTn id="89" dur="1" fill="hold">
                                          <p:stCondLst>
                                            <p:cond delay="0"/>
                                          </p:stCondLst>
                                        </p:cTn>
                                        <p:tgtEl>
                                          <p:spTgt spid="6">
                                            <p:graphicEl>
                                              <a:chart seriesIdx="2" categoryIdx="4" bldStep="ptInCategory"/>
                                            </p:graphicEl>
                                          </p:spTgt>
                                        </p:tgtEl>
                                        <p:attrNameLst>
                                          <p:attrName>style.visibility</p:attrName>
                                        </p:attrNameLst>
                                      </p:cBhvr>
                                      <p:to>
                                        <p:strVal val="visible"/>
                                      </p:to>
                                    </p:set>
                                    <p:anim calcmode="lin" valueType="num">
                                      <p:cBhvr additive="base">
                                        <p:cTn id="90" dur="500" fill="hold"/>
                                        <p:tgtEl>
                                          <p:spTgt spid="6">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91" dur="500" fill="hold"/>
                                        <p:tgtEl>
                                          <p:spTgt spid="6">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par>
                          <p:cTn id="92" fill="hold">
                            <p:stCondLst>
                              <p:cond delay="9250"/>
                            </p:stCondLst>
                            <p:childTnLst>
                              <p:par>
                                <p:cTn id="93" presetID="22" presetClass="entr" presetSubtype="4"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wipe(down)">
                                      <p:cBhvr>
                                        <p:cTn id="95" dur="750"/>
                                        <p:tgtEl>
                                          <p:spTgt spid="26"/>
                                        </p:tgtEl>
                                      </p:cBhvr>
                                    </p:animEffect>
                                  </p:childTnLst>
                                </p:cTn>
                              </p:par>
                            </p:childTnLst>
                          </p:cTn>
                        </p:par>
                        <p:par>
                          <p:cTn id="96" fill="hold">
                            <p:stCondLst>
                              <p:cond delay="10000"/>
                            </p:stCondLst>
                            <p:childTnLst>
                              <p:par>
                                <p:cTn id="97" presetID="22" presetClass="entr" presetSubtype="2"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right)">
                                      <p:cBhvr>
                                        <p:cTn id="99" dur="500"/>
                                        <p:tgtEl>
                                          <p:spTgt spid="27"/>
                                        </p:tgtEl>
                                      </p:cBhvr>
                                    </p:animEffect>
                                  </p:childTnLst>
                                </p:cTn>
                              </p:par>
                            </p:childTnLst>
                          </p:cTn>
                        </p:par>
                        <p:par>
                          <p:cTn id="100" fill="hold">
                            <p:stCondLst>
                              <p:cond delay="10500"/>
                            </p:stCondLst>
                            <p:childTnLst>
                              <p:par>
                                <p:cTn id="101" presetID="22" presetClass="entr" presetSubtype="4"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down)">
                                      <p:cBhvr>
                                        <p:cTn id="103" dur="750"/>
                                        <p:tgtEl>
                                          <p:spTgt spid="28"/>
                                        </p:tgtEl>
                                      </p:cBhvr>
                                    </p:animEffect>
                                  </p:childTnLst>
                                </p:cTn>
                              </p:par>
                            </p:childTnLst>
                          </p:cTn>
                        </p:par>
                        <p:par>
                          <p:cTn id="104" fill="hold">
                            <p:stCondLst>
                              <p:cond delay="11250"/>
                            </p:stCondLst>
                            <p:childTnLst>
                              <p:par>
                                <p:cTn id="105" presetID="22" presetClass="entr" presetSubtype="2"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right)">
                                      <p:cBhvr>
                                        <p:cTn id="107" dur="500"/>
                                        <p:tgtEl>
                                          <p:spTgt spid="29"/>
                                        </p:tgtEl>
                                      </p:cBhvr>
                                    </p:animEffect>
                                  </p:childTnLst>
                                </p:cTn>
                              </p:par>
                            </p:childTnLst>
                          </p:cTn>
                        </p:par>
                        <p:par>
                          <p:cTn id="108" fill="hold">
                            <p:stCondLst>
                              <p:cond delay="11750"/>
                            </p:stCondLst>
                            <p:childTnLst>
                              <p:par>
                                <p:cTn id="109" presetID="42" presetClass="entr" presetSubtype="0" fill="hold" grpId="0" nodeType="after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fade">
                                      <p:cBhvr>
                                        <p:cTn id="111" dur="1000"/>
                                        <p:tgtEl>
                                          <p:spTgt spid="13"/>
                                        </p:tgtEl>
                                      </p:cBhvr>
                                    </p:animEffect>
                                    <p:anim calcmode="lin" valueType="num">
                                      <p:cBhvr>
                                        <p:cTn id="112" dur="1000" fill="hold"/>
                                        <p:tgtEl>
                                          <p:spTgt spid="13"/>
                                        </p:tgtEl>
                                        <p:attrNameLst>
                                          <p:attrName>ppt_x</p:attrName>
                                        </p:attrNameLst>
                                      </p:cBhvr>
                                      <p:tavLst>
                                        <p:tav tm="0">
                                          <p:val>
                                            <p:strVal val="#ppt_x"/>
                                          </p:val>
                                        </p:tav>
                                        <p:tav tm="100000">
                                          <p:val>
                                            <p:strVal val="#ppt_x"/>
                                          </p:val>
                                        </p:tav>
                                      </p:tavLst>
                                    </p:anim>
                                    <p:anim calcmode="lin" valueType="num">
                                      <p:cBhvr>
                                        <p:cTn id="113" dur="1000" fill="hold"/>
                                        <p:tgtEl>
                                          <p:spTgt spid="13"/>
                                        </p:tgtEl>
                                        <p:attrNameLst>
                                          <p:attrName>ppt_y</p:attrName>
                                        </p:attrNameLst>
                                      </p:cBhvr>
                                      <p:tavLst>
                                        <p:tav tm="0">
                                          <p:val>
                                            <p:strVal val="#ppt_y+.1"/>
                                          </p:val>
                                        </p:tav>
                                        <p:tav tm="100000">
                                          <p:val>
                                            <p:strVal val="#ppt_y"/>
                                          </p:val>
                                        </p:tav>
                                      </p:tavLst>
                                    </p:anim>
                                  </p:childTnLst>
                                </p:cTn>
                              </p:par>
                            </p:childTnLst>
                          </p:cTn>
                        </p:par>
                        <p:par>
                          <p:cTn id="114" fill="hold">
                            <p:stCondLst>
                              <p:cond delay="12750"/>
                            </p:stCondLst>
                            <p:childTnLst>
                              <p:par>
                                <p:cTn id="115" presetID="22" presetClass="entr" presetSubtype="4"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wipe(down)">
                                      <p:cBhvr>
                                        <p:cTn id="117" dur="750"/>
                                        <p:tgtEl>
                                          <p:spTgt spid="30"/>
                                        </p:tgtEl>
                                      </p:cBhvr>
                                    </p:animEffect>
                                  </p:childTnLst>
                                </p:cTn>
                              </p:par>
                            </p:childTnLst>
                          </p:cTn>
                        </p:par>
                        <p:par>
                          <p:cTn id="118" fill="hold">
                            <p:stCondLst>
                              <p:cond delay="13500"/>
                            </p:stCondLst>
                            <p:childTnLst>
                              <p:par>
                                <p:cTn id="119" presetID="22" presetClass="entr" presetSubtype="2"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wipe(right)">
                                      <p:cBhvr>
                                        <p:cTn id="121" dur="500"/>
                                        <p:tgtEl>
                                          <p:spTgt spid="31"/>
                                        </p:tgtEl>
                                      </p:cBhvr>
                                    </p:animEffect>
                                  </p:childTnLst>
                                </p:cTn>
                              </p:par>
                            </p:childTnLst>
                          </p:cTn>
                        </p:par>
                        <p:par>
                          <p:cTn id="122" fill="hold">
                            <p:stCondLst>
                              <p:cond delay="14000"/>
                            </p:stCondLst>
                            <p:childTnLst>
                              <p:par>
                                <p:cTn id="123" presetID="42" presetClass="entr" presetSubtype="0" fill="hold" grpId="0" nodeType="after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1000"/>
                                        <p:tgtEl>
                                          <p:spTgt spid="14"/>
                                        </p:tgtEl>
                                      </p:cBhvr>
                                    </p:animEffect>
                                    <p:anim calcmode="lin" valueType="num">
                                      <p:cBhvr>
                                        <p:cTn id="126" dur="1000" fill="hold"/>
                                        <p:tgtEl>
                                          <p:spTgt spid="14"/>
                                        </p:tgtEl>
                                        <p:attrNameLst>
                                          <p:attrName>ppt_x</p:attrName>
                                        </p:attrNameLst>
                                      </p:cBhvr>
                                      <p:tavLst>
                                        <p:tav tm="0">
                                          <p:val>
                                            <p:strVal val="#ppt_x"/>
                                          </p:val>
                                        </p:tav>
                                        <p:tav tm="100000">
                                          <p:val>
                                            <p:strVal val="#ppt_x"/>
                                          </p:val>
                                        </p:tav>
                                      </p:tavLst>
                                    </p:anim>
                                    <p:anim calcmode="lin" valueType="num">
                                      <p:cBhvr>
                                        <p:cTn id="127" dur="1000" fill="hold"/>
                                        <p:tgtEl>
                                          <p:spTgt spid="14"/>
                                        </p:tgtEl>
                                        <p:attrNameLst>
                                          <p:attrName>ppt_y</p:attrName>
                                        </p:attrNameLst>
                                      </p:cBhvr>
                                      <p:tavLst>
                                        <p:tav tm="0">
                                          <p:val>
                                            <p:strVal val="#ppt_y+.1"/>
                                          </p:val>
                                        </p:tav>
                                        <p:tav tm="100000">
                                          <p:val>
                                            <p:strVal val="#ppt_y"/>
                                          </p:val>
                                        </p:tav>
                                      </p:tavLst>
                                    </p:anim>
                                  </p:childTnLst>
                                </p:cTn>
                              </p:par>
                            </p:childTnLst>
                          </p:cTn>
                        </p:par>
                        <p:par>
                          <p:cTn id="128" fill="hold">
                            <p:stCondLst>
                              <p:cond delay="15000"/>
                            </p:stCondLst>
                            <p:childTnLst>
                              <p:par>
                                <p:cTn id="129" presetID="22" presetClass="entr" presetSubtype="4" fill="hold" grpId="0" nodeType="after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wipe(down)">
                                      <p:cBhvr>
                                        <p:cTn id="131" dur="750"/>
                                        <p:tgtEl>
                                          <p:spTgt spid="32"/>
                                        </p:tgtEl>
                                      </p:cBhvr>
                                    </p:animEffect>
                                  </p:childTnLst>
                                </p:cTn>
                              </p:par>
                            </p:childTnLst>
                          </p:cTn>
                        </p:par>
                        <p:par>
                          <p:cTn id="132" fill="hold">
                            <p:stCondLst>
                              <p:cond delay="15750"/>
                            </p:stCondLst>
                            <p:childTnLst>
                              <p:par>
                                <p:cTn id="133" presetID="22" presetClass="entr" presetSubtype="2"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wipe(right)">
                                      <p:cBhvr>
                                        <p:cTn id="135" dur="500"/>
                                        <p:tgtEl>
                                          <p:spTgt spid="33"/>
                                        </p:tgtEl>
                                      </p:cBhvr>
                                    </p:animEffect>
                                  </p:childTnLst>
                                </p:cTn>
                              </p:par>
                            </p:childTnLst>
                          </p:cTn>
                        </p:par>
                        <p:par>
                          <p:cTn id="136" fill="hold">
                            <p:stCondLst>
                              <p:cond delay="16250"/>
                            </p:stCondLst>
                            <p:childTnLst>
                              <p:par>
                                <p:cTn id="137" presetID="42" presetClass="entr" presetSubtype="0" fill="hold" grpId="0" nodeType="after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1000"/>
                                        <p:tgtEl>
                                          <p:spTgt spid="15"/>
                                        </p:tgtEl>
                                      </p:cBhvr>
                                    </p:animEffect>
                                    <p:anim calcmode="lin" valueType="num">
                                      <p:cBhvr>
                                        <p:cTn id="140" dur="1000" fill="hold"/>
                                        <p:tgtEl>
                                          <p:spTgt spid="15"/>
                                        </p:tgtEl>
                                        <p:attrNameLst>
                                          <p:attrName>ppt_x</p:attrName>
                                        </p:attrNameLst>
                                      </p:cBhvr>
                                      <p:tavLst>
                                        <p:tav tm="0">
                                          <p:val>
                                            <p:strVal val="#ppt_x"/>
                                          </p:val>
                                        </p:tav>
                                        <p:tav tm="100000">
                                          <p:val>
                                            <p:strVal val="#ppt_x"/>
                                          </p:val>
                                        </p:tav>
                                      </p:tavLst>
                                    </p:anim>
                                    <p:anim calcmode="lin" valueType="num">
                                      <p:cBhvr>
                                        <p:cTn id="141" dur="1000" fill="hold"/>
                                        <p:tgtEl>
                                          <p:spTgt spid="15"/>
                                        </p:tgtEl>
                                        <p:attrNameLst>
                                          <p:attrName>ppt_y</p:attrName>
                                        </p:attrNameLst>
                                      </p:cBhvr>
                                      <p:tavLst>
                                        <p:tav tm="0">
                                          <p:val>
                                            <p:strVal val="#ppt_y+.1"/>
                                          </p:val>
                                        </p:tav>
                                        <p:tav tm="100000">
                                          <p:val>
                                            <p:strVal val="#ppt_y"/>
                                          </p:val>
                                        </p:tav>
                                      </p:tavLst>
                                    </p:anim>
                                  </p:childTnLst>
                                </p:cTn>
                              </p:par>
                            </p:childTnLst>
                          </p:cTn>
                        </p:par>
                        <p:par>
                          <p:cTn id="142" fill="hold">
                            <p:stCondLst>
                              <p:cond delay="17250"/>
                            </p:stCondLst>
                            <p:childTnLst>
                              <p:par>
                                <p:cTn id="143" presetID="22" presetClass="entr" presetSubtype="4"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wipe(down)">
                                      <p:cBhvr>
                                        <p:cTn id="145" dur="750"/>
                                        <p:tgtEl>
                                          <p:spTgt spid="34"/>
                                        </p:tgtEl>
                                      </p:cBhvr>
                                    </p:animEffect>
                                  </p:childTnLst>
                                </p:cTn>
                              </p:par>
                            </p:childTnLst>
                          </p:cTn>
                        </p:par>
                        <p:par>
                          <p:cTn id="146" fill="hold">
                            <p:stCondLst>
                              <p:cond delay="18000"/>
                            </p:stCondLst>
                            <p:childTnLst>
                              <p:par>
                                <p:cTn id="147" presetID="22" presetClass="entr" presetSubtype="2" fill="hold" grpId="0" nodeType="after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right)">
                                      <p:cBhvr>
                                        <p:cTn id="149" dur="500"/>
                                        <p:tgtEl>
                                          <p:spTgt spid="35"/>
                                        </p:tgtEl>
                                      </p:cBhvr>
                                    </p:animEffect>
                                  </p:childTnLst>
                                </p:cTn>
                              </p:par>
                            </p:childTnLst>
                          </p:cTn>
                        </p:par>
                        <p:par>
                          <p:cTn id="150" fill="hold">
                            <p:stCondLst>
                              <p:cond delay="18500"/>
                            </p:stCondLst>
                            <p:childTnLst>
                              <p:par>
                                <p:cTn id="151" presetID="42" presetClass="entr" presetSubtype="0" fill="hold" grpId="0" nodeType="afterEffect">
                                  <p:stCondLst>
                                    <p:cond delay="0"/>
                                  </p:stCondLst>
                                  <p:childTnLst>
                                    <p:set>
                                      <p:cBhvr>
                                        <p:cTn id="152" dur="1" fill="hold">
                                          <p:stCondLst>
                                            <p:cond delay="0"/>
                                          </p:stCondLst>
                                        </p:cTn>
                                        <p:tgtEl>
                                          <p:spTgt spid="16"/>
                                        </p:tgtEl>
                                        <p:attrNameLst>
                                          <p:attrName>style.visibility</p:attrName>
                                        </p:attrNameLst>
                                      </p:cBhvr>
                                      <p:to>
                                        <p:strVal val="visible"/>
                                      </p:to>
                                    </p:set>
                                    <p:animEffect transition="in" filter="fade">
                                      <p:cBhvr>
                                        <p:cTn id="153" dur="1000"/>
                                        <p:tgtEl>
                                          <p:spTgt spid="16"/>
                                        </p:tgtEl>
                                      </p:cBhvr>
                                    </p:animEffect>
                                    <p:anim calcmode="lin" valueType="num">
                                      <p:cBhvr>
                                        <p:cTn id="154" dur="1000" fill="hold"/>
                                        <p:tgtEl>
                                          <p:spTgt spid="16"/>
                                        </p:tgtEl>
                                        <p:attrNameLst>
                                          <p:attrName>ppt_x</p:attrName>
                                        </p:attrNameLst>
                                      </p:cBhvr>
                                      <p:tavLst>
                                        <p:tav tm="0">
                                          <p:val>
                                            <p:strVal val="#ppt_x"/>
                                          </p:val>
                                        </p:tav>
                                        <p:tav tm="100000">
                                          <p:val>
                                            <p:strVal val="#ppt_x"/>
                                          </p:val>
                                        </p:tav>
                                      </p:tavLst>
                                    </p:anim>
                                    <p:anim calcmode="lin" valueType="num">
                                      <p:cBhvr>
                                        <p:cTn id="155" dur="1000" fill="hold"/>
                                        <p:tgtEl>
                                          <p:spTgt spid="16"/>
                                        </p:tgtEl>
                                        <p:attrNameLst>
                                          <p:attrName>ppt_y</p:attrName>
                                        </p:attrNameLst>
                                      </p:cBhvr>
                                      <p:tavLst>
                                        <p:tav tm="0">
                                          <p:val>
                                            <p:strVal val="#ppt_y+.1"/>
                                          </p:val>
                                        </p:tav>
                                        <p:tav tm="100000">
                                          <p:val>
                                            <p:strVal val="#ppt_y"/>
                                          </p:val>
                                        </p:tav>
                                      </p:tavLst>
                                    </p:anim>
                                  </p:childTnLst>
                                </p:cTn>
                              </p:par>
                              <p:par>
                                <p:cTn id="156" presetID="22" presetClass="entr" presetSubtype="1" fill="hold" grpId="0" nodeType="withEffect">
                                  <p:stCondLst>
                                    <p:cond delay="0"/>
                                  </p:stCondLst>
                                  <p:childTnLst>
                                    <p:set>
                                      <p:cBhvr>
                                        <p:cTn id="157" dur="1" fill="hold">
                                          <p:stCondLst>
                                            <p:cond delay="0"/>
                                          </p:stCondLst>
                                        </p:cTn>
                                        <p:tgtEl>
                                          <p:spTgt spid="17"/>
                                        </p:tgtEl>
                                        <p:attrNameLst>
                                          <p:attrName>style.visibility</p:attrName>
                                        </p:attrNameLst>
                                      </p:cBhvr>
                                      <p:to>
                                        <p:strVal val="visible"/>
                                      </p:to>
                                    </p:set>
                                    <p:animEffect transition="in" filter="wipe(up)">
                                      <p:cBhvr>
                                        <p:cTn id="158" dur="500"/>
                                        <p:tgtEl>
                                          <p:spTgt spid="17"/>
                                        </p:tgtEl>
                                      </p:cBhvr>
                                    </p:animEffect>
                                  </p:childTnLst>
                                </p:cTn>
                              </p:par>
                              <p:par>
                                <p:cTn id="159" presetID="22" presetClass="entr" presetSubtype="1" fill="hold" grpId="0" nodeType="withEffect">
                                  <p:stCondLst>
                                    <p:cond delay="0"/>
                                  </p:stCondLst>
                                  <p:childTnLst>
                                    <p:set>
                                      <p:cBhvr>
                                        <p:cTn id="160" dur="1" fill="hold">
                                          <p:stCondLst>
                                            <p:cond delay="0"/>
                                          </p:stCondLst>
                                        </p:cTn>
                                        <p:tgtEl>
                                          <p:spTgt spid="36"/>
                                        </p:tgtEl>
                                        <p:attrNameLst>
                                          <p:attrName>style.visibility</p:attrName>
                                        </p:attrNameLst>
                                      </p:cBhvr>
                                      <p:to>
                                        <p:strVal val="visible"/>
                                      </p:to>
                                    </p:set>
                                    <p:animEffect transition="in" filter="wipe(up)">
                                      <p:cBhvr>
                                        <p:cTn id="161" dur="500"/>
                                        <p:tgtEl>
                                          <p:spTgt spid="36"/>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37"/>
                                        </p:tgtEl>
                                        <p:attrNameLst>
                                          <p:attrName>style.visibility</p:attrName>
                                        </p:attrNameLst>
                                      </p:cBhvr>
                                      <p:to>
                                        <p:strVal val="visible"/>
                                      </p:to>
                                    </p:set>
                                    <p:animEffect transition="in" filter="wipe(up)">
                                      <p:cBhvr>
                                        <p:cTn id="164" dur="500"/>
                                        <p:tgtEl>
                                          <p:spTgt spid="37"/>
                                        </p:tgtEl>
                                      </p:cBhvr>
                                    </p:animEffect>
                                  </p:childTnLst>
                                </p:cTn>
                              </p:par>
                              <p:par>
                                <p:cTn id="165" presetID="22" presetClass="entr" presetSubtype="1" fill="hold" grpId="0" nodeType="with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wipe(up)">
                                      <p:cBhvr>
                                        <p:cTn id="167" dur="500"/>
                                        <p:tgtEl>
                                          <p:spTgt spid="38"/>
                                        </p:tgtEl>
                                      </p:cBhvr>
                                    </p:animEffect>
                                  </p:childTnLst>
                                </p:cTn>
                              </p:par>
                            </p:childTnLst>
                          </p:cTn>
                        </p:par>
                        <p:par>
                          <p:cTn id="168" fill="hold">
                            <p:stCondLst>
                              <p:cond delay="19500"/>
                            </p:stCondLst>
                            <p:childTnLst>
                              <p:par>
                                <p:cTn id="169" presetID="16" presetClass="entr" presetSubtype="21" fill="hold" grpId="0" nodeType="afterEffect">
                                  <p:stCondLst>
                                    <p:cond delay="0"/>
                                  </p:stCondLst>
                                  <p:childTnLst>
                                    <p:set>
                                      <p:cBhvr>
                                        <p:cTn id="170" dur="1" fill="hold">
                                          <p:stCondLst>
                                            <p:cond delay="0"/>
                                          </p:stCondLst>
                                        </p:cTn>
                                        <p:tgtEl>
                                          <p:spTgt spid="8"/>
                                        </p:tgtEl>
                                        <p:attrNameLst>
                                          <p:attrName>style.visibility</p:attrName>
                                        </p:attrNameLst>
                                      </p:cBhvr>
                                      <p:to>
                                        <p:strVal val="visible"/>
                                      </p:to>
                                    </p:set>
                                    <p:animEffect transition="in" filter="barn(inVertical)">
                                      <p:cBhvr>
                                        <p:cTn id="171" dur="750"/>
                                        <p:tgtEl>
                                          <p:spTgt spid="8"/>
                                        </p:tgtEl>
                                      </p:cBhvr>
                                    </p:animEffect>
                                  </p:childTnLst>
                                </p:cTn>
                              </p:par>
                              <p:par>
                                <p:cTn id="172" presetID="16" presetClass="entr" presetSubtype="21" fill="hold" grpId="0" nodeType="withEffect">
                                  <p:stCondLst>
                                    <p:cond delay="0"/>
                                  </p:stCondLst>
                                  <p:childTnLst>
                                    <p:set>
                                      <p:cBhvr>
                                        <p:cTn id="173" dur="1" fill="hold">
                                          <p:stCondLst>
                                            <p:cond delay="0"/>
                                          </p:stCondLst>
                                        </p:cTn>
                                        <p:tgtEl>
                                          <p:spTgt spid="9"/>
                                        </p:tgtEl>
                                        <p:attrNameLst>
                                          <p:attrName>style.visibility</p:attrName>
                                        </p:attrNameLst>
                                      </p:cBhvr>
                                      <p:to>
                                        <p:strVal val="visible"/>
                                      </p:to>
                                    </p:set>
                                    <p:animEffect transition="in" filter="barn(inVertical)">
                                      <p:cBhvr>
                                        <p:cTn id="174" dur="750"/>
                                        <p:tgtEl>
                                          <p:spTgt spid="9"/>
                                        </p:tgtEl>
                                      </p:cBhvr>
                                    </p:animEffect>
                                  </p:childTnLst>
                                </p:cTn>
                              </p:par>
                              <p:par>
                                <p:cTn id="175" presetID="16" presetClass="entr" presetSubtype="21" fill="hold" grpId="0" nodeType="withEffect">
                                  <p:stCondLst>
                                    <p:cond delay="0"/>
                                  </p:stCondLst>
                                  <p:childTnLst>
                                    <p:set>
                                      <p:cBhvr>
                                        <p:cTn id="176" dur="1" fill="hold">
                                          <p:stCondLst>
                                            <p:cond delay="0"/>
                                          </p:stCondLst>
                                        </p:cTn>
                                        <p:tgtEl>
                                          <p:spTgt spid="10"/>
                                        </p:tgtEl>
                                        <p:attrNameLst>
                                          <p:attrName>style.visibility</p:attrName>
                                        </p:attrNameLst>
                                      </p:cBhvr>
                                      <p:to>
                                        <p:strVal val="visible"/>
                                      </p:to>
                                    </p:set>
                                    <p:animEffect transition="in" filter="barn(inVertical)">
                                      <p:cBhvr>
                                        <p:cTn id="177" dur="750"/>
                                        <p:tgtEl>
                                          <p:spTgt spid="10"/>
                                        </p:tgtEl>
                                      </p:cBhvr>
                                    </p:animEffect>
                                  </p:childTnLst>
                                </p:cTn>
                              </p:par>
                              <p:par>
                                <p:cTn id="178" presetID="16" presetClass="entr" presetSubtype="21" fill="hold" grpId="0" nodeType="withEffect">
                                  <p:stCondLst>
                                    <p:cond delay="0"/>
                                  </p:stCondLst>
                                  <p:childTnLst>
                                    <p:set>
                                      <p:cBhvr>
                                        <p:cTn id="179" dur="1" fill="hold">
                                          <p:stCondLst>
                                            <p:cond delay="0"/>
                                          </p:stCondLst>
                                        </p:cTn>
                                        <p:tgtEl>
                                          <p:spTgt spid="11"/>
                                        </p:tgtEl>
                                        <p:attrNameLst>
                                          <p:attrName>style.visibility</p:attrName>
                                        </p:attrNameLst>
                                      </p:cBhvr>
                                      <p:to>
                                        <p:strVal val="visible"/>
                                      </p:to>
                                    </p:set>
                                    <p:animEffect transition="in" filter="barn(inVertical)">
                                      <p:cBhvr>
                                        <p:cTn id="180" dur="750"/>
                                        <p:tgtEl>
                                          <p:spTgt spid="11"/>
                                        </p:tgtEl>
                                      </p:cBhvr>
                                    </p:animEffect>
                                  </p:childTnLst>
                                </p:cTn>
                              </p:par>
                              <p:par>
                                <p:cTn id="181" presetID="16" presetClass="entr" presetSubtype="21"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animEffect transition="in" filter="barn(inVertical)">
                                      <p:cBhvr>
                                        <p:cTn id="183" dur="750"/>
                                        <p:tgtEl>
                                          <p:spTgt spid="12"/>
                                        </p:tgtEl>
                                      </p:cBhvr>
                                    </p:animEffect>
                                  </p:childTnLst>
                                </p:cTn>
                              </p:par>
                            </p:childTnLst>
                          </p:cTn>
                        </p:par>
                        <p:par>
                          <p:cTn id="184" fill="hold">
                            <p:stCondLst>
                              <p:cond delay="20250"/>
                            </p:stCondLst>
                            <p:childTnLst>
                              <p:par>
                                <p:cTn id="185" presetID="42" presetClass="entr" presetSubtype="0" fill="hold" grpId="0" nodeType="afterEffect">
                                  <p:stCondLst>
                                    <p:cond delay="0"/>
                                  </p:stCondLst>
                                  <p:childTnLst>
                                    <p:set>
                                      <p:cBhvr>
                                        <p:cTn id="186" dur="1" fill="hold">
                                          <p:stCondLst>
                                            <p:cond delay="0"/>
                                          </p:stCondLst>
                                        </p:cTn>
                                        <p:tgtEl>
                                          <p:spTgt spid="39"/>
                                        </p:tgtEl>
                                        <p:attrNameLst>
                                          <p:attrName>style.visibility</p:attrName>
                                        </p:attrNameLst>
                                      </p:cBhvr>
                                      <p:to>
                                        <p:strVal val="visible"/>
                                      </p:to>
                                    </p:set>
                                    <p:animEffect transition="in" filter="fade">
                                      <p:cBhvr>
                                        <p:cTn id="187" dur="1000"/>
                                        <p:tgtEl>
                                          <p:spTgt spid="39"/>
                                        </p:tgtEl>
                                      </p:cBhvr>
                                    </p:animEffect>
                                    <p:anim calcmode="lin" valueType="num">
                                      <p:cBhvr>
                                        <p:cTn id="188" dur="1000" fill="hold"/>
                                        <p:tgtEl>
                                          <p:spTgt spid="39"/>
                                        </p:tgtEl>
                                        <p:attrNameLst>
                                          <p:attrName>ppt_x</p:attrName>
                                        </p:attrNameLst>
                                      </p:cBhvr>
                                      <p:tavLst>
                                        <p:tav tm="0">
                                          <p:val>
                                            <p:strVal val="#ppt_x"/>
                                          </p:val>
                                        </p:tav>
                                        <p:tav tm="100000">
                                          <p:val>
                                            <p:strVal val="#ppt_x"/>
                                          </p:val>
                                        </p:tav>
                                      </p:tavLst>
                                    </p:anim>
                                    <p:anim calcmode="lin" valueType="num">
                                      <p:cBhvr>
                                        <p:cTn id="189" dur="1000" fill="hold"/>
                                        <p:tgtEl>
                                          <p:spTgt spid="39"/>
                                        </p:tgtEl>
                                        <p:attrNameLst>
                                          <p:attrName>ppt_y</p:attrName>
                                        </p:attrNameLst>
                                      </p:cBhvr>
                                      <p:tavLst>
                                        <p:tav tm="0">
                                          <p:val>
                                            <p:strVal val="#ppt_y+.1"/>
                                          </p:val>
                                        </p:tav>
                                        <p:tav tm="100000">
                                          <p:val>
                                            <p:strVal val="#ppt_y"/>
                                          </p:val>
                                        </p:tav>
                                      </p:tavLst>
                                    </p:anim>
                                  </p:childTnLst>
                                </p:cTn>
                              </p:par>
                            </p:childTnLst>
                          </p:cTn>
                        </p:par>
                        <p:par>
                          <p:cTn id="190" fill="hold">
                            <p:stCondLst>
                              <p:cond delay="21250"/>
                            </p:stCondLst>
                            <p:childTnLst>
                              <p:par>
                                <p:cTn id="191" presetID="22" presetClass="entr" presetSubtype="1" fill="hold" grpId="0" nodeType="afterEffect">
                                  <p:stCondLst>
                                    <p:cond delay="0"/>
                                  </p:stCondLst>
                                  <p:childTnLst>
                                    <p:set>
                                      <p:cBhvr>
                                        <p:cTn id="192" dur="1" fill="hold">
                                          <p:stCondLst>
                                            <p:cond delay="0"/>
                                          </p:stCondLst>
                                        </p:cTn>
                                        <p:tgtEl>
                                          <p:spTgt spid="40"/>
                                        </p:tgtEl>
                                        <p:attrNameLst>
                                          <p:attrName>style.visibility</p:attrName>
                                        </p:attrNameLst>
                                      </p:cBhvr>
                                      <p:to>
                                        <p:strVal val="visible"/>
                                      </p:to>
                                    </p:set>
                                    <p:animEffect transition="in" filter="wipe(up)">
                                      <p:cBhvr>
                                        <p:cTn id="19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Graphic spid="6" grpId="0">
        <p:bldSub>
          <a:bldChart bld="categoryEl"/>
        </p:bldSub>
      </p:bldGraphic>
      <p:bldP spid="8" grpId="0"/>
      <p:bldP spid="9" grpId="0"/>
      <p:bldP spid="10" grpId="0"/>
      <p:bldP spid="11" grpId="0"/>
      <p:bldP spid="12" grpId="0"/>
      <p:bldP spid="13" grpId="0" animBg="1"/>
      <p:bldP spid="14" grpId="0" animBg="1"/>
      <p:bldP spid="15" grpId="0" animBg="1"/>
      <p:bldP spid="16" grpId="0" animBg="1"/>
      <p:bldP spid="17"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animBg="1"/>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46</a:t>
            </a:fld>
            <a:endParaRPr lang="id-ID" sz="1200" dirty="0">
              <a:solidFill>
                <a:schemeClr val="bg1">
                  <a:lumMod val="65000"/>
                </a:schemeClr>
              </a:solidFill>
            </a:endParaRPr>
          </a:p>
        </p:txBody>
      </p:sp>
      <p:sp>
        <p:nvSpPr>
          <p:cNvPr id="3" name="Content Placeholder 2"/>
          <p:cNvSpPr txBox="1">
            <a:spLocks/>
          </p:cNvSpPr>
          <p:nvPr/>
        </p:nvSpPr>
        <p:spPr>
          <a:xfrm>
            <a:off x="745589" y="454319"/>
            <a:ext cx="635859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3600" dirty="0" smtClean="0">
                <a:solidFill>
                  <a:schemeClr val="bg1">
                    <a:lumMod val="50000"/>
                  </a:schemeClr>
                </a:solidFill>
                <a:latin typeface="Lato" panose="020F0502020204030203" pitchFamily="34" charset="0"/>
                <a:ea typeface="Roboto" panose="02000000000000000000" pitchFamily="2" charset="0"/>
              </a:rPr>
              <a:t>Line Chart</a:t>
            </a:r>
            <a:endParaRPr lang="en-US" sz="1200" dirty="0">
              <a:solidFill>
                <a:schemeClr val="bg1">
                  <a:lumMod val="50000"/>
                </a:schemeClr>
              </a:solidFill>
              <a:ea typeface="Roboto" panose="02000000000000000000" pitchFamily="2" charset="0"/>
            </a:endParaRPr>
          </a:p>
        </p:txBody>
      </p:sp>
      <p:sp>
        <p:nvSpPr>
          <p:cNvPr id="5" name="Content Placeholder 2"/>
          <p:cNvSpPr txBox="1">
            <a:spLocks/>
          </p:cNvSpPr>
          <p:nvPr/>
        </p:nvSpPr>
        <p:spPr>
          <a:xfrm>
            <a:off x="754971" y="1055078"/>
            <a:ext cx="5322272" cy="4360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200" dirty="0" smtClean="0">
                <a:solidFill>
                  <a:schemeClr val="bg1">
                    <a:lumMod val="75000"/>
                  </a:schemeClr>
                </a:solidFill>
                <a:ea typeface="Roboto" panose="02000000000000000000" pitchFamily="2" charset="0"/>
              </a:rPr>
              <a:t>Du</a:t>
            </a:r>
            <a:r>
              <a:rPr lang="en-US" sz="1200" dirty="0" err="1" smtClean="0">
                <a:solidFill>
                  <a:schemeClr val="bg1">
                    <a:lumMod val="75000"/>
                  </a:schemeClr>
                </a:solidFill>
                <a:ea typeface="Roboto" panose="02000000000000000000" pitchFamily="2" charset="0"/>
              </a:rPr>
              <a:t>mmy</a:t>
            </a:r>
            <a:r>
              <a:rPr lang="en-US" sz="1200" dirty="0" smtClean="0">
                <a:solidFill>
                  <a:schemeClr val="bg1">
                    <a:lumMod val="75000"/>
                  </a:schemeClr>
                </a:solidFill>
                <a:ea typeface="Roboto" panose="02000000000000000000" pitchFamily="2" charset="0"/>
              </a:rPr>
              <a:t> text ever since the 1500s when an </a:t>
            </a:r>
            <a:r>
              <a:rPr lang="en-US" sz="1200" dirty="0" smtClean="0">
                <a:solidFill>
                  <a:schemeClr val="accent5"/>
                </a:solidFill>
                <a:ea typeface="Roboto" panose="02000000000000000000" pitchFamily="2" charset="0"/>
              </a:rPr>
              <a:t>unknown printer took a galley</a:t>
            </a:r>
            <a:r>
              <a:rPr lang="id-ID" sz="1200" dirty="0" smtClean="0">
                <a:solidFill>
                  <a:schemeClr val="accent5"/>
                </a:solidFill>
                <a:ea typeface="Roboto" panose="02000000000000000000" pitchFamily="2" charset="0"/>
              </a:rPr>
              <a:t>.</a:t>
            </a:r>
            <a:endParaRPr lang="en-US" sz="1200" dirty="0">
              <a:solidFill>
                <a:schemeClr val="accent5"/>
              </a:solidFill>
              <a:ea typeface="Roboto" panose="02000000000000000000" pitchFamily="2" charset="0"/>
            </a:endParaRPr>
          </a:p>
        </p:txBody>
      </p:sp>
      <p:graphicFrame>
        <p:nvGraphicFramePr>
          <p:cNvPr id="6" name="Chart 5"/>
          <p:cNvGraphicFramePr/>
          <p:nvPr>
            <p:extLst>
              <p:ext uri="{D42A27DB-BD31-4B8C-83A1-F6EECF244321}">
                <p14:modId xmlns:p14="http://schemas.microsoft.com/office/powerpoint/2010/main" val="835554477"/>
              </p:ext>
            </p:extLst>
          </p:nvPr>
        </p:nvGraphicFramePr>
        <p:xfrm>
          <a:off x="865658" y="1839060"/>
          <a:ext cx="10118962" cy="290045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201" y="5102042"/>
            <a:ext cx="10575888" cy="884917"/>
          </a:xfrm>
          <a:prstGeom prst="rect">
            <a:avLst/>
          </a:prstGeom>
          <a:noFill/>
        </p:spPr>
        <p:txBody>
          <a:bodyPr wrap="square" rIns="144000" bIns="36000" numCol="1" spcCol="360000" rtlCol="0">
            <a:spAutoFit/>
          </a:bodyPr>
          <a:lstStyle/>
          <a:p>
            <a:pPr>
              <a:lnSpc>
                <a:spcPct val="150000"/>
              </a:lnSpc>
            </a:pPr>
            <a:r>
              <a:rPr lang="id-ID" sz="1200" dirty="0" smtClean="0">
                <a:solidFill>
                  <a:schemeClr val="bg1">
                    <a:lumMod val="65000"/>
                  </a:schemeClr>
                </a:solidFill>
                <a:ea typeface="Roboto" panose="02000000000000000000" pitchFamily="2" charset="0"/>
              </a:rPr>
              <a:t>B</a:t>
            </a:r>
            <a:r>
              <a:rPr lang="en-US" sz="1200" dirty="0" smtClean="0">
                <a:solidFill>
                  <a:schemeClr val="bg1">
                    <a:lumMod val="65000"/>
                  </a:schemeClr>
                </a:solidFill>
                <a:ea typeface="Roboto" panose="02000000000000000000" pitchFamily="2" charset="0"/>
              </a:rPr>
              <a:t>y </a:t>
            </a:r>
            <a:r>
              <a:rPr lang="en-US" sz="1200" dirty="0">
                <a:solidFill>
                  <a:schemeClr val="bg1">
                    <a:lumMod val="65000"/>
                  </a:schemeClr>
                </a:solidFill>
                <a:ea typeface="Roboto" panose="02000000000000000000" pitchFamily="2" charset="0"/>
              </a:rPr>
              <a:t>injected humor, or randomized words which don't look even slightly </a:t>
            </a:r>
            <a:r>
              <a:rPr lang="en-US" sz="1200" dirty="0" smtClean="0">
                <a:solidFill>
                  <a:schemeClr val="bg1">
                    <a:lumMod val="65000"/>
                  </a:schemeClr>
                </a:solidFill>
                <a:ea typeface="Roboto" panose="02000000000000000000" pitchFamily="2" charset="0"/>
              </a:rPr>
              <a:t>believable.</a:t>
            </a:r>
            <a:r>
              <a:rPr lang="id-ID" sz="1200" dirty="0" smtClean="0">
                <a:solidFill>
                  <a:schemeClr val="bg1">
                    <a:lumMod val="65000"/>
                  </a:schemeClr>
                </a:solidFill>
                <a:ea typeface="Roboto" panose="02000000000000000000" pitchFamily="2" charset="0"/>
              </a:rPr>
              <a:t> </a:t>
            </a:r>
            <a:r>
              <a:rPr lang="en-US" sz="1200" dirty="0" smtClean="0">
                <a:solidFill>
                  <a:schemeClr val="bg1">
                    <a:lumMod val="65000"/>
                  </a:schemeClr>
                </a:solidFill>
                <a:ea typeface="Roboto" panose="02000000000000000000" pitchFamily="2" charset="0"/>
              </a:rPr>
              <a:t>If </a:t>
            </a:r>
            <a:r>
              <a:rPr lang="en-US" sz="1200" dirty="0">
                <a:solidFill>
                  <a:schemeClr val="bg1">
                    <a:lumMod val="65000"/>
                  </a:schemeClr>
                </a:solidFill>
                <a:ea typeface="Roboto" panose="02000000000000000000" pitchFamily="2" charset="0"/>
              </a:rPr>
              <a:t>you are going to use a passage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you need to be sure there isn't anything embarrassing hidden in the middle of </a:t>
            </a:r>
            <a:r>
              <a:rPr lang="en-US" sz="1200" dirty="0" err="1" smtClean="0">
                <a:solidFill>
                  <a:schemeClr val="bg1">
                    <a:lumMod val="65000"/>
                  </a:schemeClr>
                </a:solidFill>
                <a:ea typeface="Roboto" panose="02000000000000000000" pitchFamily="2" charset="0"/>
              </a:rPr>
              <a:t>tex</a:t>
            </a:r>
            <a:r>
              <a:rPr lang="id-ID" sz="1200" dirty="0" smtClean="0">
                <a:solidFill>
                  <a:schemeClr val="bg1">
                    <a:lumMod val="65000"/>
                  </a:schemeClr>
                </a:solidFill>
                <a:ea typeface="Roboto" panose="02000000000000000000" pitchFamily="2" charset="0"/>
              </a:rPr>
              <a:t>t. </a:t>
            </a:r>
            <a:r>
              <a:rPr lang="en-US" sz="1200" dirty="0">
                <a:solidFill>
                  <a:schemeClr val="bg1">
                    <a:lumMod val="65000"/>
                  </a:schemeClr>
                </a:solidFill>
                <a:ea typeface="Roboto" panose="02000000000000000000" pitchFamily="2" charset="0"/>
              </a:rPr>
              <a:t>There are many variations of passages of </a:t>
            </a:r>
            <a:r>
              <a:rPr lang="en-US" sz="1200" dirty="0" err="1">
                <a:solidFill>
                  <a:schemeClr val="bg1">
                    <a:lumMod val="65000"/>
                  </a:schemeClr>
                </a:solidFill>
                <a:ea typeface="Roboto" panose="02000000000000000000" pitchFamily="2" charset="0"/>
              </a:rPr>
              <a:t>Lorem</a:t>
            </a:r>
            <a:r>
              <a:rPr lang="en-US" sz="1200" dirty="0">
                <a:solidFill>
                  <a:schemeClr val="bg1">
                    <a:lumMod val="65000"/>
                  </a:schemeClr>
                </a:solidFill>
                <a:ea typeface="Roboto" panose="02000000000000000000" pitchFamily="2" charset="0"/>
              </a:rPr>
              <a:t> </a:t>
            </a:r>
            <a:r>
              <a:rPr lang="en-US" sz="1200" dirty="0" err="1">
                <a:solidFill>
                  <a:schemeClr val="bg1">
                    <a:lumMod val="65000"/>
                  </a:schemeClr>
                </a:solidFill>
                <a:ea typeface="Roboto" panose="02000000000000000000" pitchFamily="2" charset="0"/>
              </a:rPr>
              <a:t>Ipsum</a:t>
            </a:r>
            <a:r>
              <a:rPr lang="en-US" sz="1200" dirty="0">
                <a:solidFill>
                  <a:schemeClr val="bg1">
                    <a:lumMod val="65000"/>
                  </a:schemeClr>
                </a:solidFill>
                <a:ea typeface="Roboto" panose="02000000000000000000" pitchFamily="2" charset="0"/>
              </a:rPr>
              <a:t> available, but the majority have suffered alteration in some form, by injected humor, or randomized words which don't look even slightly believable</a:t>
            </a:r>
            <a:r>
              <a:rPr lang="en-US" sz="1200" dirty="0" smtClean="0">
                <a:solidFill>
                  <a:schemeClr val="bg1">
                    <a:lumMod val="65000"/>
                  </a:schemeClr>
                </a:solidFill>
                <a:ea typeface="Roboto" panose="02000000000000000000" pitchFamily="2" charset="0"/>
              </a:rPr>
              <a:t>.</a:t>
            </a:r>
            <a:endParaRPr lang="en-US" sz="1200" i="1"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4978944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4" dur="2000"/>
                                        <p:tgtEl>
                                          <p:spTgt spid="6">
                                            <p:graphicEl>
                                              <a:chart seriesIdx="-3" categoryIdx="-3" bldStep="gridLegend"/>
                                            </p:graphicEl>
                                          </p:spTgt>
                                        </p:tgtEl>
                                      </p:cBhvr>
                                    </p:animEffect>
                                  </p:childTnLst>
                                </p:cTn>
                              </p:par>
                              <p:par>
                                <p:cTn id="15" presetID="22" presetClass="entr" presetSubtype="8" fill="hold" grpId="0" nodeType="withEffect">
                                  <p:stCondLst>
                                    <p:cond delay="2500"/>
                                  </p:stCondLst>
                                  <p:childTnLst>
                                    <p:set>
                                      <p:cBhvr>
                                        <p:cTn id="1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7" dur="2000"/>
                                        <p:tgtEl>
                                          <p:spTgt spid="6">
                                            <p:graphicEl>
                                              <a:chart seriesIdx="0" categoryIdx="-4" bldStep="series"/>
                                            </p:graphicEl>
                                          </p:spTgt>
                                        </p:tgtEl>
                                      </p:cBhvr>
                                    </p:animEffect>
                                  </p:childTnLst>
                                </p:cTn>
                              </p:par>
                              <p:par>
                                <p:cTn id="18" presetID="22" presetClass="entr" presetSubtype="8" fill="hold" grpId="0" nodeType="withEffect">
                                  <p:stCondLst>
                                    <p:cond delay="4500"/>
                                  </p:stCondLst>
                                  <p:childTnLst>
                                    <p:set>
                                      <p:cBhvr>
                                        <p:cTn id="19"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0" dur="2000"/>
                                        <p:tgtEl>
                                          <p:spTgt spid="6">
                                            <p:graphicEl>
                                              <a:chart seriesIdx="1" categoryIdx="-4" bldStep="series"/>
                                            </p:graphicEl>
                                          </p:spTgt>
                                        </p:tgtEl>
                                      </p:cBhvr>
                                    </p:animEffect>
                                  </p:childTnLst>
                                </p:cTn>
                              </p:par>
                            </p:childTnLst>
                          </p:cTn>
                        </p:par>
                        <p:par>
                          <p:cTn id="21" fill="hold">
                            <p:stCondLst>
                              <p:cond delay="7250"/>
                            </p:stCondLst>
                            <p:childTnLst>
                              <p:par>
                                <p:cTn id="22" presetID="22" presetClass="entr" presetSubtype="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Graphic spid="6" grpId="0">
        <p:bldSub>
          <a:bldChart bld="series"/>
        </p:bldSub>
      </p:bldGraphic>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47</a:t>
            </a:fld>
            <a:endParaRPr lang="id-ID" sz="1200" dirty="0">
              <a:solidFill>
                <a:schemeClr val="bg1">
                  <a:lumMod val="65000"/>
                </a:schemeClr>
              </a:solidFill>
            </a:endParaRPr>
          </a:p>
        </p:txBody>
      </p:sp>
      <p:sp>
        <p:nvSpPr>
          <p:cNvPr id="6" name="TextBox 5"/>
          <p:cNvSpPr txBox="1"/>
          <p:nvPr/>
        </p:nvSpPr>
        <p:spPr>
          <a:xfrm>
            <a:off x="1267320" y="2726359"/>
            <a:ext cx="9597739" cy="3360338"/>
          </a:xfrm>
          <a:prstGeom prst="rect">
            <a:avLst/>
          </a:prstGeom>
          <a:noFill/>
        </p:spPr>
        <p:txBody>
          <a:bodyPr wrap="square" rIns="144000" bIns="36000" numCol="1" spcCol="360000" rtlCol="0">
            <a:spAutoFit/>
          </a:bodyPr>
          <a:lstStyle/>
          <a:p>
            <a:pPr algn="ctr">
              <a:lnSpc>
                <a:spcPct val="150000"/>
              </a:lnSpc>
            </a:pPr>
            <a:r>
              <a:rPr lang="id-ID" sz="4000" b="1" dirty="0" smtClean="0">
                <a:solidFill>
                  <a:schemeClr val="accent5"/>
                </a:solidFill>
                <a:latin typeface="Lato" panose="020F0502020204030203" pitchFamily="34" charset="0"/>
                <a:ea typeface="Roboto" panose="02000000000000000000" pitchFamily="2" charset="0"/>
              </a:rPr>
              <a:t>TEXT MASSAGE</a:t>
            </a:r>
          </a:p>
          <a:p>
            <a:pPr algn="ctr">
              <a:lnSpc>
                <a:spcPct val="150000"/>
              </a:lnSpc>
            </a:pPr>
            <a:r>
              <a:rPr lang="en-US" sz="1400" dirty="0" smtClean="0">
                <a:solidFill>
                  <a:schemeClr val="bg1">
                    <a:lumMod val="50000"/>
                  </a:schemeClr>
                </a:solidFill>
                <a:ea typeface="Roboto" panose="02000000000000000000" pitchFamily="2" charset="0"/>
              </a:rPr>
              <a:t>Contrary to popular belief It has roots in a piece of classical Latin literature from 45 BC. </a:t>
            </a:r>
          </a:p>
          <a:p>
            <a:pPr algn="ctr">
              <a:lnSpc>
                <a:spcPct val="150000"/>
              </a:lnSpc>
            </a:pPr>
            <a:endParaRPr lang="en-US" sz="1400" dirty="0">
              <a:solidFill>
                <a:schemeClr val="bg1">
                  <a:lumMod val="50000"/>
                </a:schemeClr>
              </a:solidFill>
              <a:ea typeface="Roboto" panose="02000000000000000000" pitchFamily="2" charset="0"/>
            </a:endParaRPr>
          </a:p>
          <a:p>
            <a:pPr algn="ctr">
              <a:lnSpc>
                <a:spcPct val="150000"/>
              </a:lnSpc>
            </a:pPr>
            <a:r>
              <a:rPr lang="en-US" sz="1200" dirty="0">
                <a:solidFill>
                  <a:schemeClr val="bg1">
                    <a:lumMod val="65000"/>
                  </a:schemeClr>
                </a:solidFill>
                <a:ea typeface="Roboto" panose="02000000000000000000" pitchFamily="2"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a:t>
            </a:r>
            <a:r>
              <a:rPr lang="en-US" sz="1200" dirty="0" smtClean="0">
                <a:solidFill>
                  <a:schemeClr val="bg1">
                    <a:lumMod val="65000"/>
                  </a:schemeClr>
                </a:solidFill>
                <a:ea typeface="Roboto" panose="02000000000000000000" pitchFamily="2" charset="0"/>
              </a:rPr>
              <a:t>text</a:t>
            </a:r>
            <a:r>
              <a:rPr lang="id-ID" sz="1200" dirty="0" smtClean="0">
                <a:solidFill>
                  <a:schemeClr val="bg1">
                    <a:lumMod val="65000"/>
                  </a:schemeClr>
                </a:solidFill>
                <a:ea typeface="Roboto" panose="02000000000000000000" pitchFamily="2" charset="0"/>
              </a:rPr>
              <a:t>.</a:t>
            </a:r>
          </a:p>
          <a:p>
            <a:pPr algn="ctr">
              <a:lnSpc>
                <a:spcPct val="150000"/>
              </a:lnSpc>
            </a:pPr>
            <a:endParaRPr lang="id-ID" sz="1200" dirty="0" smtClean="0">
              <a:solidFill>
                <a:schemeClr val="bg1">
                  <a:lumMod val="65000"/>
                </a:schemeClr>
              </a:solidFill>
              <a:ea typeface="Roboto" panose="02000000000000000000" pitchFamily="2" charset="0"/>
            </a:endParaRPr>
          </a:p>
          <a:p>
            <a:pPr algn="ctr">
              <a:lnSpc>
                <a:spcPct val="150000"/>
              </a:lnSpc>
            </a:pPr>
            <a:endParaRPr lang="id-ID" sz="1200" dirty="0">
              <a:solidFill>
                <a:schemeClr val="bg1">
                  <a:lumMod val="65000"/>
                </a:schemeClr>
              </a:solidFill>
              <a:ea typeface="Roboto" panose="02000000000000000000" pitchFamily="2" charset="0"/>
            </a:endParaRPr>
          </a:p>
          <a:p>
            <a:pPr algn="ctr">
              <a:lnSpc>
                <a:spcPct val="150000"/>
              </a:lnSpc>
            </a:pPr>
            <a:r>
              <a:rPr lang="id-ID" sz="1400" dirty="0" smtClean="0">
                <a:solidFill>
                  <a:schemeClr val="bg1">
                    <a:lumMod val="50000"/>
                  </a:schemeClr>
                </a:solidFill>
                <a:ea typeface="Roboto" panose="02000000000000000000" pitchFamily="2" charset="0"/>
              </a:rPr>
              <a:t>Kakha Kaladze – Advertising Department</a:t>
            </a:r>
          </a:p>
        </p:txBody>
      </p:sp>
      <p:sp>
        <p:nvSpPr>
          <p:cNvPr id="7" name="Oval 6"/>
          <p:cNvSpPr>
            <a:spLocks noChangeAspect="1"/>
          </p:cNvSpPr>
          <p:nvPr/>
        </p:nvSpPr>
        <p:spPr>
          <a:xfrm>
            <a:off x="5274190" y="1026240"/>
            <a:ext cx="1584000" cy="1584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p:nvSpPr>
        <p:spPr>
          <a:xfrm>
            <a:off x="5346190" y="1098240"/>
            <a:ext cx="1440000" cy="14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0865059" y="6086697"/>
            <a:ext cx="1326940" cy="771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0" name="Group 9"/>
          <p:cNvGrpSpPr/>
          <p:nvPr/>
        </p:nvGrpSpPr>
        <p:grpSpPr>
          <a:xfrm>
            <a:off x="-1" y="6754834"/>
            <a:ext cx="12206832" cy="142807"/>
            <a:chOff x="-1" y="194819"/>
            <a:chExt cx="12206832" cy="142807"/>
          </a:xfrm>
        </p:grpSpPr>
        <p:sp>
          <p:nvSpPr>
            <p:cNvPr id="11" name="Rectangle 10"/>
            <p:cNvSpPr/>
            <p:nvPr/>
          </p:nvSpPr>
          <p:spPr>
            <a:xfrm>
              <a:off x="-1" y="194820"/>
              <a:ext cx="2026800" cy="142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2039816" y="194820"/>
              <a:ext cx="2026800" cy="1428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4079633" y="194821"/>
              <a:ext cx="2026800" cy="1406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6119449" y="194820"/>
              <a:ext cx="2026800" cy="1406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8149740" y="194819"/>
              <a:ext cx="2026800" cy="1406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10180031" y="194819"/>
              <a:ext cx="2026800" cy="1406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0459662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childTnLst>
                          </p:cTn>
                        </p:par>
                        <p:par>
                          <p:cTn id="19" fill="hold">
                            <p:stCondLst>
                              <p:cond delay="1500"/>
                            </p:stCondLst>
                            <p:childTnLst>
                              <p:par>
                                <p:cTn id="20" presetID="16" presetClass="entr" presetSubtype="37"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5</a:t>
            </a:fld>
            <a:endParaRPr lang="id-ID" sz="1200" dirty="0">
              <a:solidFill>
                <a:schemeClr val="bg1">
                  <a:lumMod val="65000"/>
                </a:schemeClr>
              </a:solidFill>
            </a:endParaRPr>
          </a:p>
        </p:txBody>
      </p:sp>
      <p:sp>
        <p:nvSpPr>
          <p:cNvPr id="3" name="Content Placeholder 2"/>
          <p:cNvSpPr txBox="1">
            <a:spLocks/>
          </p:cNvSpPr>
          <p:nvPr/>
        </p:nvSpPr>
        <p:spPr>
          <a:xfrm>
            <a:off x="1368962" y="454318"/>
            <a:ext cx="5888701"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4400" dirty="0" smtClean="0">
                <a:solidFill>
                  <a:schemeClr val="accent2">
                    <a:lumMod val="75000"/>
                  </a:schemeClr>
                </a:solidFill>
                <a:ea typeface="Roboto" panose="02000000000000000000" pitchFamily="2" charset="0"/>
              </a:rPr>
              <a:t>Introduction</a:t>
            </a:r>
            <a:endParaRPr lang="en-US" sz="4400" dirty="0">
              <a:solidFill>
                <a:schemeClr val="accent2">
                  <a:lumMod val="75000"/>
                </a:schemeClr>
              </a:solidFill>
              <a:ea typeface="Roboto" panose="02000000000000000000" pitchFamily="2" charset="0"/>
            </a:endParaRPr>
          </a:p>
        </p:txBody>
      </p:sp>
      <p:graphicFrame>
        <p:nvGraphicFramePr>
          <p:cNvPr id="6" name="Chart 5"/>
          <p:cNvGraphicFramePr/>
          <p:nvPr>
            <p:extLst>
              <p:ext uri="{D42A27DB-BD31-4B8C-83A1-F6EECF244321}">
                <p14:modId xmlns:p14="http://schemas.microsoft.com/office/powerpoint/2010/main" val="539363153"/>
              </p:ext>
            </p:extLst>
          </p:nvPr>
        </p:nvGraphicFramePr>
        <p:xfrm>
          <a:off x="7074784" y="1491176"/>
          <a:ext cx="4655717" cy="305852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754971" y="1401966"/>
            <a:ext cx="6004644" cy="4137987"/>
          </a:xfrm>
          <a:prstGeom prst="rect">
            <a:avLst/>
          </a:prstGeom>
          <a:noFill/>
        </p:spPr>
        <p:txBody>
          <a:bodyPr wrap="square" rIns="144000" bIns="36000" numCol="1" spcCol="360000" rtlCol="0">
            <a:spAutoFit/>
          </a:bodyPr>
          <a:lstStyle/>
          <a:p>
            <a:pPr marL="171450" indent="-171450">
              <a:lnSpc>
                <a:spcPct val="140000"/>
              </a:lnSpc>
              <a:buClr>
                <a:schemeClr val="accent2">
                  <a:lumMod val="75000"/>
                </a:schemeClr>
              </a:buClr>
              <a:buFont typeface="Arial" charset="0"/>
              <a:buChar char="•"/>
            </a:pPr>
            <a:r>
              <a:rPr lang="id-ID" sz="1900" dirty="0" err="1" smtClean="0">
                <a:solidFill>
                  <a:schemeClr val="bg2">
                    <a:lumMod val="25000"/>
                  </a:schemeClr>
                </a:solidFill>
                <a:ea typeface="Roboto" panose="02000000000000000000" pitchFamily="2" charset="0"/>
              </a:rPr>
              <a:t>Predictive</a:t>
            </a:r>
            <a:r>
              <a:rPr lang="id-ID" sz="1900" dirty="0" smtClean="0">
                <a:solidFill>
                  <a:schemeClr val="bg2">
                    <a:lumMod val="25000"/>
                  </a:schemeClr>
                </a:solidFill>
                <a:ea typeface="Roboto" panose="02000000000000000000" pitchFamily="2" charset="0"/>
              </a:rPr>
              <a:t> </a:t>
            </a:r>
            <a:r>
              <a:rPr lang="id-ID" sz="1900" dirty="0" smtClean="0">
                <a:solidFill>
                  <a:schemeClr val="bg2">
                    <a:lumMod val="25000"/>
                  </a:schemeClr>
                </a:solidFill>
                <a:ea typeface="Roboto" panose="02000000000000000000" pitchFamily="2" charset="0"/>
              </a:rPr>
              <a:t>modeling </a:t>
            </a:r>
            <a:r>
              <a:rPr lang="id-ID" sz="1900" dirty="0" err="1" smtClean="0">
                <a:solidFill>
                  <a:schemeClr val="bg2">
                    <a:lumMod val="25000"/>
                  </a:schemeClr>
                </a:solidFill>
                <a:ea typeface="Roboto" panose="02000000000000000000" pitchFamily="2" charset="0"/>
              </a:rPr>
              <a:t>is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a</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process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of</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gathering</a:t>
            </a:r>
            <a:r>
              <a:rPr lang="id-ID" sz="1900" dirty="0" smtClean="0">
                <a:solidFill>
                  <a:schemeClr val="bg2">
                    <a:lumMod val="25000"/>
                  </a:schemeClr>
                </a:solidFill>
                <a:ea typeface="Roboto" panose="02000000000000000000" pitchFamily="2" charset="0"/>
              </a:rPr>
              <a:t> data, </a:t>
            </a:r>
            <a:r>
              <a:rPr lang="id-ID" sz="1900" dirty="0" err="1" smtClean="0">
                <a:solidFill>
                  <a:schemeClr val="bg2">
                    <a:lumMod val="25000"/>
                  </a:schemeClr>
                </a:solidFill>
                <a:ea typeface="Roboto" panose="02000000000000000000" pitchFamily="2" charset="0"/>
              </a:rPr>
              <a:t>process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the</a:t>
            </a:r>
            <a:r>
              <a:rPr lang="id-ID" sz="1900" dirty="0" smtClean="0">
                <a:solidFill>
                  <a:schemeClr val="bg2">
                    <a:lumMod val="25000"/>
                  </a:schemeClr>
                </a:solidFill>
                <a:ea typeface="Roboto" panose="02000000000000000000" pitchFamily="2" charset="0"/>
              </a:rPr>
              <a:t> data, </a:t>
            </a:r>
            <a:r>
              <a:rPr lang="id-ID" sz="1900" dirty="0" err="1" smtClean="0">
                <a:solidFill>
                  <a:schemeClr val="bg2">
                    <a:lumMod val="25000"/>
                  </a:schemeClr>
                </a:solidFill>
                <a:ea typeface="Roboto" panose="02000000000000000000" pitchFamily="2" charset="0"/>
              </a:rPr>
              <a:t>and</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build</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models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to</a:t>
            </a:r>
            <a:r>
              <a:rPr lang="id-ID" sz="1900"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predict</a:t>
            </a:r>
            <a:r>
              <a:rPr lang="id-ID" sz="1900" b="1"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future</a:t>
            </a:r>
            <a:r>
              <a:rPr lang="id-ID" sz="1900" b="1"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outcomes</a:t>
            </a:r>
            <a:r>
              <a:rPr lang="id-ID" sz="1900" b="1" dirty="0" smtClean="0">
                <a:solidFill>
                  <a:schemeClr val="bg2">
                    <a:lumMod val="25000"/>
                  </a:schemeClr>
                </a:solidFill>
                <a:ea typeface="Roboto" panose="02000000000000000000" pitchFamily="2" charset="0"/>
              </a:rPr>
              <a:t>.</a:t>
            </a:r>
          </a:p>
          <a:p>
            <a:pPr marL="171450" indent="-171450">
              <a:lnSpc>
                <a:spcPct val="140000"/>
              </a:lnSpc>
              <a:buClr>
                <a:schemeClr val="accent2">
                  <a:lumMod val="75000"/>
                </a:schemeClr>
              </a:buClr>
              <a:buFont typeface="Arial" charset="0"/>
              <a:buChar char="•"/>
            </a:pPr>
            <a:r>
              <a:rPr lang="id-ID" sz="1900" b="1" dirty="0" smtClean="0">
                <a:solidFill>
                  <a:schemeClr val="bg2">
                    <a:lumMod val="25000"/>
                  </a:schemeClr>
                </a:solidFill>
                <a:ea typeface="Roboto" panose="02000000000000000000" pitchFamily="2" charset="0"/>
              </a:rPr>
              <a:t>2 </a:t>
            </a:r>
            <a:r>
              <a:rPr lang="id-ID" sz="1900" b="1" dirty="0" err="1" smtClean="0">
                <a:solidFill>
                  <a:schemeClr val="bg2">
                    <a:lumMod val="25000"/>
                  </a:schemeClr>
                </a:solidFill>
                <a:ea typeface="Roboto" panose="02000000000000000000" pitchFamily="2" charset="0"/>
              </a:rPr>
              <a:t>classes</a:t>
            </a:r>
            <a:r>
              <a:rPr lang="id-ID" sz="1900" b="1"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of</a:t>
            </a:r>
            <a:r>
              <a:rPr lang="id-ID" sz="1900" b="1"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predictive</a:t>
            </a:r>
            <a:r>
              <a:rPr lang="id-ID" sz="1900" b="1" dirty="0" smtClean="0">
                <a:solidFill>
                  <a:schemeClr val="bg2">
                    <a:lumMod val="25000"/>
                  </a:schemeClr>
                </a:solidFill>
                <a:ea typeface="Roboto" panose="02000000000000000000" pitchFamily="2" charset="0"/>
              </a:rPr>
              <a:t> </a:t>
            </a:r>
            <a:r>
              <a:rPr lang="id-ID" sz="1900" b="1" dirty="0" err="1" smtClean="0">
                <a:solidFill>
                  <a:schemeClr val="bg2">
                    <a:lumMod val="25000"/>
                  </a:schemeClr>
                </a:solidFill>
                <a:ea typeface="Roboto" panose="02000000000000000000" pitchFamily="2" charset="0"/>
              </a:rPr>
              <a:t>models</a:t>
            </a:r>
            <a:r>
              <a:rPr lang="id-ID" sz="1900" b="1" dirty="0" smtClean="0">
                <a:solidFill>
                  <a:schemeClr val="bg2">
                    <a:lumMod val="25000"/>
                  </a:schemeClr>
                </a:solidFill>
                <a:ea typeface="Roboto" panose="02000000000000000000" pitchFamily="2" charset="0"/>
              </a:rPr>
              <a:t>:</a:t>
            </a:r>
          </a:p>
          <a:p>
            <a:pPr marL="800100" lvl="1" indent="-342900">
              <a:lnSpc>
                <a:spcPct val="140000"/>
              </a:lnSpc>
              <a:buClr>
                <a:schemeClr val="accent2">
                  <a:lumMod val="75000"/>
                </a:schemeClr>
              </a:buClr>
              <a:buFont typeface="Courier New" charset="0"/>
              <a:buChar char="o"/>
            </a:pPr>
            <a:r>
              <a:rPr lang="id-ID" sz="1900" b="1" dirty="0" err="1" smtClean="0">
                <a:solidFill>
                  <a:schemeClr val="accent2">
                    <a:lumMod val="75000"/>
                  </a:schemeClr>
                </a:solidFill>
                <a:ea typeface="Roboto" panose="02000000000000000000" pitchFamily="2" charset="0"/>
              </a:rPr>
              <a:t>Parametric</a:t>
            </a:r>
            <a:endParaRPr lang="id-ID" sz="1900" b="1" dirty="0">
              <a:solidFill>
                <a:schemeClr val="accent2">
                  <a:lumMod val="75000"/>
                </a:schemeClr>
              </a:solidFill>
              <a:ea typeface="Roboto" panose="02000000000000000000" pitchFamily="2" charset="0"/>
            </a:endParaRPr>
          </a:p>
          <a:p>
            <a:pPr marL="1257300" lvl="2" indent="-342900">
              <a:lnSpc>
                <a:spcPct val="140000"/>
              </a:lnSpc>
              <a:buClr>
                <a:schemeClr val="accent2">
                  <a:lumMod val="75000"/>
                </a:schemeClr>
              </a:buClr>
              <a:buFont typeface="Wingdings" charset="2"/>
              <a:buChar char="ü"/>
            </a:pPr>
            <a:r>
              <a:rPr lang="id-ID" sz="1900" dirty="0">
                <a:solidFill>
                  <a:schemeClr val="bg2">
                    <a:lumMod val="25000"/>
                  </a:schemeClr>
                </a:solidFill>
                <a:ea typeface="Roboto" panose="02000000000000000000" pitchFamily="2" charset="0"/>
              </a:rPr>
              <a:t>H</a:t>
            </a:r>
            <a:r>
              <a:rPr lang="id-ID" sz="1900" dirty="0" smtClean="0">
                <a:solidFill>
                  <a:schemeClr val="bg2">
                    <a:lumMod val="25000"/>
                  </a:schemeClr>
                </a:solidFill>
                <a:ea typeface="Roboto" panose="02000000000000000000" pitchFamily="2" charset="0"/>
              </a:rPr>
              <a:t>as </a:t>
            </a:r>
            <a:r>
              <a:rPr lang="id-ID" sz="1900" dirty="0" err="1" smtClean="0">
                <a:solidFill>
                  <a:schemeClr val="bg2">
                    <a:lumMod val="25000"/>
                  </a:schemeClr>
                </a:solidFill>
                <a:ea typeface="Roboto" panose="02000000000000000000" pitchFamily="2" charset="0"/>
              </a:rPr>
              <a:t>a</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fixed</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number</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of</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parameters</a:t>
            </a:r>
            <a:endParaRPr lang="id-ID" sz="1900" dirty="0" smtClean="0">
              <a:solidFill>
                <a:schemeClr val="bg2">
                  <a:lumMod val="25000"/>
                </a:schemeClr>
              </a:solidFill>
              <a:ea typeface="Roboto" panose="02000000000000000000" pitchFamily="2" charset="0"/>
            </a:endParaRPr>
          </a:p>
          <a:p>
            <a:pPr marL="1257300" lvl="2" indent="-342900">
              <a:lnSpc>
                <a:spcPct val="140000"/>
              </a:lnSpc>
              <a:buClr>
                <a:schemeClr val="accent2">
                  <a:lumMod val="75000"/>
                </a:schemeClr>
              </a:buClr>
              <a:buFont typeface="Wingdings" charset="2"/>
              <a:buChar char="ü"/>
            </a:pPr>
            <a:r>
              <a:rPr lang="en-US" sz="1900" dirty="0" smtClean="0">
                <a:solidFill>
                  <a:schemeClr val="bg2">
                    <a:lumMod val="25000"/>
                  </a:schemeClr>
                </a:solidFill>
                <a:ea typeface="Roboto" panose="02000000000000000000" pitchFamily="2" charset="0"/>
              </a:rPr>
              <a:t>M</a:t>
            </a:r>
            <a:r>
              <a:rPr lang="id-ID" sz="1900" dirty="0" err="1" smtClean="0">
                <a:solidFill>
                  <a:schemeClr val="bg2">
                    <a:lumMod val="25000"/>
                  </a:schemeClr>
                </a:solidFill>
                <a:ea typeface="Roboto" panose="02000000000000000000" pitchFamily="2" charset="0"/>
              </a:rPr>
              <a:t>ake</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stronger</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assumptions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about</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the</a:t>
            </a:r>
            <a:r>
              <a:rPr lang="id-ID" sz="1900" dirty="0" smtClean="0">
                <a:solidFill>
                  <a:schemeClr val="bg2">
                    <a:lumMod val="25000"/>
                  </a:schemeClr>
                </a:solidFill>
                <a:ea typeface="Roboto" panose="02000000000000000000" pitchFamily="2" charset="0"/>
              </a:rPr>
              <a:t> data</a:t>
            </a:r>
            <a:endParaRPr lang="id-ID" sz="1900" dirty="0" smtClean="0">
              <a:solidFill>
                <a:schemeClr val="bg2">
                  <a:lumMod val="25000"/>
                </a:schemeClr>
              </a:solidFill>
              <a:ea typeface="Roboto" panose="02000000000000000000" pitchFamily="2" charset="0"/>
            </a:endParaRPr>
          </a:p>
          <a:p>
            <a:pPr marL="800100" lvl="1" indent="-342900">
              <a:lnSpc>
                <a:spcPct val="140000"/>
              </a:lnSpc>
              <a:buClr>
                <a:schemeClr val="accent2">
                  <a:lumMod val="75000"/>
                </a:schemeClr>
              </a:buClr>
              <a:buFont typeface="Courier New" charset="0"/>
              <a:buChar char="o"/>
            </a:pPr>
            <a:r>
              <a:rPr lang="id-ID" sz="1900" b="1" dirty="0" smtClean="0">
                <a:solidFill>
                  <a:schemeClr val="accent2">
                    <a:lumMod val="75000"/>
                  </a:schemeClr>
                </a:solidFill>
                <a:ea typeface="Roboto" panose="02000000000000000000" pitchFamily="2" charset="0"/>
              </a:rPr>
              <a:t>Non-</a:t>
            </a:r>
            <a:r>
              <a:rPr lang="id-ID" sz="1900" b="1" dirty="0" err="1" smtClean="0">
                <a:solidFill>
                  <a:schemeClr val="accent2">
                    <a:lumMod val="75000"/>
                  </a:schemeClr>
                </a:solidFill>
                <a:ea typeface="Roboto" panose="02000000000000000000" pitchFamily="2" charset="0"/>
              </a:rPr>
              <a:t>parametric</a:t>
            </a:r>
            <a:r>
              <a:rPr lang="id-ID" sz="1900" b="1" dirty="0" smtClean="0">
                <a:solidFill>
                  <a:schemeClr val="accent2">
                    <a:lumMod val="75000"/>
                  </a:schemeClr>
                </a:solidFill>
                <a:ea typeface="Roboto" panose="02000000000000000000" pitchFamily="2" charset="0"/>
              </a:rPr>
              <a:t>: </a:t>
            </a:r>
          </a:p>
          <a:p>
            <a:pPr marL="1257300" lvl="2" indent="-342900">
              <a:lnSpc>
                <a:spcPct val="140000"/>
              </a:lnSpc>
              <a:buClr>
                <a:schemeClr val="accent2">
                  <a:lumMod val="75000"/>
                </a:schemeClr>
              </a:buClr>
              <a:buFont typeface="Wingdings" charset="2"/>
              <a:buChar char="ü"/>
            </a:pPr>
            <a:r>
              <a:rPr lang="id-ID" sz="1900" dirty="0">
                <a:solidFill>
                  <a:schemeClr val="bg2">
                    <a:lumMod val="25000"/>
                  </a:schemeClr>
                </a:solidFill>
                <a:ea typeface="Roboto" panose="02000000000000000000" pitchFamily="2" charset="0"/>
              </a:rPr>
              <a:t>H</a:t>
            </a:r>
            <a:r>
              <a:rPr lang="id-ID" sz="1900" dirty="0" smtClean="0">
                <a:solidFill>
                  <a:schemeClr val="bg2">
                    <a:lumMod val="25000"/>
                  </a:schemeClr>
                </a:solidFill>
                <a:ea typeface="Roboto" panose="02000000000000000000" pitchFamily="2" charset="0"/>
              </a:rPr>
              <a:t>as </a:t>
            </a:r>
            <a:r>
              <a:rPr lang="id-ID" sz="1900" dirty="0" err="1" smtClean="0">
                <a:solidFill>
                  <a:schemeClr val="bg2">
                    <a:lumMod val="25000"/>
                  </a:schemeClr>
                </a:solidFill>
                <a:ea typeface="Roboto" panose="02000000000000000000" pitchFamily="2" charset="0"/>
              </a:rPr>
              <a:t>a</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flexible</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number</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of</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parameters</a:t>
            </a:r>
            <a:endParaRPr lang="id-ID" sz="1900" dirty="0" smtClean="0">
              <a:solidFill>
                <a:schemeClr val="bg2">
                  <a:lumMod val="25000"/>
                </a:schemeClr>
              </a:solidFill>
              <a:ea typeface="Roboto" panose="02000000000000000000" pitchFamily="2" charset="0"/>
            </a:endParaRPr>
          </a:p>
          <a:p>
            <a:pPr marL="1257300" lvl="2" indent="-342900">
              <a:lnSpc>
                <a:spcPct val="140000"/>
              </a:lnSpc>
              <a:buClr>
                <a:schemeClr val="accent2">
                  <a:lumMod val="75000"/>
                </a:schemeClr>
              </a:buClr>
              <a:buFont typeface="Wingdings" charset="2"/>
              <a:buChar char="ü"/>
            </a:pPr>
            <a:r>
              <a:rPr lang="id-ID" sz="1900" dirty="0" err="1" smtClean="0">
                <a:solidFill>
                  <a:schemeClr val="bg2">
                    <a:lumMod val="25000"/>
                  </a:schemeClr>
                </a:solidFill>
                <a:ea typeface="Roboto" panose="02000000000000000000" pitchFamily="2" charset="0"/>
              </a:rPr>
              <a:t>Make</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fewer</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assumptions</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about</a:t>
            </a:r>
            <a:r>
              <a:rPr lang="id-ID" sz="1900" dirty="0" smtClean="0">
                <a:solidFill>
                  <a:schemeClr val="bg2">
                    <a:lumMod val="25000"/>
                  </a:schemeClr>
                </a:solidFill>
                <a:ea typeface="Roboto" panose="02000000000000000000" pitchFamily="2" charset="0"/>
              </a:rPr>
              <a:t> </a:t>
            </a:r>
            <a:r>
              <a:rPr lang="id-ID" sz="1900" dirty="0" err="1" smtClean="0">
                <a:solidFill>
                  <a:schemeClr val="bg2">
                    <a:lumMod val="25000"/>
                  </a:schemeClr>
                </a:solidFill>
                <a:ea typeface="Roboto" panose="02000000000000000000" pitchFamily="2" charset="0"/>
              </a:rPr>
              <a:t>the</a:t>
            </a:r>
            <a:r>
              <a:rPr lang="id-ID" sz="1900" dirty="0" smtClean="0">
                <a:solidFill>
                  <a:schemeClr val="bg2">
                    <a:lumMod val="25000"/>
                  </a:schemeClr>
                </a:solidFill>
                <a:ea typeface="Roboto" panose="02000000000000000000" pitchFamily="2" charset="0"/>
              </a:rPr>
              <a:t> data</a:t>
            </a:r>
            <a:endParaRPr lang="en-US" sz="1900" dirty="0">
              <a:solidFill>
                <a:schemeClr val="bg2">
                  <a:lumMod val="25000"/>
                </a:schemeClr>
              </a:solidFill>
              <a:ea typeface="Roboto" panose="02000000000000000000" pitchFamily="2" charset="0"/>
            </a:endParaRPr>
          </a:p>
        </p:txBody>
      </p:sp>
      <p:grpSp>
        <p:nvGrpSpPr>
          <p:cNvPr id="10" name="Group 9"/>
          <p:cNvGrpSpPr/>
          <p:nvPr/>
        </p:nvGrpSpPr>
        <p:grpSpPr>
          <a:xfrm>
            <a:off x="1729073" y="6526053"/>
            <a:ext cx="8513389" cy="169736"/>
            <a:chOff x="407829" y="4326319"/>
            <a:chExt cx="8087347" cy="169736"/>
          </a:xfrm>
        </p:grpSpPr>
        <p:grpSp>
          <p:nvGrpSpPr>
            <p:cNvPr id="11" name="Group 10"/>
            <p:cNvGrpSpPr/>
            <p:nvPr/>
          </p:nvGrpSpPr>
          <p:grpSpPr>
            <a:xfrm>
              <a:off x="407829" y="4334808"/>
              <a:ext cx="1235843" cy="153888"/>
              <a:chOff x="407829" y="4334808"/>
              <a:chExt cx="1235843" cy="153888"/>
            </a:xfrm>
          </p:grpSpPr>
          <p:sp>
            <p:nvSpPr>
              <p:cNvPr id="27" name="Oval 26"/>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8"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2" name="Group 11"/>
            <p:cNvGrpSpPr/>
            <p:nvPr/>
          </p:nvGrpSpPr>
          <p:grpSpPr>
            <a:xfrm>
              <a:off x="1658945" y="4334808"/>
              <a:ext cx="967919" cy="153888"/>
              <a:chOff x="2175216" y="4334808"/>
              <a:chExt cx="967919" cy="153888"/>
            </a:xfrm>
          </p:grpSpPr>
          <p:sp>
            <p:nvSpPr>
              <p:cNvPr id="25" name="Oval 24"/>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6" name="Rectangle 1436"/>
              <p:cNvSpPr>
                <a:spLocks noChangeArrowheads="1"/>
              </p:cNvSpPr>
              <p:nvPr/>
            </p:nvSpPr>
            <p:spPr bwMode="auto">
              <a:xfrm>
                <a:off x="2372607" y="4334808"/>
                <a:ext cx="77052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2">
                        <a:lumMod val="75000"/>
                      </a:schemeClr>
                    </a:solidFill>
                    <a:cs typeface="Arial" pitchFamily="34" charset="0"/>
                  </a:rPr>
                  <a:t>02 Introduction</a:t>
                </a:r>
                <a:endParaRPr kumimoji="0" lang="en-US" sz="1000" i="0" u="none" strike="noStrike" cap="none" normalizeH="0" baseline="0" dirty="0" smtClean="0">
                  <a:ln>
                    <a:noFill/>
                  </a:ln>
                  <a:solidFill>
                    <a:schemeClr val="accent2">
                      <a:lumMod val="75000"/>
                    </a:schemeClr>
                  </a:solidFill>
                  <a:effectLst/>
                  <a:cs typeface="Arial" pitchFamily="34" charset="0"/>
                </a:endParaRPr>
              </a:p>
            </p:txBody>
          </p:sp>
        </p:grpSp>
        <p:grpSp>
          <p:nvGrpSpPr>
            <p:cNvPr id="13" name="Group 12"/>
            <p:cNvGrpSpPr/>
            <p:nvPr/>
          </p:nvGrpSpPr>
          <p:grpSpPr>
            <a:xfrm>
              <a:off x="3078413" y="4334808"/>
              <a:ext cx="976450" cy="153888"/>
              <a:chOff x="3448357" y="4334808"/>
              <a:chExt cx="976450" cy="153888"/>
            </a:xfrm>
          </p:grpSpPr>
          <p:sp>
            <p:nvSpPr>
              <p:cNvPr id="23" name="Oval 22"/>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4"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4528060" y="4342167"/>
              <a:ext cx="1360758" cy="153888"/>
              <a:chOff x="5079435" y="4342167"/>
              <a:chExt cx="1360758" cy="153888"/>
            </a:xfrm>
          </p:grpSpPr>
          <p:sp>
            <p:nvSpPr>
              <p:cNvPr id="21" name="Oval 20"/>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2"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7745851" y="4326319"/>
              <a:ext cx="749325" cy="169277"/>
              <a:chOff x="7745851" y="4326319"/>
              <a:chExt cx="749325" cy="169277"/>
            </a:xfrm>
          </p:grpSpPr>
          <p:sp>
            <p:nvSpPr>
              <p:cNvPr id="19" name="Oval 18"/>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0" name="Rectangle 1436"/>
              <p:cNvSpPr>
                <a:spLocks noChangeArrowheads="1"/>
              </p:cNvSpPr>
              <p:nvPr/>
            </p:nvSpPr>
            <p:spPr bwMode="auto">
              <a:xfrm>
                <a:off x="7940884" y="4326319"/>
                <a:ext cx="5542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Closing</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6" name="Group 15"/>
            <p:cNvGrpSpPr/>
            <p:nvPr/>
          </p:nvGrpSpPr>
          <p:grpSpPr>
            <a:xfrm>
              <a:off x="6183002" y="4334808"/>
              <a:ext cx="1313071" cy="153888"/>
              <a:chOff x="6513458" y="4334808"/>
              <a:chExt cx="1313071" cy="153888"/>
            </a:xfrm>
          </p:grpSpPr>
          <p:sp>
            <p:nvSpPr>
              <p:cNvPr id="17" name="Oval 16"/>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8"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29" name="Freeform 36"/>
          <p:cNvSpPr>
            <a:spLocks noChangeAspect="1" noEditPoints="1"/>
          </p:cNvSpPr>
          <p:nvPr/>
        </p:nvSpPr>
        <p:spPr bwMode="auto">
          <a:xfrm>
            <a:off x="750287" y="732796"/>
            <a:ext cx="541156" cy="303254"/>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Tree>
    <p:extLst>
      <p:ext uri="{BB962C8B-B14F-4D97-AF65-F5344CB8AC3E}">
        <p14:creationId xmlns:p14="http://schemas.microsoft.com/office/powerpoint/2010/main" val="2437856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1000" fill="hold"/>
                                        <p:tgtEl>
                                          <p:spTgt spid="29"/>
                                        </p:tgtEl>
                                        <p:attrNameLst>
                                          <p:attrName>ppt_w</p:attrName>
                                        </p:attrNameLst>
                                      </p:cBhvr>
                                      <p:tavLst>
                                        <p:tav tm="0">
                                          <p:val>
                                            <p:fltVal val="0"/>
                                          </p:val>
                                        </p:tav>
                                        <p:tav tm="100000">
                                          <p:val>
                                            <p:strVal val="#ppt_w"/>
                                          </p:val>
                                        </p:tav>
                                      </p:tavLst>
                                    </p:anim>
                                    <p:anim calcmode="lin" valueType="num">
                                      <p:cBhvr>
                                        <p:cTn id="11" dur="1000" fill="hold"/>
                                        <p:tgtEl>
                                          <p:spTgt spid="29"/>
                                        </p:tgtEl>
                                        <p:attrNameLst>
                                          <p:attrName>ppt_h</p:attrName>
                                        </p:attrNameLst>
                                      </p:cBhvr>
                                      <p:tavLst>
                                        <p:tav tm="0">
                                          <p:val>
                                            <p:fltVal val="0"/>
                                          </p:val>
                                        </p:tav>
                                        <p:tav tm="100000">
                                          <p:val>
                                            <p:strVal val="#ppt_h"/>
                                          </p:val>
                                        </p:tav>
                                      </p:tavLst>
                                    </p:anim>
                                    <p:animEffect transition="in" filter="fade">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6" grpId="0">
        <p:bldAsOne/>
      </p:bldGraphic>
      <p:bldP spid="8" grpId="0"/>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6</a:t>
            </a:fld>
            <a:endParaRPr lang="id-ID" sz="1200" dirty="0">
              <a:solidFill>
                <a:schemeClr val="bg1">
                  <a:lumMod val="65000"/>
                </a:schemeClr>
              </a:solidFill>
            </a:endParaRPr>
          </a:p>
        </p:txBody>
      </p:sp>
      <p:sp>
        <p:nvSpPr>
          <p:cNvPr id="3" name="Content Placeholder 2"/>
          <p:cNvSpPr txBox="1">
            <a:spLocks/>
          </p:cNvSpPr>
          <p:nvPr/>
        </p:nvSpPr>
        <p:spPr>
          <a:xfrm>
            <a:off x="1368962" y="454318"/>
            <a:ext cx="5888701"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4400" dirty="0" smtClean="0">
                <a:solidFill>
                  <a:schemeClr val="accent2">
                    <a:lumMod val="75000"/>
                  </a:schemeClr>
                </a:solidFill>
                <a:ea typeface="Roboto" panose="02000000000000000000" pitchFamily="2" charset="0"/>
              </a:rPr>
              <a:t>Introduction</a:t>
            </a:r>
            <a:endParaRPr lang="en-US" sz="4400" dirty="0">
              <a:solidFill>
                <a:schemeClr val="accent2">
                  <a:lumMod val="75000"/>
                </a:schemeClr>
              </a:solidFill>
              <a:ea typeface="Roboto" panose="02000000000000000000" pitchFamily="2" charset="0"/>
            </a:endParaRPr>
          </a:p>
        </p:txBody>
      </p:sp>
      <p:sp>
        <p:nvSpPr>
          <p:cNvPr id="8" name="TextBox 7"/>
          <p:cNvSpPr txBox="1"/>
          <p:nvPr/>
        </p:nvSpPr>
        <p:spPr>
          <a:xfrm>
            <a:off x="754971" y="1401966"/>
            <a:ext cx="6004644" cy="512508"/>
          </a:xfrm>
          <a:prstGeom prst="rect">
            <a:avLst/>
          </a:prstGeom>
          <a:noFill/>
        </p:spPr>
        <p:txBody>
          <a:bodyPr wrap="square" rIns="144000" bIns="36000" numCol="1" spcCol="360000" rtlCol="0">
            <a:spAutoFit/>
          </a:bodyPr>
          <a:lstStyle/>
          <a:p>
            <a:pPr>
              <a:lnSpc>
                <a:spcPct val="140000"/>
              </a:lnSpc>
              <a:buClr>
                <a:schemeClr val="accent2">
                  <a:lumMod val="75000"/>
                </a:schemeClr>
              </a:buClr>
            </a:pPr>
            <a:r>
              <a:rPr lang="en-US" sz="2200" b="1" dirty="0" smtClean="0">
                <a:ea typeface="Roboto" panose="02000000000000000000" pitchFamily="2" charset="0"/>
              </a:rPr>
              <a:t>Types of models and approaches</a:t>
            </a:r>
            <a:endParaRPr lang="en-US" sz="2200" b="1" dirty="0">
              <a:ea typeface="Roboto" panose="02000000000000000000" pitchFamily="2" charset="0"/>
            </a:endParaRPr>
          </a:p>
        </p:txBody>
      </p:sp>
      <p:grpSp>
        <p:nvGrpSpPr>
          <p:cNvPr id="10" name="Group 9"/>
          <p:cNvGrpSpPr/>
          <p:nvPr/>
        </p:nvGrpSpPr>
        <p:grpSpPr>
          <a:xfrm>
            <a:off x="1729073" y="6526053"/>
            <a:ext cx="8513389" cy="169736"/>
            <a:chOff x="407829" y="4326319"/>
            <a:chExt cx="8087347" cy="169736"/>
          </a:xfrm>
        </p:grpSpPr>
        <p:grpSp>
          <p:nvGrpSpPr>
            <p:cNvPr id="11" name="Group 10"/>
            <p:cNvGrpSpPr/>
            <p:nvPr/>
          </p:nvGrpSpPr>
          <p:grpSpPr>
            <a:xfrm>
              <a:off x="407829" y="4334808"/>
              <a:ext cx="1235843" cy="153888"/>
              <a:chOff x="407829" y="4334808"/>
              <a:chExt cx="1235843" cy="153888"/>
            </a:xfrm>
          </p:grpSpPr>
          <p:sp>
            <p:nvSpPr>
              <p:cNvPr id="27" name="Oval 26"/>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8"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2" name="Group 11"/>
            <p:cNvGrpSpPr/>
            <p:nvPr/>
          </p:nvGrpSpPr>
          <p:grpSpPr>
            <a:xfrm>
              <a:off x="1658945" y="4334808"/>
              <a:ext cx="967919" cy="153888"/>
              <a:chOff x="2175216" y="4334808"/>
              <a:chExt cx="967919" cy="153888"/>
            </a:xfrm>
          </p:grpSpPr>
          <p:sp>
            <p:nvSpPr>
              <p:cNvPr id="25" name="Oval 24"/>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6" name="Rectangle 1436"/>
              <p:cNvSpPr>
                <a:spLocks noChangeArrowheads="1"/>
              </p:cNvSpPr>
              <p:nvPr/>
            </p:nvSpPr>
            <p:spPr bwMode="auto">
              <a:xfrm>
                <a:off x="2372607" y="4334808"/>
                <a:ext cx="77052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2">
                        <a:lumMod val="75000"/>
                      </a:schemeClr>
                    </a:solidFill>
                    <a:cs typeface="Arial" pitchFamily="34" charset="0"/>
                  </a:rPr>
                  <a:t>02 Introduction</a:t>
                </a:r>
                <a:endParaRPr kumimoji="0" lang="en-US" sz="1000" i="0" u="none" strike="noStrike" cap="none" normalizeH="0" baseline="0" dirty="0" smtClean="0">
                  <a:ln>
                    <a:noFill/>
                  </a:ln>
                  <a:solidFill>
                    <a:schemeClr val="accent2">
                      <a:lumMod val="75000"/>
                    </a:schemeClr>
                  </a:solidFill>
                  <a:effectLst/>
                  <a:cs typeface="Arial" pitchFamily="34" charset="0"/>
                </a:endParaRPr>
              </a:p>
            </p:txBody>
          </p:sp>
        </p:grpSp>
        <p:grpSp>
          <p:nvGrpSpPr>
            <p:cNvPr id="13" name="Group 12"/>
            <p:cNvGrpSpPr/>
            <p:nvPr/>
          </p:nvGrpSpPr>
          <p:grpSpPr>
            <a:xfrm>
              <a:off x="3078413" y="4334808"/>
              <a:ext cx="976450" cy="153888"/>
              <a:chOff x="3448357" y="4334808"/>
              <a:chExt cx="976450" cy="153888"/>
            </a:xfrm>
          </p:grpSpPr>
          <p:sp>
            <p:nvSpPr>
              <p:cNvPr id="23" name="Oval 22"/>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4" name="Rectangle 1436"/>
              <p:cNvSpPr>
                <a:spLocks noChangeArrowheads="1"/>
              </p:cNvSpPr>
              <p:nvPr/>
            </p:nvSpPr>
            <p:spPr bwMode="auto">
              <a:xfrm>
                <a:off x="3645748" y="4334808"/>
                <a:ext cx="7790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03 The Process</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4" name="Group 13"/>
            <p:cNvGrpSpPr/>
            <p:nvPr/>
          </p:nvGrpSpPr>
          <p:grpSpPr>
            <a:xfrm>
              <a:off x="4528060" y="4342167"/>
              <a:ext cx="1360758" cy="153888"/>
              <a:chOff x="5079435" y="4342167"/>
              <a:chExt cx="1360758" cy="153888"/>
            </a:xfrm>
          </p:grpSpPr>
          <p:sp>
            <p:nvSpPr>
              <p:cNvPr id="21" name="Oval 20"/>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2"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15" name="Group 14"/>
            <p:cNvGrpSpPr/>
            <p:nvPr/>
          </p:nvGrpSpPr>
          <p:grpSpPr>
            <a:xfrm>
              <a:off x="7745851" y="4326319"/>
              <a:ext cx="749325" cy="169277"/>
              <a:chOff x="7745851" y="4326319"/>
              <a:chExt cx="749325" cy="169277"/>
            </a:xfrm>
          </p:grpSpPr>
          <p:sp>
            <p:nvSpPr>
              <p:cNvPr id="19" name="Oval 18"/>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20" name="Rectangle 1436"/>
              <p:cNvSpPr>
                <a:spLocks noChangeArrowheads="1"/>
              </p:cNvSpPr>
              <p:nvPr/>
            </p:nvSpPr>
            <p:spPr bwMode="auto">
              <a:xfrm>
                <a:off x="7940884" y="4326319"/>
                <a:ext cx="5542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Closing</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16" name="Group 15"/>
            <p:cNvGrpSpPr/>
            <p:nvPr/>
          </p:nvGrpSpPr>
          <p:grpSpPr>
            <a:xfrm>
              <a:off x="6183002" y="4334808"/>
              <a:ext cx="1313071" cy="153888"/>
              <a:chOff x="6513458" y="4334808"/>
              <a:chExt cx="1313071" cy="153888"/>
            </a:xfrm>
          </p:grpSpPr>
          <p:sp>
            <p:nvSpPr>
              <p:cNvPr id="17" name="Oval 16"/>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18"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sp>
        <p:nvSpPr>
          <p:cNvPr id="29" name="Freeform 36"/>
          <p:cNvSpPr>
            <a:spLocks noChangeAspect="1" noEditPoints="1"/>
          </p:cNvSpPr>
          <p:nvPr/>
        </p:nvSpPr>
        <p:spPr bwMode="auto">
          <a:xfrm>
            <a:off x="750287" y="732796"/>
            <a:ext cx="541156" cy="303254"/>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1600" dirty="0">
              <a:latin typeface="Lato" panose="020F0502020204030203" pitchFamily="34" charset="0"/>
            </a:endParaRPr>
          </a:p>
        </p:txBody>
      </p:sp>
    </p:spTree>
    <p:extLst>
      <p:ext uri="{BB962C8B-B14F-4D97-AF65-F5344CB8AC3E}">
        <p14:creationId xmlns:p14="http://schemas.microsoft.com/office/powerpoint/2010/main" val="162452112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1000" fill="hold"/>
                                        <p:tgtEl>
                                          <p:spTgt spid="29"/>
                                        </p:tgtEl>
                                        <p:attrNameLst>
                                          <p:attrName>ppt_w</p:attrName>
                                        </p:attrNameLst>
                                      </p:cBhvr>
                                      <p:tavLst>
                                        <p:tav tm="0">
                                          <p:val>
                                            <p:fltVal val="0"/>
                                          </p:val>
                                        </p:tav>
                                        <p:tav tm="100000">
                                          <p:val>
                                            <p:strVal val="#ppt_w"/>
                                          </p:val>
                                        </p:tav>
                                      </p:tavLst>
                                    </p:anim>
                                    <p:anim calcmode="lin" valueType="num">
                                      <p:cBhvr>
                                        <p:cTn id="11" dur="1000" fill="hold"/>
                                        <p:tgtEl>
                                          <p:spTgt spid="29"/>
                                        </p:tgtEl>
                                        <p:attrNameLst>
                                          <p:attrName>ppt_h</p:attrName>
                                        </p:attrNameLst>
                                      </p:cBhvr>
                                      <p:tavLst>
                                        <p:tav tm="0">
                                          <p:val>
                                            <p:fltVal val="0"/>
                                          </p:val>
                                        </p:tav>
                                        <p:tav tm="100000">
                                          <p:val>
                                            <p:strVal val="#ppt_h"/>
                                          </p:val>
                                        </p:tav>
                                      </p:tavLst>
                                    </p:anim>
                                    <p:animEffect transition="in" filter="fade">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7</a:t>
            </a:fld>
            <a:endParaRPr lang="id-ID" sz="1200" dirty="0">
              <a:solidFill>
                <a:schemeClr val="bg1">
                  <a:lumMod val="65000"/>
                </a:schemeClr>
              </a:solidFill>
            </a:endParaRPr>
          </a:p>
        </p:txBody>
      </p:sp>
      <p:sp>
        <p:nvSpPr>
          <p:cNvPr id="3" name="Content Placeholder 2"/>
          <p:cNvSpPr txBox="1">
            <a:spLocks/>
          </p:cNvSpPr>
          <p:nvPr/>
        </p:nvSpPr>
        <p:spPr>
          <a:xfrm>
            <a:off x="1431966" y="484441"/>
            <a:ext cx="5869894"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4400" dirty="0" smtClean="0">
                <a:solidFill>
                  <a:schemeClr val="accent3">
                    <a:lumMod val="75000"/>
                  </a:schemeClr>
                </a:solidFill>
                <a:ea typeface="Roboto" panose="02000000000000000000" pitchFamily="2" charset="0"/>
              </a:rPr>
              <a:t>The Process</a:t>
            </a:r>
            <a:endParaRPr lang="en-US" sz="4400" dirty="0">
              <a:solidFill>
                <a:schemeClr val="accent3">
                  <a:lumMod val="75000"/>
                </a:schemeClr>
              </a:solidFill>
              <a:ea typeface="Roboto" panose="02000000000000000000" pitchFamily="2" charset="0"/>
            </a:endParaRPr>
          </a:p>
        </p:txBody>
      </p:sp>
      <p:sp>
        <p:nvSpPr>
          <p:cNvPr id="6" name="Content Placeholder 2"/>
          <p:cNvSpPr txBox="1">
            <a:spLocks/>
          </p:cNvSpPr>
          <p:nvPr/>
        </p:nvSpPr>
        <p:spPr>
          <a:xfrm>
            <a:off x="7104184" y="982894"/>
            <a:ext cx="4366180" cy="13592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800" dirty="0" smtClean="0">
                <a:solidFill>
                  <a:schemeClr val="accent2">
                    <a:lumMod val="50000"/>
                  </a:schemeClr>
                </a:solidFill>
              </a:rPr>
              <a:t>Early </a:t>
            </a:r>
            <a:r>
              <a:rPr lang="id-ID" sz="1800" dirty="0" err="1" smtClean="0">
                <a:solidFill>
                  <a:schemeClr val="accent2">
                    <a:lumMod val="50000"/>
                  </a:schemeClr>
                </a:solidFill>
              </a:rPr>
              <a:t>Process</a:t>
            </a:r>
            <a:endParaRPr lang="id-ID" sz="1800" dirty="0" smtClean="0">
              <a:solidFill>
                <a:schemeClr val="accent2">
                  <a:lumMod val="50000"/>
                </a:schemeClr>
              </a:solidFill>
            </a:endParaRPr>
          </a:p>
          <a:p>
            <a:pPr>
              <a:buFont typeface="Arial" charset="0"/>
              <a:buChar char="•"/>
            </a:pPr>
            <a:r>
              <a:rPr lang="en-US" sz="1200" dirty="0" smtClean="0">
                <a:solidFill>
                  <a:schemeClr val="bg2">
                    <a:lumMod val="25000"/>
                  </a:schemeClr>
                </a:solidFill>
              </a:rPr>
              <a:t>Define the problem</a:t>
            </a:r>
          </a:p>
          <a:p>
            <a:pPr>
              <a:buFont typeface="Arial" charset="0"/>
              <a:buChar char="•"/>
            </a:pPr>
            <a:r>
              <a:rPr lang="en-US" sz="1200" dirty="0" smtClean="0">
                <a:solidFill>
                  <a:schemeClr val="bg2">
                    <a:lumMod val="25000"/>
                  </a:schemeClr>
                </a:solidFill>
              </a:rPr>
              <a:t>Gather data</a:t>
            </a:r>
          </a:p>
          <a:p>
            <a:pPr>
              <a:buFont typeface="Arial" charset="0"/>
              <a:buChar char="•"/>
            </a:pPr>
            <a:r>
              <a:rPr lang="en-US" sz="1200" dirty="0" smtClean="0">
                <a:solidFill>
                  <a:schemeClr val="bg2">
                    <a:lumMod val="25000"/>
                  </a:schemeClr>
                </a:solidFill>
              </a:rPr>
              <a:t>Data Mining</a:t>
            </a:r>
          </a:p>
          <a:p>
            <a:pPr>
              <a:buFont typeface="Arial" charset="0"/>
              <a:buChar char="•"/>
            </a:pPr>
            <a:r>
              <a:rPr lang="en-US" sz="1200" dirty="0" smtClean="0">
                <a:solidFill>
                  <a:schemeClr val="bg2">
                    <a:lumMod val="25000"/>
                  </a:schemeClr>
                </a:solidFill>
              </a:rPr>
              <a:t>Understand the data</a:t>
            </a:r>
            <a:endParaRPr lang="en-US" sz="1200" dirty="0">
              <a:solidFill>
                <a:schemeClr val="bg2">
                  <a:lumMod val="25000"/>
                </a:schemeClr>
              </a:solidFill>
            </a:endParaRPr>
          </a:p>
        </p:txBody>
      </p:sp>
      <p:sp>
        <p:nvSpPr>
          <p:cNvPr id="7" name="Content Placeholder 2"/>
          <p:cNvSpPr txBox="1">
            <a:spLocks/>
          </p:cNvSpPr>
          <p:nvPr/>
        </p:nvSpPr>
        <p:spPr>
          <a:xfrm>
            <a:off x="7094292" y="2435451"/>
            <a:ext cx="4366181" cy="10499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800" dirty="0" err="1" smtClean="0">
                <a:solidFill>
                  <a:schemeClr val="accent4">
                    <a:lumMod val="75000"/>
                  </a:schemeClr>
                </a:solidFill>
              </a:rPr>
              <a:t>Middle</a:t>
            </a:r>
            <a:r>
              <a:rPr lang="id-ID" sz="1800" dirty="0" smtClean="0">
                <a:solidFill>
                  <a:schemeClr val="accent4">
                    <a:lumMod val="75000"/>
                  </a:schemeClr>
                </a:solidFill>
              </a:rPr>
              <a:t> </a:t>
            </a:r>
            <a:r>
              <a:rPr lang="id-ID" sz="1800" dirty="0" err="1" smtClean="0">
                <a:solidFill>
                  <a:schemeClr val="accent4">
                    <a:lumMod val="75000"/>
                  </a:schemeClr>
                </a:solidFill>
              </a:rPr>
              <a:t>Process</a:t>
            </a:r>
            <a:endParaRPr lang="en-US" sz="1800" dirty="0" smtClean="0">
              <a:solidFill>
                <a:schemeClr val="accent4">
                  <a:lumMod val="75000"/>
                </a:schemeClr>
              </a:solidFill>
            </a:endParaRPr>
          </a:p>
          <a:p>
            <a:pPr marL="0" indent="0">
              <a:lnSpc>
                <a:spcPct val="150000"/>
              </a:lnSpc>
              <a:buNone/>
            </a:pPr>
            <a:r>
              <a:rPr lang="en-US" sz="1200" dirty="0" err="1"/>
              <a:t>Curabitur</a:t>
            </a:r>
            <a:r>
              <a:rPr lang="en-US" sz="1200" dirty="0"/>
              <a:t> a </a:t>
            </a:r>
            <a:r>
              <a:rPr lang="en-US" sz="1200" dirty="0" err="1"/>
              <a:t>nisl</a:t>
            </a:r>
            <a:r>
              <a:rPr lang="en-US" sz="1200" dirty="0"/>
              <a:t> </a:t>
            </a:r>
            <a:r>
              <a:rPr lang="en-US" sz="1200" dirty="0" err="1"/>
              <a:t>facilisis</a:t>
            </a:r>
            <a:r>
              <a:rPr lang="en-US" sz="1200" dirty="0"/>
              <a:t> </a:t>
            </a:r>
            <a:r>
              <a:rPr lang="en-US" sz="1200" dirty="0" err="1"/>
              <a:t>lectus</a:t>
            </a:r>
            <a:r>
              <a:rPr lang="en-US" sz="1200" dirty="0"/>
              <a:t> </a:t>
            </a:r>
            <a:r>
              <a:rPr lang="en-US" sz="1200" dirty="0" err="1"/>
              <a:t>posuere</a:t>
            </a:r>
            <a:r>
              <a:rPr lang="en-US" sz="1200" dirty="0"/>
              <a:t> </a:t>
            </a:r>
            <a:r>
              <a:rPr lang="en-US" sz="1200" dirty="0" err="1"/>
              <a:t>pharetra</a:t>
            </a:r>
            <a:r>
              <a:rPr lang="en-US" sz="1200" dirty="0"/>
              <a:t> </a:t>
            </a:r>
            <a:r>
              <a:rPr lang="en-US" sz="1200" dirty="0" err="1"/>
              <a:t>porta</a:t>
            </a:r>
            <a:r>
              <a:rPr lang="en-US" sz="1200" dirty="0"/>
              <a:t> </a:t>
            </a:r>
            <a:r>
              <a:rPr lang="en-US" sz="1200" dirty="0" err="1"/>
              <a:t>sed</a:t>
            </a:r>
            <a:r>
              <a:rPr lang="en-US" sz="1200" dirty="0"/>
              <a:t> </a:t>
            </a:r>
            <a:r>
              <a:rPr lang="en-US" sz="1200" dirty="0" err="1"/>
              <a:t>neque</a:t>
            </a:r>
            <a:r>
              <a:rPr lang="en-US" sz="1200" dirty="0"/>
              <a:t>. </a:t>
            </a:r>
            <a:r>
              <a:rPr lang="en-US" sz="1200" dirty="0" err="1"/>
              <a:t>Fusce</a:t>
            </a:r>
            <a:r>
              <a:rPr lang="en-US" sz="1200" dirty="0"/>
              <a:t> </a:t>
            </a:r>
            <a:r>
              <a:rPr lang="en-US" sz="1200" dirty="0" err="1"/>
              <a:t>porttitor</a:t>
            </a:r>
            <a:r>
              <a:rPr lang="en-US" sz="1200" dirty="0"/>
              <a:t> </a:t>
            </a:r>
            <a:r>
              <a:rPr lang="en-US" sz="1200" dirty="0" err="1"/>
              <a:t>venenatis</a:t>
            </a:r>
            <a:r>
              <a:rPr lang="en-US" sz="1200" dirty="0"/>
              <a:t> </a:t>
            </a:r>
            <a:r>
              <a:rPr lang="en-US" sz="1200" dirty="0" err="1"/>
              <a:t>ipsum</a:t>
            </a:r>
            <a:r>
              <a:rPr lang="en-US" sz="1200" dirty="0"/>
              <a:t> at </a:t>
            </a:r>
            <a:r>
              <a:rPr lang="en-US" sz="1200" dirty="0" err="1"/>
              <a:t>ullamcorper</a:t>
            </a:r>
            <a:r>
              <a:rPr lang="en-US" sz="1200" dirty="0"/>
              <a:t>.</a:t>
            </a:r>
          </a:p>
        </p:txBody>
      </p:sp>
      <p:sp>
        <p:nvSpPr>
          <p:cNvPr id="8" name="Content Placeholder 2"/>
          <p:cNvSpPr txBox="1">
            <a:spLocks/>
          </p:cNvSpPr>
          <p:nvPr/>
        </p:nvSpPr>
        <p:spPr>
          <a:xfrm>
            <a:off x="7094293" y="4237611"/>
            <a:ext cx="4366180" cy="10212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600" dirty="0" smtClean="0">
                <a:solidFill>
                  <a:schemeClr val="accent5"/>
                </a:solidFill>
              </a:rPr>
              <a:t>Idea</a:t>
            </a:r>
            <a:endParaRPr lang="en-US" dirty="0" smtClean="0">
              <a:solidFill>
                <a:schemeClr val="accent5"/>
              </a:solidFill>
            </a:endParaRPr>
          </a:p>
          <a:p>
            <a:pPr marL="0" indent="0">
              <a:lnSpc>
                <a:spcPct val="150000"/>
              </a:lnSpc>
              <a:buNone/>
            </a:pPr>
            <a:r>
              <a:rPr lang="en-US" sz="1200" dirty="0" err="1"/>
              <a:t>Curabitur</a:t>
            </a:r>
            <a:r>
              <a:rPr lang="en-US" sz="1200" dirty="0"/>
              <a:t> a </a:t>
            </a:r>
            <a:r>
              <a:rPr lang="en-US" sz="1200" dirty="0" err="1"/>
              <a:t>nisl</a:t>
            </a:r>
            <a:r>
              <a:rPr lang="en-US" sz="1200" dirty="0"/>
              <a:t> </a:t>
            </a:r>
            <a:r>
              <a:rPr lang="en-US" sz="1200" dirty="0" err="1"/>
              <a:t>facilisis</a:t>
            </a:r>
            <a:r>
              <a:rPr lang="en-US" sz="1200" dirty="0"/>
              <a:t> </a:t>
            </a:r>
            <a:r>
              <a:rPr lang="en-US" sz="1200" dirty="0" err="1"/>
              <a:t>lectus</a:t>
            </a:r>
            <a:r>
              <a:rPr lang="en-US" sz="1200" dirty="0"/>
              <a:t> </a:t>
            </a:r>
            <a:r>
              <a:rPr lang="en-US" sz="1200" dirty="0" err="1"/>
              <a:t>posuere</a:t>
            </a:r>
            <a:r>
              <a:rPr lang="en-US" sz="1200" dirty="0"/>
              <a:t> </a:t>
            </a:r>
            <a:r>
              <a:rPr lang="en-US" sz="1200" dirty="0" err="1"/>
              <a:t>pharetra</a:t>
            </a:r>
            <a:r>
              <a:rPr lang="en-US" sz="1200" dirty="0"/>
              <a:t> </a:t>
            </a:r>
            <a:r>
              <a:rPr lang="en-US" sz="1200" dirty="0" err="1"/>
              <a:t>porta</a:t>
            </a:r>
            <a:r>
              <a:rPr lang="en-US" sz="1200" dirty="0"/>
              <a:t> </a:t>
            </a:r>
            <a:r>
              <a:rPr lang="en-US" sz="1200" dirty="0" err="1"/>
              <a:t>sed</a:t>
            </a:r>
            <a:r>
              <a:rPr lang="en-US" sz="1200" dirty="0"/>
              <a:t> </a:t>
            </a:r>
            <a:r>
              <a:rPr lang="en-US" sz="1200" dirty="0" err="1"/>
              <a:t>neque</a:t>
            </a:r>
            <a:r>
              <a:rPr lang="en-US" sz="1200" dirty="0"/>
              <a:t>. </a:t>
            </a:r>
            <a:r>
              <a:rPr lang="en-US" sz="1200" dirty="0" err="1"/>
              <a:t>Fusce</a:t>
            </a:r>
            <a:r>
              <a:rPr lang="en-US" sz="1200" dirty="0"/>
              <a:t> </a:t>
            </a:r>
            <a:r>
              <a:rPr lang="en-US" sz="1200" dirty="0" err="1"/>
              <a:t>porttitor</a:t>
            </a:r>
            <a:r>
              <a:rPr lang="en-US" sz="1200" dirty="0"/>
              <a:t> </a:t>
            </a:r>
            <a:r>
              <a:rPr lang="en-US" sz="1200" dirty="0" err="1"/>
              <a:t>venenatis</a:t>
            </a:r>
            <a:r>
              <a:rPr lang="en-US" sz="1200" dirty="0"/>
              <a:t> </a:t>
            </a:r>
            <a:r>
              <a:rPr lang="en-US" sz="1200" dirty="0" err="1"/>
              <a:t>ipsum</a:t>
            </a:r>
            <a:r>
              <a:rPr lang="en-US" sz="1200" dirty="0"/>
              <a:t> at </a:t>
            </a:r>
            <a:r>
              <a:rPr lang="en-US" sz="1200" dirty="0" err="1"/>
              <a:t>ullamcorper</a:t>
            </a:r>
            <a:r>
              <a:rPr lang="en-US" sz="1200" dirty="0"/>
              <a:t>.</a:t>
            </a:r>
          </a:p>
        </p:txBody>
      </p:sp>
      <p:grpSp>
        <p:nvGrpSpPr>
          <p:cNvPr id="9" name="Group 8"/>
          <p:cNvGrpSpPr>
            <a:grpSpLocks noChangeAspect="1"/>
          </p:cNvGrpSpPr>
          <p:nvPr/>
        </p:nvGrpSpPr>
        <p:grpSpPr>
          <a:xfrm>
            <a:off x="950389" y="1825497"/>
            <a:ext cx="5390143" cy="3717925"/>
            <a:chOff x="940378" y="1114346"/>
            <a:chExt cx="7056438" cy="4867275"/>
          </a:xfrm>
        </p:grpSpPr>
        <p:sp>
          <p:nvSpPr>
            <p:cNvPr id="10"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chemeClr val="accent2"/>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zh-CN" altLang="en-US" sz="1800" b="1" i="0" u="none" strike="noStrike" kern="0" cap="none" spc="0" normalizeH="0" baseline="0" noProof="0" smtClean="0">
                <a:ln>
                  <a:noFill/>
                </a:ln>
                <a:solidFill>
                  <a:schemeClr val="accent1"/>
                </a:solidFill>
                <a:effectLst/>
                <a:uLnTx/>
                <a:uFillTx/>
                <a:latin typeface="Lato" panose="020F0502020204030203" pitchFamily="34" charset="0"/>
                <a:ea typeface="Gulim" pitchFamily="34" charset="-127"/>
              </a:endParaRPr>
            </a:p>
          </p:txBody>
        </p:sp>
        <p:sp>
          <p:nvSpPr>
            <p:cNvPr id="11"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4">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fontAlgn="base" latinLnBrk="1">
                <a:spcBef>
                  <a:spcPct val="0"/>
                </a:spcBef>
                <a:spcAft>
                  <a:spcPct val="0"/>
                </a:spcAft>
              </a:pPr>
              <a:endParaRPr kumimoji="1" lang="zh-CN" altLang="en-US" b="1" smtClean="0">
                <a:solidFill>
                  <a:srgbClr val="000000"/>
                </a:solidFill>
                <a:latin typeface="Lato" panose="020F0502020204030203" pitchFamily="34" charset="0"/>
                <a:ea typeface="Gulim" pitchFamily="34" charset="-127"/>
              </a:endParaRPr>
            </a:p>
          </p:txBody>
        </p:sp>
        <p:sp>
          <p:nvSpPr>
            <p:cNvPr id="12"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2">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fontAlgn="base" latinLnBrk="1">
                <a:spcBef>
                  <a:spcPct val="0"/>
                </a:spcBef>
                <a:spcAft>
                  <a:spcPct val="0"/>
                </a:spcAft>
              </a:pPr>
              <a:endParaRPr kumimoji="1" lang="zh-CN" altLang="en-US" b="1" smtClean="0">
                <a:solidFill>
                  <a:srgbClr val="000000"/>
                </a:solidFill>
                <a:latin typeface="Lato" panose="020F0502020204030203" pitchFamily="34" charset="0"/>
                <a:ea typeface="Gulim" pitchFamily="34" charset="-127"/>
              </a:endParaRPr>
            </a:p>
          </p:txBody>
        </p:sp>
        <p:sp>
          <p:nvSpPr>
            <p:cNvPr id="13" name="Oval 676"/>
            <p:cNvSpPr>
              <a:spLocks noChangeArrowheads="1"/>
            </p:cNvSpPr>
            <p:nvPr/>
          </p:nvSpPr>
          <p:spPr bwMode="auto">
            <a:xfrm rot="21275257">
              <a:off x="1307091" y="2016046"/>
              <a:ext cx="2695575" cy="2693988"/>
            </a:xfrm>
            <a:prstGeom prst="ellipse">
              <a:avLst/>
            </a:prstGeom>
            <a:solidFill>
              <a:schemeClr val="accent2">
                <a:lumMod val="20000"/>
                <a:lumOff val="80000"/>
              </a:schemeClr>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fontAlgn="base" latinLnBrk="1">
                <a:spcBef>
                  <a:spcPct val="0"/>
                </a:spcBef>
                <a:spcAft>
                  <a:spcPct val="0"/>
                </a:spcAft>
              </a:pPr>
              <a:endParaRPr kumimoji="1" lang="ko-KR" altLang="en-US" b="1" smtClean="0">
                <a:solidFill>
                  <a:srgbClr val="000000"/>
                </a:solidFill>
                <a:latin typeface="Lato" panose="020F0502020204030203" pitchFamily="34" charset="0"/>
                <a:ea typeface="Gulim" pitchFamily="34" charset="-127"/>
              </a:endParaRPr>
            </a:p>
          </p:txBody>
        </p:sp>
        <p:sp>
          <p:nvSpPr>
            <p:cNvPr id="14" name="Oval 677"/>
            <p:cNvSpPr>
              <a:spLocks noChangeArrowheads="1"/>
            </p:cNvSpPr>
            <p:nvPr/>
          </p:nvSpPr>
          <p:spPr bwMode="auto">
            <a:xfrm rot="21275257">
              <a:off x="4617028" y="1993821"/>
              <a:ext cx="1801813" cy="1801813"/>
            </a:xfrm>
            <a:prstGeom prst="ellipse">
              <a:avLst/>
            </a:prstGeom>
            <a:solidFill>
              <a:schemeClr val="accent4">
                <a:lumMod val="20000"/>
                <a:lumOff val="80000"/>
              </a:schemeClr>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fontAlgn="base" latinLnBrk="1">
                <a:spcBef>
                  <a:spcPct val="0"/>
                </a:spcBef>
                <a:spcAft>
                  <a:spcPct val="0"/>
                </a:spcAft>
              </a:pPr>
              <a:endParaRPr kumimoji="1" lang="ko-KR" altLang="en-US" b="1" dirty="0" smtClean="0">
                <a:solidFill>
                  <a:srgbClr val="000000"/>
                </a:solidFill>
                <a:latin typeface="Lato" panose="020F0502020204030203" pitchFamily="34" charset="0"/>
                <a:ea typeface="Gulim" pitchFamily="34" charset="-127"/>
              </a:endParaRPr>
            </a:p>
          </p:txBody>
        </p:sp>
        <p:sp>
          <p:nvSpPr>
            <p:cNvPr id="15"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5">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fontAlgn="base" latinLnBrk="1">
                <a:spcBef>
                  <a:spcPct val="0"/>
                </a:spcBef>
                <a:spcAft>
                  <a:spcPct val="0"/>
                </a:spcAft>
              </a:pPr>
              <a:endParaRPr kumimoji="1" lang="zh-CN" altLang="en-US" b="1" smtClean="0">
                <a:solidFill>
                  <a:srgbClr val="000000"/>
                </a:solidFill>
                <a:latin typeface="Lato" panose="020F0502020204030203" pitchFamily="34" charset="0"/>
                <a:ea typeface="Gulim" pitchFamily="34" charset="-127"/>
              </a:endParaRPr>
            </a:p>
          </p:txBody>
        </p:sp>
        <p:sp>
          <p:nvSpPr>
            <p:cNvPr id="16" name="Oval 680"/>
            <p:cNvSpPr>
              <a:spLocks noChangeArrowheads="1"/>
            </p:cNvSpPr>
            <p:nvPr/>
          </p:nvSpPr>
          <p:spPr bwMode="auto">
            <a:xfrm rot="21275257">
              <a:off x="6055303" y="4040109"/>
              <a:ext cx="1577975" cy="1577975"/>
            </a:xfrm>
            <a:prstGeom prst="ellipse">
              <a:avLst/>
            </a:prstGeom>
            <a:solidFill>
              <a:schemeClr val="accent5">
                <a:lumMod val="20000"/>
                <a:lumOff val="80000"/>
              </a:schemeClr>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fontAlgn="base" latinLnBrk="1">
                <a:spcBef>
                  <a:spcPct val="0"/>
                </a:spcBef>
                <a:spcAft>
                  <a:spcPct val="0"/>
                </a:spcAft>
              </a:pPr>
              <a:endParaRPr kumimoji="1" lang="ko-KR" altLang="en-US" b="1" smtClean="0">
                <a:solidFill>
                  <a:srgbClr val="000000"/>
                </a:solidFill>
                <a:latin typeface="Lato" panose="020F0502020204030203" pitchFamily="34" charset="0"/>
                <a:ea typeface="Gulim" pitchFamily="34" charset="-127"/>
              </a:endParaRPr>
            </a:p>
          </p:txBody>
        </p:sp>
        <p:sp>
          <p:nvSpPr>
            <p:cNvPr id="17"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chemeClr val="accent5"/>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zh-CN" altLang="en-US" sz="1800" b="1" i="0" u="none" strike="noStrike" kern="0" cap="none" spc="0" normalizeH="0" baseline="0" noProof="0" smtClean="0">
                <a:ln>
                  <a:noFill/>
                </a:ln>
                <a:solidFill>
                  <a:srgbClr val="000000"/>
                </a:solidFill>
                <a:effectLst/>
                <a:uLnTx/>
                <a:uFillTx/>
                <a:latin typeface="Lato" panose="020F0502020204030203" pitchFamily="34" charset="0"/>
                <a:ea typeface="Gulim" pitchFamily="34" charset="-127"/>
              </a:endParaRPr>
            </a:p>
          </p:txBody>
        </p:sp>
        <p:sp>
          <p:nvSpPr>
            <p:cNvPr id="18" name="Arc 683"/>
            <p:cNvSpPr>
              <a:spLocks/>
            </p:cNvSpPr>
            <p:nvPr/>
          </p:nvSpPr>
          <p:spPr bwMode="auto">
            <a:xfrm rot="256945">
              <a:off x="6847909"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chemeClr val="accent4"/>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zh-CN" altLang="en-US" sz="1800" b="1" i="0" u="none" strike="noStrike" kern="0" cap="none" spc="0" normalizeH="0" baseline="0" noProof="0" smtClean="0">
                <a:ln>
                  <a:noFill/>
                </a:ln>
                <a:solidFill>
                  <a:srgbClr val="000000"/>
                </a:solidFill>
                <a:effectLst/>
                <a:uLnTx/>
                <a:uFillTx/>
                <a:latin typeface="Lato" panose="020F0502020204030203" pitchFamily="34" charset="0"/>
                <a:ea typeface="Gulim" pitchFamily="34" charset="-127"/>
              </a:endParaRPr>
            </a:p>
          </p:txBody>
        </p:sp>
      </p:grpSp>
      <p:sp>
        <p:nvSpPr>
          <p:cNvPr id="19" name="Content Placeholder 2"/>
          <p:cNvSpPr txBox="1">
            <a:spLocks/>
          </p:cNvSpPr>
          <p:nvPr/>
        </p:nvSpPr>
        <p:spPr>
          <a:xfrm>
            <a:off x="2915493" y="1992401"/>
            <a:ext cx="933046" cy="2974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1600" dirty="0" smtClean="0">
                <a:solidFill>
                  <a:schemeClr val="accent2">
                    <a:lumMod val="50000"/>
                  </a:schemeClr>
                </a:solidFill>
              </a:rPr>
              <a:t>Early</a:t>
            </a:r>
            <a:endParaRPr lang="en-US" sz="1600" dirty="0">
              <a:solidFill>
                <a:schemeClr val="accent2">
                  <a:lumMod val="50000"/>
                </a:schemeClr>
              </a:solidFill>
            </a:endParaRPr>
          </a:p>
        </p:txBody>
      </p:sp>
      <p:sp>
        <p:nvSpPr>
          <p:cNvPr id="20" name="Content Placeholder 2"/>
          <p:cNvSpPr txBox="1">
            <a:spLocks/>
          </p:cNvSpPr>
          <p:nvPr/>
        </p:nvSpPr>
        <p:spPr>
          <a:xfrm>
            <a:off x="5681051" y="3036201"/>
            <a:ext cx="1140048" cy="2985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id-ID" sz="1600" dirty="0" err="1" smtClean="0">
                <a:solidFill>
                  <a:schemeClr val="accent4">
                    <a:lumMod val="75000"/>
                  </a:schemeClr>
                </a:solidFill>
              </a:rPr>
              <a:t>Middle</a:t>
            </a:r>
            <a:endParaRPr lang="en-US" sz="1600" dirty="0">
              <a:solidFill>
                <a:schemeClr val="accent4">
                  <a:lumMod val="75000"/>
                </a:schemeClr>
              </a:solidFill>
            </a:endParaRPr>
          </a:p>
        </p:txBody>
      </p:sp>
      <p:sp>
        <p:nvSpPr>
          <p:cNvPr id="21" name="Content Placeholder 2"/>
          <p:cNvSpPr txBox="1">
            <a:spLocks/>
          </p:cNvSpPr>
          <p:nvPr/>
        </p:nvSpPr>
        <p:spPr>
          <a:xfrm>
            <a:off x="3456878" y="4467713"/>
            <a:ext cx="837398"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dirty="0" smtClean="0">
                <a:solidFill>
                  <a:schemeClr val="accent5">
                    <a:lumMod val="75000"/>
                  </a:schemeClr>
                </a:solidFill>
              </a:rPr>
              <a:t>Late</a:t>
            </a:r>
            <a:endParaRPr lang="en-US" sz="1600" dirty="0">
              <a:solidFill>
                <a:schemeClr val="accent5">
                  <a:lumMod val="75000"/>
                </a:schemeClr>
              </a:solidFill>
            </a:endParaRPr>
          </a:p>
        </p:txBody>
      </p:sp>
      <p:grpSp>
        <p:nvGrpSpPr>
          <p:cNvPr id="22" name="Group 21"/>
          <p:cNvGrpSpPr>
            <a:grpSpLocks noChangeAspect="1"/>
          </p:cNvGrpSpPr>
          <p:nvPr/>
        </p:nvGrpSpPr>
        <p:grpSpPr>
          <a:xfrm>
            <a:off x="1983642" y="3295415"/>
            <a:ext cx="551463" cy="482749"/>
            <a:chOff x="6350" y="4763"/>
            <a:chExt cx="2446338" cy="2141537"/>
          </a:xfrm>
          <a:solidFill>
            <a:schemeClr val="accent2"/>
          </a:solidFill>
        </p:grpSpPr>
        <p:sp>
          <p:nvSpPr>
            <p:cNvPr id="23"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6" name="Freeform 15"/>
          <p:cNvSpPr>
            <a:spLocks noChangeAspect="1" noEditPoints="1"/>
          </p:cNvSpPr>
          <p:nvPr/>
        </p:nvSpPr>
        <p:spPr bwMode="auto">
          <a:xfrm>
            <a:off x="4208171" y="3006186"/>
            <a:ext cx="490571" cy="399330"/>
          </a:xfrm>
          <a:custGeom>
            <a:avLst/>
            <a:gdLst>
              <a:gd name="T0" fmla="*/ 192 w 384"/>
              <a:gd name="T1" fmla="*/ 72 h 312"/>
              <a:gd name="T2" fmla="*/ 0 w 384"/>
              <a:gd name="T3" fmla="*/ 0 h 312"/>
              <a:gd name="T4" fmla="*/ 0 w 384"/>
              <a:gd name="T5" fmla="*/ 264 h 312"/>
              <a:gd name="T6" fmla="*/ 12 w 384"/>
              <a:gd name="T7" fmla="*/ 264 h 312"/>
              <a:gd name="T8" fmla="*/ 24 w 384"/>
              <a:gd name="T9" fmla="*/ 264 h 312"/>
              <a:gd name="T10" fmla="*/ 24 w 384"/>
              <a:gd name="T11" fmla="*/ 288 h 312"/>
              <a:gd name="T12" fmla="*/ 168 w 384"/>
              <a:gd name="T13" fmla="*/ 312 h 312"/>
              <a:gd name="T14" fmla="*/ 216 w 384"/>
              <a:gd name="T15" fmla="*/ 312 h 312"/>
              <a:gd name="T16" fmla="*/ 360 w 384"/>
              <a:gd name="T17" fmla="*/ 288 h 312"/>
              <a:gd name="T18" fmla="*/ 360 w 384"/>
              <a:gd name="T19" fmla="*/ 264 h 312"/>
              <a:gd name="T20" fmla="*/ 372 w 384"/>
              <a:gd name="T21" fmla="*/ 264 h 312"/>
              <a:gd name="T22" fmla="*/ 384 w 384"/>
              <a:gd name="T23" fmla="*/ 264 h 312"/>
              <a:gd name="T24" fmla="*/ 384 w 384"/>
              <a:gd name="T25" fmla="*/ 0 h 312"/>
              <a:gd name="T26" fmla="*/ 192 w 384"/>
              <a:gd name="T27" fmla="*/ 72 h 312"/>
              <a:gd name="T28" fmla="*/ 168 w 384"/>
              <a:gd name="T29" fmla="*/ 251 h 312"/>
              <a:gd name="T30" fmla="*/ 24 w 384"/>
              <a:gd name="T31" fmla="*/ 228 h 312"/>
              <a:gd name="T32" fmla="*/ 24 w 384"/>
              <a:gd name="T33" fmla="*/ 24 h 312"/>
              <a:gd name="T34" fmla="*/ 57 w 384"/>
              <a:gd name="T35" fmla="*/ 25 h 312"/>
              <a:gd name="T36" fmla="*/ 63 w 384"/>
              <a:gd name="T37" fmla="*/ 26 h 312"/>
              <a:gd name="T38" fmla="*/ 65 w 384"/>
              <a:gd name="T39" fmla="*/ 26 h 312"/>
              <a:gd name="T40" fmla="*/ 167 w 384"/>
              <a:gd name="T41" fmla="*/ 67 h 312"/>
              <a:gd name="T42" fmla="*/ 168 w 384"/>
              <a:gd name="T43" fmla="*/ 72 h 312"/>
              <a:gd name="T44" fmla="*/ 168 w 384"/>
              <a:gd name="T45" fmla="*/ 251 h 312"/>
              <a:gd name="T46" fmla="*/ 360 w 384"/>
              <a:gd name="T47" fmla="*/ 228 h 312"/>
              <a:gd name="T48" fmla="*/ 216 w 384"/>
              <a:gd name="T49" fmla="*/ 251 h 312"/>
              <a:gd name="T50" fmla="*/ 216 w 384"/>
              <a:gd name="T51" fmla="*/ 72 h 312"/>
              <a:gd name="T52" fmla="*/ 360 w 384"/>
              <a:gd name="T53" fmla="*/ 24 h 312"/>
              <a:gd name="T54" fmla="*/ 360 w 384"/>
              <a:gd name="T55" fmla="*/ 22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4" h="312">
                <a:moveTo>
                  <a:pt x="192" y="72"/>
                </a:moveTo>
                <a:cubicBezTo>
                  <a:pt x="192" y="12"/>
                  <a:pt x="58" y="0"/>
                  <a:pt x="0" y="0"/>
                </a:cubicBezTo>
                <a:cubicBezTo>
                  <a:pt x="0" y="264"/>
                  <a:pt x="0" y="264"/>
                  <a:pt x="0" y="264"/>
                </a:cubicBezTo>
                <a:cubicBezTo>
                  <a:pt x="12" y="264"/>
                  <a:pt x="12" y="264"/>
                  <a:pt x="12" y="264"/>
                </a:cubicBezTo>
                <a:cubicBezTo>
                  <a:pt x="16" y="264"/>
                  <a:pt x="20" y="264"/>
                  <a:pt x="24" y="264"/>
                </a:cubicBezTo>
                <a:cubicBezTo>
                  <a:pt x="24" y="288"/>
                  <a:pt x="24" y="288"/>
                  <a:pt x="24" y="288"/>
                </a:cubicBezTo>
                <a:cubicBezTo>
                  <a:pt x="72" y="288"/>
                  <a:pt x="168" y="274"/>
                  <a:pt x="168" y="312"/>
                </a:cubicBezTo>
                <a:cubicBezTo>
                  <a:pt x="216" y="312"/>
                  <a:pt x="216" y="312"/>
                  <a:pt x="216" y="312"/>
                </a:cubicBezTo>
                <a:cubicBezTo>
                  <a:pt x="216" y="274"/>
                  <a:pt x="312" y="288"/>
                  <a:pt x="360" y="288"/>
                </a:cubicBezTo>
                <a:cubicBezTo>
                  <a:pt x="360" y="264"/>
                  <a:pt x="360" y="264"/>
                  <a:pt x="360" y="264"/>
                </a:cubicBezTo>
                <a:cubicBezTo>
                  <a:pt x="364" y="264"/>
                  <a:pt x="368" y="264"/>
                  <a:pt x="372" y="264"/>
                </a:cubicBezTo>
                <a:cubicBezTo>
                  <a:pt x="384" y="264"/>
                  <a:pt x="384" y="264"/>
                  <a:pt x="384" y="264"/>
                </a:cubicBezTo>
                <a:cubicBezTo>
                  <a:pt x="384" y="0"/>
                  <a:pt x="384" y="0"/>
                  <a:pt x="384" y="0"/>
                </a:cubicBezTo>
                <a:cubicBezTo>
                  <a:pt x="326" y="0"/>
                  <a:pt x="192" y="12"/>
                  <a:pt x="192" y="72"/>
                </a:cubicBezTo>
                <a:close/>
                <a:moveTo>
                  <a:pt x="168" y="251"/>
                </a:moveTo>
                <a:cubicBezTo>
                  <a:pt x="133" y="230"/>
                  <a:pt x="67" y="228"/>
                  <a:pt x="24" y="228"/>
                </a:cubicBezTo>
                <a:cubicBezTo>
                  <a:pt x="24" y="24"/>
                  <a:pt x="24" y="24"/>
                  <a:pt x="24" y="24"/>
                </a:cubicBezTo>
                <a:cubicBezTo>
                  <a:pt x="36" y="24"/>
                  <a:pt x="47" y="25"/>
                  <a:pt x="57" y="25"/>
                </a:cubicBezTo>
                <a:cubicBezTo>
                  <a:pt x="63" y="26"/>
                  <a:pt x="63" y="26"/>
                  <a:pt x="63" y="26"/>
                </a:cubicBezTo>
                <a:cubicBezTo>
                  <a:pt x="65" y="26"/>
                  <a:pt x="65" y="26"/>
                  <a:pt x="65" y="26"/>
                </a:cubicBezTo>
                <a:cubicBezTo>
                  <a:pt x="112" y="29"/>
                  <a:pt x="162" y="39"/>
                  <a:pt x="167" y="67"/>
                </a:cubicBezTo>
                <a:cubicBezTo>
                  <a:pt x="168" y="72"/>
                  <a:pt x="168" y="72"/>
                  <a:pt x="168" y="72"/>
                </a:cubicBezTo>
                <a:lnTo>
                  <a:pt x="168" y="251"/>
                </a:lnTo>
                <a:close/>
                <a:moveTo>
                  <a:pt x="360" y="228"/>
                </a:moveTo>
                <a:cubicBezTo>
                  <a:pt x="317" y="228"/>
                  <a:pt x="251" y="230"/>
                  <a:pt x="216" y="251"/>
                </a:cubicBezTo>
                <a:cubicBezTo>
                  <a:pt x="216" y="72"/>
                  <a:pt x="216" y="72"/>
                  <a:pt x="216" y="72"/>
                </a:cubicBezTo>
                <a:cubicBezTo>
                  <a:pt x="216" y="56"/>
                  <a:pt x="241" y="25"/>
                  <a:pt x="360" y="24"/>
                </a:cubicBezTo>
                <a:lnTo>
                  <a:pt x="360" y="2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7" name="Group 26"/>
          <p:cNvGrpSpPr>
            <a:grpSpLocks noChangeAspect="1"/>
          </p:cNvGrpSpPr>
          <p:nvPr/>
        </p:nvGrpSpPr>
        <p:grpSpPr>
          <a:xfrm>
            <a:off x="5209374" y="4387630"/>
            <a:ext cx="515462" cy="515462"/>
            <a:chOff x="4763" y="-3175"/>
            <a:chExt cx="1450975" cy="1450976"/>
          </a:xfrm>
          <a:solidFill>
            <a:schemeClr val="accent5"/>
          </a:solidFill>
        </p:grpSpPr>
        <p:sp>
          <p:nvSpPr>
            <p:cNvPr id="28" name="Freeform 19"/>
            <p:cNvSpPr>
              <a:spLocks/>
            </p:cNvSpPr>
            <p:nvPr/>
          </p:nvSpPr>
          <p:spPr bwMode="auto">
            <a:xfrm>
              <a:off x="231776" y="158750"/>
              <a:ext cx="161925" cy="161925"/>
            </a:xfrm>
            <a:custGeom>
              <a:avLst/>
              <a:gdLst>
                <a:gd name="T0" fmla="*/ 39 w 43"/>
                <a:gd name="T1" fmla="*/ 22 h 43"/>
                <a:gd name="T2" fmla="*/ 22 w 43"/>
                <a:gd name="T3" fmla="*/ 5 h 43"/>
                <a:gd name="T4" fmla="*/ 5 w 43"/>
                <a:gd name="T5" fmla="*/ 5 h 43"/>
                <a:gd name="T6" fmla="*/ 5 w 43"/>
                <a:gd name="T7" fmla="*/ 22 h 43"/>
                <a:gd name="T8" fmla="*/ 22 w 43"/>
                <a:gd name="T9" fmla="*/ 39 h 43"/>
                <a:gd name="T10" fmla="*/ 39 w 43"/>
                <a:gd name="T11" fmla="*/ 39 h 43"/>
                <a:gd name="T12" fmla="*/ 39 w 4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9" y="22"/>
                  </a:moveTo>
                  <a:cubicBezTo>
                    <a:pt x="22" y="5"/>
                    <a:pt x="22" y="5"/>
                    <a:pt x="22" y="5"/>
                  </a:cubicBezTo>
                  <a:cubicBezTo>
                    <a:pt x="17" y="0"/>
                    <a:pt x="9" y="0"/>
                    <a:pt x="5" y="5"/>
                  </a:cubicBezTo>
                  <a:cubicBezTo>
                    <a:pt x="0" y="9"/>
                    <a:pt x="0" y="17"/>
                    <a:pt x="5" y="22"/>
                  </a:cubicBezTo>
                  <a:cubicBezTo>
                    <a:pt x="22" y="39"/>
                    <a:pt x="22" y="39"/>
                    <a:pt x="22" y="39"/>
                  </a:cubicBezTo>
                  <a:cubicBezTo>
                    <a:pt x="26" y="43"/>
                    <a:pt x="34" y="43"/>
                    <a:pt x="39" y="39"/>
                  </a:cubicBezTo>
                  <a:cubicBezTo>
                    <a:pt x="43" y="34"/>
                    <a:pt x="43" y="26"/>
                    <a:pt x="39"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0"/>
            <p:cNvSpPr>
              <a:spLocks/>
            </p:cNvSpPr>
            <p:nvPr/>
          </p:nvSpPr>
          <p:spPr bwMode="auto">
            <a:xfrm>
              <a:off x="4763" y="630238"/>
              <a:ext cx="180975" cy="92075"/>
            </a:xfrm>
            <a:custGeom>
              <a:avLst/>
              <a:gdLst>
                <a:gd name="T0" fmla="*/ 36 w 48"/>
                <a:gd name="T1" fmla="*/ 0 h 24"/>
                <a:gd name="T2" fmla="*/ 12 w 48"/>
                <a:gd name="T3" fmla="*/ 0 h 24"/>
                <a:gd name="T4" fmla="*/ 0 w 48"/>
                <a:gd name="T5" fmla="*/ 12 h 24"/>
                <a:gd name="T6" fmla="*/ 12 w 48"/>
                <a:gd name="T7" fmla="*/ 24 h 24"/>
                <a:gd name="T8" fmla="*/ 36 w 48"/>
                <a:gd name="T9" fmla="*/ 24 h 24"/>
                <a:gd name="T10" fmla="*/ 48 w 48"/>
                <a:gd name="T11" fmla="*/ 12 h 24"/>
                <a:gd name="T12" fmla="*/ 36 w 4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36" y="0"/>
                  </a:moveTo>
                  <a:cubicBezTo>
                    <a:pt x="12" y="0"/>
                    <a:pt x="12" y="0"/>
                    <a:pt x="12" y="0"/>
                  </a:cubicBezTo>
                  <a:cubicBezTo>
                    <a:pt x="5" y="0"/>
                    <a:pt x="0" y="5"/>
                    <a:pt x="0" y="12"/>
                  </a:cubicBezTo>
                  <a:cubicBezTo>
                    <a:pt x="0" y="19"/>
                    <a:pt x="5" y="24"/>
                    <a:pt x="12" y="24"/>
                  </a:cubicBezTo>
                  <a:cubicBezTo>
                    <a:pt x="36" y="24"/>
                    <a:pt x="36" y="24"/>
                    <a:pt x="36" y="24"/>
                  </a:cubicBezTo>
                  <a:cubicBezTo>
                    <a:pt x="43" y="24"/>
                    <a:pt x="48" y="19"/>
                    <a:pt x="48" y="12"/>
                  </a:cubicBezTo>
                  <a:cubicBezTo>
                    <a:pt x="48" y="5"/>
                    <a:pt x="43" y="0"/>
                    <a:pt x="3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1"/>
            <p:cNvSpPr>
              <a:spLocks/>
            </p:cNvSpPr>
            <p:nvPr/>
          </p:nvSpPr>
          <p:spPr bwMode="auto">
            <a:xfrm>
              <a:off x="1274763" y="722313"/>
              <a:ext cx="180975" cy="90488"/>
            </a:xfrm>
            <a:custGeom>
              <a:avLst/>
              <a:gdLst>
                <a:gd name="T0" fmla="*/ 36 w 48"/>
                <a:gd name="T1" fmla="*/ 0 h 24"/>
                <a:gd name="T2" fmla="*/ 12 w 48"/>
                <a:gd name="T3" fmla="*/ 0 h 24"/>
                <a:gd name="T4" fmla="*/ 0 w 48"/>
                <a:gd name="T5" fmla="*/ 12 h 24"/>
                <a:gd name="T6" fmla="*/ 12 w 48"/>
                <a:gd name="T7" fmla="*/ 24 h 24"/>
                <a:gd name="T8" fmla="*/ 36 w 48"/>
                <a:gd name="T9" fmla="*/ 24 h 24"/>
                <a:gd name="T10" fmla="*/ 48 w 48"/>
                <a:gd name="T11" fmla="*/ 12 h 24"/>
                <a:gd name="T12" fmla="*/ 36 w 4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36" y="0"/>
                  </a:moveTo>
                  <a:cubicBezTo>
                    <a:pt x="12" y="0"/>
                    <a:pt x="12" y="0"/>
                    <a:pt x="12" y="0"/>
                  </a:cubicBezTo>
                  <a:cubicBezTo>
                    <a:pt x="5" y="0"/>
                    <a:pt x="0" y="5"/>
                    <a:pt x="0" y="12"/>
                  </a:cubicBezTo>
                  <a:cubicBezTo>
                    <a:pt x="0" y="19"/>
                    <a:pt x="5" y="24"/>
                    <a:pt x="12" y="24"/>
                  </a:cubicBezTo>
                  <a:cubicBezTo>
                    <a:pt x="36" y="24"/>
                    <a:pt x="36" y="24"/>
                    <a:pt x="36" y="24"/>
                  </a:cubicBezTo>
                  <a:cubicBezTo>
                    <a:pt x="43" y="24"/>
                    <a:pt x="48" y="19"/>
                    <a:pt x="48" y="12"/>
                  </a:cubicBezTo>
                  <a:cubicBezTo>
                    <a:pt x="48" y="5"/>
                    <a:pt x="43" y="0"/>
                    <a:pt x="3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2"/>
            <p:cNvSpPr>
              <a:spLocks/>
            </p:cNvSpPr>
            <p:nvPr/>
          </p:nvSpPr>
          <p:spPr bwMode="auto">
            <a:xfrm>
              <a:off x="1130301" y="222250"/>
              <a:ext cx="163513" cy="163513"/>
            </a:xfrm>
            <a:custGeom>
              <a:avLst/>
              <a:gdLst>
                <a:gd name="T0" fmla="*/ 38 w 43"/>
                <a:gd name="T1" fmla="*/ 5 h 43"/>
                <a:gd name="T2" fmla="*/ 21 w 43"/>
                <a:gd name="T3" fmla="*/ 5 h 43"/>
                <a:gd name="T4" fmla="*/ 4 w 43"/>
                <a:gd name="T5" fmla="*/ 22 h 43"/>
                <a:gd name="T6" fmla="*/ 4 w 43"/>
                <a:gd name="T7" fmla="*/ 39 h 43"/>
                <a:gd name="T8" fmla="*/ 21 w 43"/>
                <a:gd name="T9" fmla="*/ 39 h 43"/>
                <a:gd name="T10" fmla="*/ 38 w 43"/>
                <a:gd name="T11" fmla="*/ 22 h 43"/>
                <a:gd name="T12" fmla="*/ 38 w 43"/>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8" y="5"/>
                  </a:moveTo>
                  <a:cubicBezTo>
                    <a:pt x="34" y="0"/>
                    <a:pt x="26" y="0"/>
                    <a:pt x="21" y="5"/>
                  </a:cubicBezTo>
                  <a:cubicBezTo>
                    <a:pt x="4" y="22"/>
                    <a:pt x="4" y="22"/>
                    <a:pt x="4" y="22"/>
                  </a:cubicBezTo>
                  <a:cubicBezTo>
                    <a:pt x="0" y="26"/>
                    <a:pt x="0" y="34"/>
                    <a:pt x="4" y="39"/>
                  </a:cubicBezTo>
                  <a:cubicBezTo>
                    <a:pt x="9" y="43"/>
                    <a:pt x="17" y="43"/>
                    <a:pt x="21" y="39"/>
                  </a:cubicBezTo>
                  <a:cubicBezTo>
                    <a:pt x="38" y="22"/>
                    <a:pt x="38" y="22"/>
                    <a:pt x="38" y="22"/>
                  </a:cubicBezTo>
                  <a:cubicBezTo>
                    <a:pt x="43" y="17"/>
                    <a:pt x="43" y="9"/>
                    <a:pt x="38"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23"/>
            <p:cNvSpPr>
              <a:spLocks/>
            </p:cNvSpPr>
            <p:nvPr/>
          </p:nvSpPr>
          <p:spPr bwMode="auto">
            <a:xfrm>
              <a:off x="730251" y="-3175"/>
              <a:ext cx="90488" cy="180975"/>
            </a:xfrm>
            <a:custGeom>
              <a:avLst/>
              <a:gdLst>
                <a:gd name="T0" fmla="*/ 12 w 24"/>
                <a:gd name="T1" fmla="*/ 48 h 48"/>
                <a:gd name="T2" fmla="*/ 20 w 24"/>
                <a:gd name="T3" fmla="*/ 44 h 48"/>
                <a:gd name="T4" fmla="*/ 24 w 24"/>
                <a:gd name="T5" fmla="*/ 36 h 48"/>
                <a:gd name="T6" fmla="*/ 24 w 24"/>
                <a:gd name="T7" fmla="*/ 12 h 48"/>
                <a:gd name="T8" fmla="*/ 12 w 24"/>
                <a:gd name="T9" fmla="*/ 0 h 48"/>
                <a:gd name="T10" fmla="*/ 1 w 24"/>
                <a:gd name="T11" fmla="*/ 7 h 48"/>
                <a:gd name="T12" fmla="*/ 0 w 24"/>
                <a:gd name="T13" fmla="*/ 12 h 48"/>
                <a:gd name="T14" fmla="*/ 0 w 24"/>
                <a:gd name="T15" fmla="*/ 36 h 48"/>
                <a:gd name="T16" fmla="*/ 12 w 2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8">
                  <a:moveTo>
                    <a:pt x="12" y="48"/>
                  </a:moveTo>
                  <a:cubicBezTo>
                    <a:pt x="15" y="48"/>
                    <a:pt x="18" y="47"/>
                    <a:pt x="20" y="44"/>
                  </a:cubicBezTo>
                  <a:cubicBezTo>
                    <a:pt x="23" y="42"/>
                    <a:pt x="24" y="39"/>
                    <a:pt x="24" y="36"/>
                  </a:cubicBezTo>
                  <a:cubicBezTo>
                    <a:pt x="24" y="12"/>
                    <a:pt x="24" y="12"/>
                    <a:pt x="24" y="12"/>
                  </a:cubicBezTo>
                  <a:cubicBezTo>
                    <a:pt x="24" y="5"/>
                    <a:pt x="19" y="0"/>
                    <a:pt x="12" y="0"/>
                  </a:cubicBezTo>
                  <a:cubicBezTo>
                    <a:pt x="7" y="0"/>
                    <a:pt x="3" y="3"/>
                    <a:pt x="1" y="7"/>
                  </a:cubicBezTo>
                  <a:cubicBezTo>
                    <a:pt x="0" y="12"/>
                    <a:pt x="0" y="12"/>
                    <a:pt x="0" y="12"/>
                  </a:cubicBezTo>
                  <a:cubicBezTo>
                    <a:pt x="0" y="36"/>
                    <a:pt x="0" y="36"/>
                    <a:pt x="0" y="36"/>
                  </a:cubicBezTo>
                  <a:cubicBezTo>
                    <a:pt x="0" y="43"/>
                    <a:pt x="5" y="48"/>
                    <a:pt x="12"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4"/>
            <p:cNvSpPr>
              <a:spLocks noEditPoints="1"/>
            </p:cNvSpPr>
            <p:nvPr/>
          </p:nvSpPr>
          <p:spPr bwMode="auto">
            <a:xfrm>
              <a:off x="368301" y="358775"/>
              <a:ext cx="725488" cy="815975"/>
            </a:xfrm>
            <a:custGeom>
              <a:avLst/>
              <a:gdLst>
                <a:gd name="T0" fmla="*/ 96 w 192"/>
                <a:gd name="T1" fmla="*/ 0 h 216"/>
                <a:gd name="T2" fmla="*/ 0 w 192"/>
                <a:gd name="T3" fmla="*/ 96 h 216"/>
                <a:gd name="T4" fmla="*/ 48 w 192"/>
                <a:gd name="T5" fmla="*/ 179 h 216"/>
                <a:gd name="T6" fmla="*/ 48 w 192"/>
                <a:gd name="T7" fmla="*/ 216 h 216"/>
                <a:gd name="T8" fmla="*/ 144 w 192"/>
                <a:gd name="T9" fmla="*/ 216 h 216"/>
                <a:gd name="T10" fmla="*/ 144 w 192"/>
                <a:gd name="T11" fmla="*/ 179 h 216"/>
                <a:gd name="T12" fmla="*/ 192 w 192"/>
                <a:gd name="T13" fmla="*/ 96 h 216"/>
                <a:gd name="T14" fmla="*/ 96 w 192"/>
                <a:gd name="T15" fmla="*/ 0 h 216"/>
                <a:gd name="T16" fmla="*/ 132 w 192"/>
                <a:gd name="T17" fmla="*/ 158 h 216"/>
                <a:gd name="T18" fmla="*/ 120 w 192"/>
                <a:gd name="T19" fmla="*/ 165 h 216"/>
                <a:gd name="T20" fmla="*/ 120 w 192"/>
                <a:gd name="T21" fmla="*/ 179 h 216"/>
                <a:gd name="T22" fmla="*/ 120 w 192"/>
                <a:gd name="T23" fmla="*/ 192 h 216"/>
                <a:gd name="T24" fmla="*/ 72 w 192"/>
                <a:gd name="T25" fmla="*/ 192 h 216"/>
                <a:gd name="T26" fmla="*/ 72 w 192"/>
                <a:gd name="T27" fmla="*/ 179 h 216"/>
                <a:gd name="T28" fmla="*/ 72 w 192"/>
                <a:gd name="T29" fmla="*/ 165 h 216"/>
                <a:gd name="T30" fmla="*/ 60 w 192"/>
                <a:gd name="T31" fmla="*/ 158 h 216"/>
                <a:gd name="T32" fmla="*/ 24 w 192"/>
                <a:gd name="T33" fmla="*/ 96 h 216"/>
                <a:gd name="T34" fmla="*/ 96 w 192"/>
                <a:gd name="T35" fmla="*/ 24 h 216"/>
                <a:gd name="T36" fmla="*/ 168 w 192"/>
                <a:gd name="T37" fmla="*/ 96 h 216"/>
                <a:gd name="T38" fmla="*/ 132 w 192"/>
                <a:gd name="T39" fmla="*/ 15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216">
                  <a:moveTo>
                    <a:pt x="96" y="0"/>
                  </a:moveTo>
                  <a:cubicBezTo>
                    <a:pt x="43" y="0"/>
                    <a:pt x="0" y="43"/>
                    <a:pt x="0" y="96"/>
                  </a:cubicBezTo>
                  <a:cubicBezTo>
                    <a:pt x="0" y="131"/>
                    <a:pt x="19" y="162"/>
                    <a:pt x="48" y="179"/>
                  </a:cubicBezTo>
                  <a:cubicBezTo>
                    <a:pt x="48" y="216"/>
                    <a:pt x="48" y="216"/>
                    <a:pt x="48" y="216"/>
                  </a:cubicBezTo>
                  <a:cubicBezTo>
                    <a:pt x="144" y="216"/>
                    <a:pt x="144" y="216"/>
                    <a:pt x="144" y="216"/>
                  </a:cubicBezTo>
                  <a:cubicBezTo>
                    <a:pt x="144" y="179"/>
                    <a:pt x="144" y="179"/>
                    <a:pt x="144" y="179"/>
                  </a:cubicBezTo>
                  <a:cubicBezTo>
                    <a:pt x="173" y="162"/>
                    <a:pt x="192" y="131"/>
                    <a:pt x="192" y="96"/>
                  </a:cubicBezTo>
                  <a:cubicBezTo>
                    <a:pt x="192" y="43"/>
                    <a:pt x="149" y="0"/>
                    <a:pt x="96" y="0"/>
                  </a:cubicBezTo>
                  <a:close/>
                  <a:moveTo>
                    <a:pt x="132" y="158"/>
                  </a:moveTo>
                  <a:cubicBezTo>
                    <a:pt x="120" y="165"/>
                    <a:pt x="120" y="165"/>
                    <a:pt x="120" y="165"/>
                  </a:cubicBezTo>
                  <a:cubicBezTo>
                    <a:pt x="120" y="179"/>
                    <a:pt x="120" y="179"/>
                    <a:pt x="120" y="179"/>
                  </a:cubicBezTo>
                  <a:cubicBezTo>
                    <a:pt x="120" y="192"/>
                    <a:pt x="120" y="192"/>
                    <a:pt x="120" y="192"/>
                  </a:cubicBezTo>
                  <a:cubicBezTo>
                    <a:pt x="72" y="192"/>
                    <a:pt x="72" y="192"/>
                    <a:pt x="72" y="192"/>
                  </a:cubicBezTo>
                  <a:cubicBezTo>
                    <a:pt x="72" y="179"/>
                    <a:pt x="72" y="179"/>
                    <a:pt x="72" y="179"/>
                  </a:cubicBezTo>
                  <a:cubicBezTo>
                    <a:pt x="72" y="165"/>
                    <a:pt x="72" y="165"/>
                    <a:pt x="72" y="165"/>
                  </a:cubicBezTo>
                  <a:cubicBezTo>
                    <a:pt x="60" y="158"/>
                    <a:pt x="60" y="158"/>
                    <a:pt x="60" y="158"/>
                  </a:cubicBezTo>
                  <a:cubicBezTo>
                    <a:pt x="37" y="145"/>
                    <a:pt x="24" y="122"/>
                    <a:pt x="24" y="96"/>
                  </a:cubicBezTo>
                  <a:cubicBezTo>
                    <a:pt x="24" y="56"/>
                    <a:pt x="56" y="24"/>
                    <a:pt x="96" y="24"/>
                  </a:cubicBezTo>
                  <a:cubicBezTo>
                    <a:pt x="136" y="24"/>
                    <a:pt x="168" y="56"/>
                    <a:pt x="168" y="96"/>
                  </a:cubicBezTo>
                  <a:cubicBezTo>
                    <a:pt x="168" y="122"/>
                    <a:pt x="154" y="145"/>
                    <a:pt x="132" y="1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5"/>
            <p:cNvSpPr>
              <a:spLocks/>
            </p:cNvSpPr>
            <p:nvPr/>
          </p:nvSpPr>
          <p:spPr bwMode="auto">
            <a:xfrm>
              <a:off x="549276" y="1265238"/>
              <a:ext cx="361950" cy="182563"/>
            </a:xfrm>
            <a:custGeom>
              <a:avLst/>
              <a:gdLst>
                <a:gd name="T0" fmla="*/ 0 w 96"/>
                <a:gd name="T1" fmla="*/ 24 h 48"/>
                <a:gd name="T2" fmla="*/ 25 w 96"/>
                <a:gd name="T3" fmla="*/ 24 h 48"/>
                <a:gd name="T4" fmla="*/ 24 w 96"/>
                <a:gd name="T5" fmla="*/ 27 h 48"/>
                <a:gd name="T6" fmla="*/ 48 w 96"/>
                <a:gd name="T7" fmla="*/ 48 h 48"/>
                <a:gd name="T8" fmla="*/ 72 w 96"/>
                <a:gd name="T9" fmla="*/ 27 h 48"/>
                <a:gd name="T10" fmla="*/ 71 w 96"/>
                <a:gd name="T11" fmla="*/ 24 h 48"/>
                <a:gd name="T12" fmla="*/ 96 w 96"/>
                <a:gd name="T13" fmla="*/ 24 h 48"/>
                <a:gd name="T14" fmla="*/ 96 w 96"/>
                <a:gd name="T15" fmla="*/ 0 h 48"/>
                <a:gd name="T16" fmla="*/ 0 w 96"/>
                <a:gd name="T17" fmla="*/ 0 h 48"/>
                <a:gd name="T18" fmla="*/ 0 w 96"/>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48">
                  <a:moveTo>
                    <a:pt x="0" y="24"/>
                  </a:moveTo>
                  <a:cubicBezTo>
                    <a:pt x="25" y="24"/>
                    <a:pt x="25" y="24"/>
                    <a:pt x="25" y="24"/>
                  </a:cubicBezTo>
                  <a:cubicBezTo>
                    <a:pt x="24" y="27"/>
                    <a:pt x="24" y="27"/>
                    <a:pt x="24" y="27"/>
                  </a:cubicBezTo>
                  <a:cubicBezTo>
                    <a:pt x="24" y="39"/>
                    <a:pt x="35" y="48"/>
                    <a:pt x="48" y="48"/>
                  </a:cubicBezTo>
                  <a:cubicBezTo>
                    <a:pt x="61" y="48"/>
                    <a:pt x="72" y="39"/>
                    <a:pt x="72" y="27"/>
                  </a:cubicBezTo>
                  <a:cubicBezTo>
                    <a:pt x="71" y="24"/>
                    <a:pt x="71" y="24"/>
                    <a:pt x="71" y="24"/>
                  </a:cubicBezTo>
                  <a:cubicBezTo>
                    <a:pt x="96" y="24"/>
                    <a:pt x="96" y="24"/>
                    <a:pt x="96" y="24"/>
                  </a:cubicBezTo>
                  <a:cubicBezTo>
                    <a:pt x="96" y="0"/>
                    <a:pt x="96" y="0"/>
                    <a:pt x="96" y="0"/>
                  </a:cubicBezTo>
                  <a:cubicBezTo>
                    <a:pt x="0" y="0"/>
                    <a:pt x="0" y="0"/>
                    <a:pt x="0" y="0"/>
                  </a:cubicBez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p:cNvGrpSpPr/>
          <p:nvPr/>
        </p:nvGrpSpPr>
        <p:grpSpPr>
          <a:xfrm>
            <a:off x="1729073" y="6526053"/>
            <a:ext cx="8607968" cy="169736"/>
            <a:chOff x="407829" y="4326319"/>
            <a:chExt cx="8177193" cy="169736"/>
          </a:xfrm>
        </p:grpSpPr>
        <p:grpSp>
          <p:nvGrpSpPr>
            <p:cNvPr id="36" name="Group 35"/>
            <p:cNvGrpSpPr/>
            <p:nvPr/>
          </p:nvGrpSpPr>
          <p:grpSpPr>
            <a:xfrm>
              <a:off x="407829" y="4334808"/>
              <a:ext cx="1235843" cy="153888"/>
              <a:chOff x="407829" y="4334808"/>
              <a:chExt cx="1235843" cy="153888"/>
            </a:xfrm>
          </p:grpSpPr>
          <p:sp>
            <p:nvSpPr>
              <p:cNvPr id="52" name="Oval 5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7" name="Group 36"/>
            <p:cNvGrpSpPr/>
            <p:nvPr/>
          </p:nvGrpSpPr>
          <p:grpSpPr>
            <a:xfrm>
              <a:off x="1658945" y="4334808"/>
              <a:ext cx="1008510" cy="153888"/>
              <a:chOff x="2175216" y="4334808"/>
              <a:chExt cx="1008510" cy="153888"/>
            </a:xfrm>
          </p:grpSpPr>
          <p:sp>
            <p:nvSpPr>
              <p:cNvPr id="50" name="Oval 4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8" name="Group 37"/>
            <p:cNvGrpSpPr/>
            <p:nvPr/>
          </p:nvGrpSpPr>
          <p:grpSpPr>
            <a:xfrm>
              <a:off x="3078413" y="4334808"/>
              <a:ext cx="937463" cy="153888"/>
              <a:chOff x="3448357" y="4334808"/>
              <a:chExt cx="937463" cy="153888"/>
            </a:xfrm>
          </p:grpSpPr>
          <p:sp>
            <p:nvSpPr>
              <p:cNvPr id="48" name="Oval 4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9" name="Rectangle 1436"/>
              <p:cNvSpPr>
                <a:spLocks noChangeArrowheads="1"/>
              </p:cNvSpPr>
              <p:nvPr/>
            </p:nvSpPr>
            <p:spPr bwMode="auto">
              <a:xfrm>
                <a:off x="3645748" y="4334808"/>
                <a:ext cx="7400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3">
                        <a:lumMod val="75000"/>
                      </a:schemeClr>
                    </a:solidFill>
                    <a:cs typeface="Arial" pitchFamily="34" charset="0"/>
                  </a:rPr>
                  <a:t>03 The Process</a:t>
                </a:r>
                <a:endParaRPr kumimoji="0" lang="en-US" sz="1000" i="0" u="none" strike="noStrike" cap="none" normalizeH="0" baseline="0" dirty="0" smtClean="0">
                  <a:ln>
                    <a:noFill/>
                  </a:ln>
                  <a:solidFill>
                    <a:schemeClr val="accent3">
                      <a:lumMod val="75000"/>
                    </a:schemeClr>
                  </a:solidFill>
                  <a:effectLst/>
                  <a:cs typeface="Arial" pitchFamily="34" charset="0"/>
                </a:endParaRPr>
              </a:p>
            </p:txBody>
          </p:sp>
        </p:grpSp>
        <p:grpSp>
          <p:nvGrpSpPr>
            <p:cNvPr id="39" name="Group 38"/>
            <p:cNvGrpSpPr/>
            <p:nvPr/>
          </p:nvGrpSpPr>
          <p:grpSpPr>
            <a:xfrm>
              <a:off x="4528060" y="4342167"/>
              <a:ext cx="1360758" cy="153888"/>
              <a:chOff x="5079435" y="4342167"/>
              <a:chExt cx="1360758" cy="153888"/>
            </a:xfrm>
          </p:grpSpPr>
          <p:sp>
            <p:nvSpPr>
              <p:cNvPr id="46" name="Oval 4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40" name="Group 39"/>
            <p:cNvGrpSpPr/>
            <p:nvPr/>
          </p:nvGrpSpPr>
          <p:grpSpPr>
            <a:xfrm>
              <a:off x="7745851" y="4326319"/>
              <a:ext cx="839171" cy="169277"/>
              <a:chOff x="7745851" y="4326319"/>
              <a:chExt cx="839171" cy="169277"/>
            </a:xfrm>
          </p:grpSpPr>
          <p:sp>
            <p:nvSpPr>
              <p:cNvPr id="44" name="Oval 4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41" name="Group 40"/>
            <p:cNvGrpSpPr/>
            <p:nvPr/>
          </p:nvGrpSpPr>
          <p:grpSpPr>
            <a:xfrm>
              <a:off x="6183002" y="4334808"/>
              <a:ext cx="1313071" cy="153888"/>
              <a:chOff x="6513458" y="4334808"/>
              <a:chExt cx="1313071" cy="153888"/>
            </a:xfrm>
          </p:grpSpPr>
          <p:sp>
            <p:nvSpPr>
              <p:cNvPr id="42" name="Oval 4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grpSp>
        <p:nvGrpSpPr>
          <p:cNvPr id="60" name="Group 59"/>
          <p:cNvGrpSpPr>
            <a:grpSpLocks noChangeAspect="1"/>
          </p:cNvGrpSpPr>
          <p:nvPr/>
        </p:nvGrpSpPr>
        <p:grpSpPr>
          <a:xfrm>
            <a:off x="832698" y="553048"/>
            <a:ext cx="502770" cy="573124"/>
            <a:chOff x="-15875" y="-3175"/>
            <a:chExt cx="5037138" cy="5741988"/>
          </a:xfrm>
          <a:solidFill>
            <a:schemeClr val="accent3">
              <a:lumMod val="75000"/>
            </a:schemeClr>
          </a:solidFill>
        </p:grpSpPr>
        <p:sp>
          <p:nvSpPr>
            <p:cNvPr id="61" name="Freeform 9"/>
            <p:cNvSpPr>
              <a:spLocks noEditPoints="1"/>
            </p:cNvSpPr>
            <p:nvPr/>
          </p:nvSpPr>
          <p:spPr bwMode="auto">
            <a:xfrm>
              <a:off x="-15875" y="-3175"/>
              <a:ext cx="5037138" cy="5741988"/>
            </a:xfrm>
            <a:custGeom>
              <a:avLst/>
              <a:gdLst>
                <a:gd name="T0" fmla="*/ 985 w 1340"/>
                <a:gd name="T1" fmla="*/ 48 h 1528"/>
                <a:gd name="T2" fmla="*/ 348 w 1340"/>
                <a:gd name="T3" fmla="*/ 100 h 1528"/>
                <a:gd name="T4" fmla="*/ 114 w 1340"/>
                <a:gd name="T5" fmla="*/ 402 h 1528"/>
                <a:gd name="T6" fmla="*/ 115 w 1340"/>
                <a:gd name="T7" fmla="*/ 590 h 1528"/>
                <a:gd name="T8" fmla="*/ 119 w 1340"/>
                <a:gd name="T9" fmla="*/ 607 h 1528"/>
                <a:gd name="T10" fmla="*/ 66 w 1340"/>
                <a:gd name="T11" fmla="*/ 692 h 1528"/>
                <a:gd name="T12" fmla="*/ 24 w 1340"/>
                <a:gd name="T13" fmla="*/ 752 h 1528"/>
                <a:gd name="T14" fmla="*/ 23 w 1340"/>
                <a:gd name="T15" fmla="*/ 753 h 1528"/>
                <a:gd name="T16" fmla="*/ 61 w 1340"/>
                <a:gd name="T17" fmla="*/ 922 h 1528"/>
                <a:gd name="T18" fmla="*/ 84 w 1340"/>
                <a:gd name="T19" fmla="*/ 1001 h 1528"/>
                <a:gd name="T20" fmla="*/ 127 w 1340"/>
                <a:gd name="T21" fmla="*/ 1107 h 1528"/>
                <a:gd name="T22" fmla="*/ 126 w 1340"/>
                <a:gd name="T23" fmla="*/ 1183 h 1528"/>
                <a:gd name="T24" fmla="*/ 288 w 1340"/>
                <a:gd name="T25" fmla="*/ 1319 h 1528"/>
                <a:gd name="T26" fmla="*/ 416 w 1340"/>
                <a:gd name="T27" fmla="*/ 1415 h 1528"/>
                <a:gd name="T28" fmla="*/ 1053 w 1340"/>
                <a:gd name="T29" fmla="*/ 1528 h 1528"/>
                <a:gd name="T30" fmla="*/ 1170 w 1340"/>
                <a:gd name="T31" fmla="*/ 1389 h 1528"/>
                <a:gd name="T32" fmla="*/ 1132 w 1340"/>
                <a:gd name="T33" fmla="*/ 1086 h 1528"/>
                <a:gd name="T34" fmla="*/ 1324 w 1340"/>
                <a:gd name="T35" fmla="*/ 711 h 1528"/>
                <a:gd name="T36" fmla="*/ 1204 w 1340"/>
                <a:gd name="T37" fmla="*/ 201 h 1528"/>
                <a:gd name="T38" fmla="*/ 1069 w 1340"/>
                <a:gd name="T39" fmla="*/ 1033 h 1528"/>
                <a:gd name="T40" fmla="*/ 1089 w 1340"/>
                <a:gd name="T41" fmla="*/ 1403 h 1528"/>
                <a:gd name="T42" fmla="*/ 1053 w 1340"/>
                <a:gd name="T43" fmla="*/ 1445 h 1528"/>
                <a:gd name="T44" fmla="*/ 498 w 1340"/>
                <a:gd name="T45" fmla="*/ 1411 h 1528"/>
                <a:gd name="T46" fmla="*/ 443 w 1340"/>
                <a:gd name="T47" fmla="*/ 1203 h 1528"/>
                <a:gd name="T48" fmla="*/ 288 w 1340"/>
                <a:gd name="T49" fmla="*/ 1236 h 1528"/>
                <a:gd name="T50" fmla="*/ 172 w 1340"/>
                <a:gd name="T51" fmla="*/ 1030 h 1528"/>
                <a:gd name="T52" fmla="*/ 187 w 1340"/>
                <a:gd name="T53" fmla="*/ 969 h 1528"/>
                <a:gd name="T54" fmla="*/ 146 w 1340"/>
                <a:gd name="T55" fmla="*/ 947 h 1528"/>
                <a:gd name="T56" fmla="*/ 160 w 1340"/>
                <a:gd name="T57" fmla="*/ 884 h 1528"/>
                <a:gd name="T58" fmla="*/ 111 w 1340"/>
                <a:gd name="T59" fmla="*/ 855 h 1528"/>
                <a:gd name="T60" fmla="*/ 93 w 1340"/>
                <a:gd name="T61" fmla="*/ 797 h 1528"/>
                <a:gd name="T62" fmla="*/ 190 w 1340"/>
                <a:gd name="T63" fmla="*/ 650 h 1528"/>
                <a:gd name="T64" fmla="*/ 195 w 1340"/>
                <a:gd name="T65" fmla="*/ 572 h 1528"/>
                <a:gd name="T66" fmla="*/ 194 w 1340"/>
                <a:gd name="T67" fmla="*/ 422 h 1528"/>
                <a:gd name="T68" fmla="*/ 1243 w 1340"/>
                <a:gd name="T69" fmla="*/ 699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0" h="1528">
                  <a:moveTo>
                    <a:pt x="1204" y="201"/>
                  </a:moveTo>
                  <a:cubicBezTo>
                    <a:pt x="1146" y="134"/>
                    <a:pt x="1073" y="83"/>
                    <a:pt x="985" y="48"/>
                  </a:cubicBezTo>
                  <a:cubicBezTo>
                    <a:pt x="906" y="17"/>
                    <a:pt x="816" y="0"/>
                    <a:pt x="725" y="0"/>
                  </a:cubicBezTo>
                  <a:cubicBezTo>
                    <a:pt x="589" y="0"/>
                    <a:pt x="456" y="36"/>
                    <a:pt x="348" y="100"/>
                  </a:cubicBezTo>
                  <a:cubicBezTo>
                    <a:pt x="290" y="135"/>
                    <a:pt x="241" y="177"/>
                    <a:pt x="202" y="226"/>
                  </a:cubicBezTo>
                  <a:cubicBezTo>
                    <a:pt x="160" y="279"/>
                    <a:pt x="130" y="338"/>
                    <a:pt x="114" y="402"/>
                  </a:cubicBezTo>
                  <a:cubicBezTo>
                    <a:pt x="100" y="457"/>
                    <a:pt x="99" y="521"/>
                    <a:pt x="111" y="572"/>
                  </a:cubicBezTo>
                  <a:cubicBezTo>
                    <a:pt x="115" y="590"/>
                    <a:pt x="115" y="590"/>
                    <a:pt x="115" y="590"/>
                  </a:cubicBezTo>
                  <a:cubicBezTo>
                    <a:pt x="116" y="595"/>
                    <a:pt x="117" y="600"/>
                    <a:pt x="118" y="604"/>
                  </a:cubicBezTo>
                  <a:cubicBezTo>
                    <a:pt x="119" y="605"/>
                    <a:pt x="119" y="606"/>
                    <a:pt x="119" y="607"/>
                  </a:cubicBezTo>
                  <a:cubicBezTo>
                    <a:pt x="116" y="614"/>
                    <a:pt x="116" y="614"/>
                    <a:pt x="116" y="614"/>
                  </a:cubicBezTo>
                  <a:cubicBezTo>
                    <a:pt x="103" y="640"/>
                    <a:pt x="85" y="665"/>
                    <a:pt x="66" y="692"/>
                  </a:cubicBezTo>
                  <a:cubicBezTo>
                    <a:pt x="52" y="711"/>
                    <a:pt x="37" y="730"/>
                    <a:pt x="24" y="752"/>
                  </a:cubicBezTo>
                  <a:cubicBezTo>
                    <a:pt x="24" y="752"/>
                    <a:pt x="24" y="752"/>
                    <a:pt x="24" y="752"/>
                  </a:cubicBezTo>
                  <a:cubicBezTo>
                    <a:pt x="24" y="752"/>
                    <a:pt x="24" y="752"/>
                    <a:pt x="24" y="752"/>
                  </a:cubicBezTo>
                  <a:cubicBezTo>
                    <a:pt x="23" y="753"/>
                    <a:pt x="23" y="753"/>
                    <a:pt x="23" y="753"/>
                  </a:cubicBezTo>
                  <a:cubicBezTo>
                    <a:pt x="4" y="783"/>
                    <a:pt x="0" y="820"/>
                    <a:pt x="10" y="854"/>
                  </a:cubicBezTo>
                  <a:cubicBezTo>
                    <a:pt x="18" y="882"/>
                    <a:pt x="37" y="906"/>
                    <a:pt x="61" y="922"/>
                  </a:cubicBezTo>
                  <a:cubicBezTo>
                    <a:pt x="59" y="943"/>
                    <a:pt x="63" y="964"/>
                    <a:pt x="73" y="983"/>
                  </a:cubicBezTo>
                  <a:cubicBezTo>
                    <a:pt x="76" y="989"/>
                    <a:pt x="80" y="995"/>
                    <a:pt x="84" y="1001"/>
                  </a:cubicBezTo>
                  <a:cubicBezTo>
                    <a:pt x="82" y="1028"/>
                    <a:pt x="89" y="1056"/>
                    <a:pt x="106" y="1078"/>
                  </a:cubicBezTo>
                  <a:cubicBezTo>
                    <a:pt x="127" y="1107"/>
                    <a:pt x="127" y="1107"/>
                    <a:pt x="127" y="1107"/>
                  </a:cubicBezTo>
                  <a:cubicBezTo>
                    <a:pt x="127" y="1111"/>
                    <a:pt x="126" y="1116"/>
                    <a:pt x="126" y="1120"/>
                  </a:cubicBezTo>
                  <a:cubicBezTo>
                    <a:pt x="125" y="1138"/>
                    <a:pt x="124" y="1160"/>
                    <a:pt x="126" y="1183"/>
                  </a:cubicBezTo>
                  <a:cubicBezTo>
                    <a:pt x="131" y="1219"/>
                    <a:pt x="144" y="1249"/>
                    <a:pt x="165" y="1272"/>
                  </a:cubicBezTo>
                  <a:cubicBezTo>
                    <a:pt x="194" y="1303"/>
                    <a:pt x="236" y="1319"/>
                    <a:pt x="288" y="1319"/>
                  </a:cubicBezTo>
                  <a:cubicBezTo>
                    <a:pt x="322" y="1319"/>
                    <a:pt x="361" y="1312"/>
                    <a:pt x="408" y="1299"/>
                  </a:cubicBezTo>
                  <a:cubicBezTo>
                    <a:pt x="411" y="1328"/>
                    <a:pt x="413" y="1367"/>
                    <a:pt x="416" y="1415"/>
                  </a:cubicBezTo>
                  <a:cubicBezTo>
                    <a:pt x="419" y="1478"/>
                    <a:pt x="471" y="1528"/>
                    <a:pt x="534" y="1528"/>
                  </a:cubicBezTo>
                  <a:cubicBezTo>
                    <a:pt x="1053" y="1528"/>
                    <a:pt x="1053" y="1528"/>
                    <a:pt x="1053" y="1528"/>
                  </a:cubicBezTo>
                  <a:cubicBezTo>
                    <a:pt x="1088" y="1528"/>
                    <a:pt x="1121" y="1512"/>
                    <a:pt x="1144" y="1485"/>
                  </a:cubicBezTo>
                  <a:cubicBezTo>
                    <a:pt x="1166" y="1458"/>
                    <a:pt x="1176" y="1423"/>
                    <a:pt x="1170" y="1389"/>
                  </a:cubicBezTo>
                  <a:cubicBezTo>
                    <a:pt x="1122" y="1123"/>
                    <a:pt x="1122" y="1123"/>
                    <a:pt x="1122" y="1123"/>
                  </a:cubicBezTo>
                  <a:cubicBezTo>
                    <a:pt x="1120" y="1109"/>
                    <a:pt x="1123" y="1096"/>
                    <a:pt x="1132" y="1086"/>
                  </a:cubicBezTo>
                  <a:cubicBezTo>
                    <a:pt x="1170" y="1041"/>
                    <a:pt x="1214" y="987"/>
                    <a:pt x="1250" y="923"/>
                  </a:cubicBezTo>
                  <a:cubicBezTo>
                    <a:pt x="1289" y="855"/>
                    <a:pt x="1313" y="785"/>
                    <a:pt x="1324" y="711"/>
                  </a:cubicBezTo>
                  <a:cubicBezTo>
                    <a:pt x="1340" y="606"/>
                    <a:pt x="1337" y="508"/>
                    <a:pt x="1316" y="421"/>
                  </a:cubicBezTo>
                  <a:cubicBezTo>
                    <a:pt x="1295" y="337"/>
                    <a:pt x="1257" y="263"/>
                    <a:pt x="1204" y="201"/>
                  </a:cubicBezTo>
                  <a:close/>
                  <a:moveTo>
                    <a:pt x="1243" y="699"/>
                  </a:moveTo>
                  <a:cubicBezTo>
                    <a:pt x="1222" y="838"/>
                    <a:pt x="1149" y="938"/>
                    <a:pt x="1069" y="1033"/>
                  </a:cubicBezTo>
                  <a:cubicBezTo>
                    <a:pt x="1045" y="1062"/>
                    <a:pt x="1035" y="1100"/>
                    <a:pt x="1041" y="1137"/>
                  </a:cubicBezTo>
                  <a:cubicBezTo>
                    <a:pt x="1089" y="1403"/>
                    <a:pt x="1089" y="1403"/>
                    <a:pt x="1089" y="1403"/>
                  </a:cubicBezTo>
                  <a:cubicBezTo>
                    <a:pt x="1091" y="1414"/>
                    <a:pt x="1088" y="1424"/>
                    <a:pt x="1081" y="1433"/>
                  </a:cubicBezTo>
                  <a:cubicBezTo>
                    <a:pt x="1074" y="1441"/>
                    <a:pt x="1064" y="1445"/>
                    <a:pt x="1053" y="1445"/>
                  </a:cubicBezTo>
                  <a:cubicBezTo>
                    <a:pt x="534" y="1445"/>
                    <a:pt x="534" y="1445"/>
                    <a:pt x="534" y="1445"/>
                  </a:cubicBezTo>
                  <a:cubicBezTo>
                    <a:pt x="515" y="1445"/>
                    <a:pt x="499" y="1430"/>
                    <a:pt x="498" y="1411"/>
                  </a:cubicBezTo>
                  <a:cubicBezTo>
                    <a:pt x="493" y="1321"/>
                    <a:pt x="488" y="1266"/>
                    <a:pt x="485" y="1235"/>
                  </a:cubicBezTo>
                  <a:cubicBezTo>
                    <a:pt x="483" y="1220"/>
                    <a:pt x="464" y="1203"/>
                    <a:pt x="443" y="1203"/>
                  </a:cubicBezTo>
                  <a:cubicBezTo>
                    <a:pt x="439" y="1203"/>
                    <a:pt x="436" y="1204"/>
                    <a:pt x="432" y="1205"/>
                  </a:cubicBezTo>
                  <a:cubicBezTo>
                    <a:pt x="367" y="1227"/>
                    <a:pt x="321" y="1236"/>
                    <a:pt x="288" y="1236"/>
                  </a:cubicBezTo>
                  <a:cubicBezTo>
                    <a:pt x="162" y="1236"/>
                    <a:pt x="227" y="1105"/>
                    <a:pt x="203" y="1072"/>
                  </a:cubicBezTo>
                  <a:cubicBezTo>
                    <a:pt x="172" y="1030"/>
                    <a:pt x="172" y="1030"/>
                    <a:pt x="172" y="1030"/>
                  </a:cubicBezTo>
                  <a:cubicBezTo>
                    <a:pt x="164" y="1019"/>
                    <a:pt x="163" y="1005"/>
                    <a:pt x="171" y="994"/>
                  </a:cubicBezTo>
                  <a:cubicBezTo>
                    <a:pt x="187" y="969"/>
                    <a:pt x="187" y="969"/>
                    <a:pt x="187" y="969"/>
                  </a:cubicBezTo>
                  <a:cubicBezTo>
                    <a:pt x="166" y="963"/>
                    <a:pt x="166" y="963"/>
                    <a:pt x="166" y="963"/>
                  </a:cubicBezTo>
                  <a:cubicBezTo>
                    <a:pt x="158" y="961"/>
                    <a:pt x="150" y="955"/>
                    <a:pt x="146" y="947"/>
                  </a:cubicBezTo>
                  <a:cubicBezTo>
                    <a:pt x="142" y="939"/>
                    <a:pt x="142" y="929"/>
                    <a:pt x="145" y="921"/>
                  </a:cubicBezTo>
                  <a:cubicBezTo>
                    <a:pt x="160" y="884"/>
                    <a:pt x="160" y="884"/>
                    <a:pt x="160" y="884"/>
                  </a:cubicBezTo>
                  <a:cubicBezTo>
                    <a:pt x="161" y="881"/>
                    <a:pt x="160" y="877"/>
                    <a:pt x="156" y="876"/>
                  </a:cubicBezTo>
                  <a:cubicBezTo>
                    <a:pt x="111" y="855"/>
                    <a:pt x="111" y="855"/>
                    <a:pt x="111" y="855"/>
                  </a:cubicBezTo>
                  <a:cubicBezTo>
                    <a:pt x="100" y="850"/>
                    <a:pt x="92" y="841"/>
                    <a:pt x="89" y="830"/>
                  </a:cubicBezTo>
                  <a:cubicBezTo>
                    <a:pt x="85" y="819"/>
                    <a:pt x="87" y="807"/>
                    <a:pt x="93" y="797"/>
                  </a:cubicBezTo>
                  <a:cubicBezTo>
                    <a:pt x="94" y="796"/>
                    <a:pt x="94" y="796"/>
                    <a:pt x="94" y="796"/>
                  </a:cubicBezTo>
                  <a:cubicBezTo>
                    <a:pt x="124" y="746"/>
                    <a:pt x="164" y="702"/>
                    <a:pt x="190" y="650"/>
                  </a:cubicBezTo>
                  <a:cubicBezTo>
                    <a:pt x="201" y="628"/>
                    <a:pt x="201" y="628"/>
                    <a:pt x="201" y="628"/>
                  </a:cubicBezTo>
                  <a:cubicBezTo>
                    <a:pt x="208" y="613"/>
                    <a:pt x="199" y="589"/>
                    <a:pt x="195" y="572"/>
                  </a:cubicBezTo>
                  <a:cubicBezTo>
                    <a:pt x="191" y="553"/>
                    <a:pt x="191" y="553"/>
                    <a:pt x="191" y="553"/>
                  </a:cubicBezTo>
                  <a:cubicBezTo>
                    <a:pt x="182" y="513"/>
                    <a:pt x="184" y="463"/>
                    <a:pt x="194" y="422"/>
                  </a:cubicBezTo>
                  <a:cubicBezTo>
                    <a:pt x="248" y="205"/>
                    <a:pt x="487" y="82"/>
                    <a:pt x="725" y="82"/>
                  </a:cubicBezTo>
                  <a:cubicBezTo>
                    <a:pt x="1018" y="82"/>
                    <a:pt x="1308" y="270"/>
                    <a:pt x="1243" y="6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0"/>
            <p:cNvSpPr>
              <a:spLocks/>
            </p:cNvSpPr>
            <p:nvPr/>
          </p:nvSpPr>
          <p:spPr bwMode="auto">
            <a:xfrm>
              <a:off x="950913" y="541338"/>
              <a:ext cx="3556000" cy="2894013"/>
            </a:xfrm>
            <a:custGeom>
              <a:avLst/>
              <a:gdLst>
                <a:gd name="T0" fmla="*/ 626 w 946"/>
                <a:gd name="T1" fmla="*/ 35 h 770"/>
                <a:gd name="T2" fmla="*/ 554 w 946"/>
                <a:gd name="T3" fmla="*/ 8 h 770"/>
                <a:gd name="T4" fmla="*/ 508 w 946"/>
                <a:gd name="T5" fmla="*/ 18 h 770"/>
                <a:gd name="T6" fmla="*/ 456 w 946"/>
                <a:gd name="T7" fmla="*/ 0 h 770"/>
                <a:gd name="T8" fmla="*/ 414 w 946"/>
                <a:gd name="T9" fmla="*/ 12 h 770"/>
                <a:gd name="T10" fmla="*/ 381 w 946"/>
                <a:gd name="T11" fmla="*/ 8 h 770"/>
                <a:gd name="T12" fmla="*/ 287 w 946"/>
                <a:gd name="T13" fmla="*/ 41 h 770"/>
                <a:gd name="T14" fmla="*/ 278 w 946"/>
                <a:gd name="T15" fmla="*/ 40 h 770"/>
                <a:gd name="T16" fmla="*/ 163 w 946"/>
                <a:gd name="T17" fmla="*/ 92 h 770"/>
                <a:gd name="T18" fmla="*/ 64 w 946"/>
                <a:gd name="T19" fmla="*/ 209 h 770"/>
                <a:gd name="T20" fmla="*/ 25 w 946"/>
                <a:gd name="T21" fmla="*/ 266 h 770"/>
                <a:gd name="T22" fmla="*/ 26 w 946"/>
                <a:gd name="T23" fmla="*/ 274 h 770"/>
                <a:gd name="T24" fmla="*/ 0 w 946"/>
                <a:gd name="T25" fmla="*/ 357 h 770"/>
                <a:gd name="T26" fmla="*/ 67 w 946"/>
                <a:gd name="T27" fmla="*/ 480 h 770"/>
                <a:gd name="T28" fmla="*/ 176 w 946"/>
                <a:gd name="T29" fmla="*/ 558 h 770"/>
                <a:gd name="T30" fmla="*/ 231 w 946"/>
                <a:gd name="T31" fmla="*/ 544 h 770"/>
                <a:gd name="T32" fmla="*/ 301 w 946"/>
                <a:gd name="T33" fmla="*/ 587 h 770"/>
                <a:gd name="T34" fmla="*/ 443 w 946"/>
                <a:gd name="T35" fmla="*/ 687 h 770"/>
                <a:gd name="T36" fmla="*/ 504 w 946"/>
                <a:gd name="T37" fmla="*/ 674 h 770"/>
                <a:gd name="T38" fmla="*/ 667 w 946"/>
                <a:gd name="T39" fmla="*/ 770 h 770"/>
                <a:gd name="T40" fmla="*/ 840 w 946"/>
                <a:gd name="T41" fmla="*/ 652 h 770"/>
                <a:gd name="T42" fmla="*/ 936 w 946"/>
                <a:gd name="T43" fmla="*/ 489 h 770"/>
                <a:gd name="T44" fmla="*/ 933 w 946"/>
                <a:gd name="T45" fmla="*/ 456 h 770"/>
                <a:gd name="T46" fmla="*/ 946 w 946"/>
                <a:gd name="T47" fmla="*/ 400 h 770"/>
                <a:gd name="T48" fmla="*/ 914 w 946"/>
                <a:gd name="T49" fmla="*/ 316 h 770"/>
                <a:gd name="T50" fmla="*/ 916 w 946"/>
                <a:gd name="T51" fmla="*/ 297 h 770"/>
                <a:gd name="T52" fmla="*/ 840 w 946"/>
                <a:gd name="T53" fmla="*/ 181 h 770"/>
                <a:gd name="T54" fmla="*/ 626 w 946"/>
                <a:gd name="T55" fmla="*/ 3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770">
                  <a:moveTo>
                    <a:pt x="626" y="35"/>
                  </a:moveTo>
                  <a:cubicBezTo>
                    <a:pt x="607" y="18"/>
                    <a:pt x="581" y="8"/>
                    <a:pt x="554" y="8"/>
                  </a:cubicBezTo>
                  <a:cubicBezTo>
                    <a:pt x="537" y="8"/>
                    <a:pt x="522" y="12"/>
                    <a:pt x="508" y="18"/>
                  </a:cubicBezTo>
                  <a:cubicBezTo>
                    <a:pt x="493" y="7"/>
                    <a:pt x="475" y="0"/>
                    <a:pt x="456" y="0"/>
                  </a:cubicBezTo>
                  <a:cubicBezTo>
                    <a:pt x="441" y="0"/>
                    <a:pt x="426" y="5"/>
                    <a:pt x="414" y="12"/>
                  </a:cubicBezTo>
                  <a:cubicBezTo>
                    <a:pt x="403" y="9"/>
                    <a:pt x="392" y="8"/>
                    <a:pt x="381" y="8"/>
                  </a:cubicBezTo>
                  <a:cubicBezTo>
                    <a:pt x="345" y="8"/>
                    <a:pt x="313" y="20"/>
                    <a:pt x="287" y="41"/>
                  </a:cubicBezTo>
                  <a:cubicBezTo>
                    <a:pt x="284" y="40"/>
                    <a:pt x="281" y="40"/>
                    <a:pt x="278" y="40"/>
                  </a:cubicBezTo>
                  <a:cubicBezTo>
                    <a:pt x="232" y="40"/>
                    <a:pt x="191" y="60"/>
                    <a:pt x="163" y="92"/>
                  </a:cubicBezTo>
                  <a:cubicBezTo>
                    <a:pt x="108" y="103"/>
                    <a:pt x="65" y="151"/>
                    <a:pt x="64" y="209"/>
                  </a:cubicBezTo>
                  <a:cubicBezTo>
                    <a:pt x="41" y="218"/>
                    <a:pt x="25" y="240"/>
                    <a:pt x="25" y="266"/>
                  </a:cubicBezTo>
                  <a:cubicBezTo>
                    <a:pt x="25" y="269"/>
                    <a:pt x="25" y="272"/>
                    <a:pt x="26" y="274"/>
                  </a:cubicBezTo>
                  <a:cubicBezTo>
                    <a:pt x="9" y="298"/>
                    <a:pt x="0" y="327"/>
                    <a:pt x="0" y="357"/>
                  </a:cubicBezTo>
                  <a:cubicBezTo>
                    <a:pt x="0" y="409"/>
                    <a:pt x="26" y="454"/>
                    <a:pt x="67" y="480"/>
                  </a:cubicBezTo>
                  <a:cubicBezTo>
                    <a:pt x="82" y="525"/>
                    <a:pt x="125" y="558"/>
                    <a:pt x="176" y="558"/>
                  </a:cubicBezTo>
                  <a:cubicBezTo>
                    <a:pt x="196" y="558"/>
                    <a:pt x="215" y="553"/>
                    <a:pt x="231" y="544"/>
                  </a:cubicBezTo>
                  <a:cubicBezTo>
                    <a:pt x="248" y="566"/>
                    <a:pt x="273" y="582"/>
                    <a:pt x="301" y="587"/>
                  </a:cubicBezTo>
                  <a:cubicBezTo>
                    <a:pt x="322" y="645"/>
                    <a:pt x="378" y="687"/>
                    <a:pt x="443" y="687"/>
                  </a:cubicBezTo>
                  <a:cubicBezTo>
                    <a:pt x="465" y="687"/>
                    <a:pt x="486" y="682"/>
                    <a:pt x="504" y="674"/>
                  </a:cubicBezTo>
                  <a:cubicBezTo>
                    <a:pt x="536" y="731"/>
                    <a:pt x="597" y="770"/>
                    <a:pt x="667" y="770"/>
                  </a:cubicBezTo>
                  <a:cubicBezTo>
                    <a:pt x="746" y="770"/>
                    <a:pt x="813" y="721"/>
                    <a:pt x="840" y="652"/>
                  </a:cubicBezTo>
                  <a:cubicBezTo>
                    <a:pt x="897" y="620"/>
                    <a:pt x="936" y="559"/>
                    <a:pt x="936" y="489"/>
                  </a:cubicBezTo>
                  <a:cubicBezTo>
                    <a:pt x="936" y="478"/>
                    <a:pt x="935" y="466"/>
                    <a:pt x="933" y="456"/>
                  </a:cubicBezTo>
                  <a:cubicBezTo>
                    <a:pt x="941" y="439"/>
                    <a:pt x="946" y="420"/>
                    <a:pt x="946" y="400"/>
                  </a:cubicBezTo>
                  <a:cubicBezTo>
                    <a:pt x="946" y="368"/>
                    <a:pt x="934" y="339"/>
                    <a:pt x="914" y="316"/>
                  </a:cubicBezTo>
                  <a:cubicBezTo>
                    <a:pt x="915" y="310"/>
                    <a:pt x="916" y="303"/>
                    <a:pt x="916" y="297"/>
                  </a:cubicBezTo>
                  <a:cubicBezTo>
                    <a:pt x="916" y="245"/>
                    <a:pt x="885" y="200"/>
                    <a:pt x="840" y="181"/>
                  </a:cubicBezTo>
                  <a:cubicBezTo>
                    <a:pt x="805" y="97"/>
                    <a:pt x="722" y="37"/>
                    <a:pt x="62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967855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8</a:t>
            </a:fld>
            <a:endParaRPr lang="id-ID" sz="1200" dirty="0">
              <a:solidFill>
                <a:schemeClr val="bg1">
                  <a:lumMod val="65000"/>
                </a:schemeClr>
              </a:solidFill>
            </a:endParaRPr>
          </a:p>
        </p:txBody>
      </p:sp>
      <p:sp>
        <p:nvSpPr>
          <p:cNvPr id="3" name="Content Placeholder 2"/>
          <p:cNvSpPr txBox="1">
            <a:spLocks/>
          </p:cNvSpPr>
          <p:nvPr/>
        </p:nvSpPr>
        <p:spPr>
          <a:xfrm>
            <a:off x="1431966" y="484441"/>
            <a:ext cx="5869894"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4400" dirty="0" smtClean="0">
                <a:solidFill>
                  <a:schemeClr val="accent3">
                    <a:lumMod val="75000"/>
                  </a:schemeClr>
                </a:solidFill>
                <a:ea typeface="Roboto" panose="02000000000000000000" pitchFamily="2" charset="0"/>
              </a:rPr>
              <a:t>The Process</a:t>
            </a:r>
            <a:endParaRPr lang="en-US" sz="4400" dirty="0">
              <a:solidFill>
                <a:schemeClr val="accent3">
                  <a:lumMod val="75000"/>
                </a:schemeClr>
              </a:solidFill>
              <a:ea typeface="Roboto" panose="02000000000000000000" pitchFamily="2" charset="0"/>
            </a:endParaRPr>
          </a:p>
        </p:txBody>
      </p:sp>
      <p:sp>
        <p:nvSpPr>
          <p:cNvPr id="6" name="Content Placeholder 2"/>
          <p:cNvSpPr txBox="1">
            <a:spLocks/>
          </p:cNvSpPr>
          <p:nvPr/>
        </p:nvSpPr>
        <p:spPr>
          <a:xfrm>
            <a:off x="7104184" y="982894"/>
            <a:ext cx="4366180" cy="13592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800" dirty="0" smtClean="0">
                <a:solidFill>
                  <a:schemeClr val="accent2">
                    <a:lumMod val="50000"/>
                  </a:schemeClr>
                </a:solidFill>
              </a:rPr>
              <a:t>Early </a:t>
            </a:r>
            <a:r>
              <a:rPr lang="id-ID" sz="1800" dirty="0" err="1" smtClean="0">
                <a:solidFill>
                  <a:schemeClr val="accent2">
                    <a:lumMod val="50000"/>
                  </a:schemeClr>
                </a:solidFill>
              </a:rPr>
              <a:t>Process</a:t>
            </a:r>
            <a:endParaRPr lang="id-ID" sz="1800" dirty="0" smtClean="0">
              <a:solidFill>
                <a:schemeClr val="accent2">
                  <a:lumMod val="50000"/>
                </a:schemeClr>
              </a:solidFill>
            </a:endParaRPr>
          </a:p>
          <a:p>
            <a:pPr>
              <a:buFont typeface="Arial" charset="0"/>
              <a:buChar char="•"/>
            </a:pPr>
            <a:r>
              <a:rPr lang="en-US" sz="1200" dirty="0" smtClean="0">
                <a:solidFill>
                  <a:schemeClr val="bg2">
                    <a:lumMod val="25000"/>
                  </a:schemeClr>
                </a:solidFill>
              </a:rPr>
              <a:t>Define the problem</a:t>
            </a:r>
          </a:p>
          <a:p>
            <a:pPr>
              <a:buFont typeface="Arial" charset="0"/>
              <a:buChar char="•"/>
            </a:pPr>
            <a:r>
              <a:rPr lang="en-US" sz="1200" dirty="0" smtClean="0">
                <a:solidFill>
                  <a:schemeClr val="bg2">
                    <a:lumMod val="25000"/>
                  </a:schemeClr>
                </a:solidFill>
              </a:rPr>
              <a:t>Gather data</a:t>
            </a:r>
          </a:p>
          <a:p>
            <a:pPr>
              <a:buFont typeface="Arial" charset="0"/>
              <a:buChar char="•"/>
            </a:pPr>
            <a:r>
              <a:rPr lang="en-US" sz="1200" dirty="0" smtClean="0">
                <a:solidFill>
                  <a:schemeClr val="bg2">
                    <a:lumMod val="25000"/>
                  </a:schemeClr>
                </a:solidFill>
              </a:rPr>
              <a:t>Data Mining</a:t>
            </a:r>
          </a:p>
          <a:p>
            <a:pPr>
              <a:buFont typeface="Arial" charset="0"/>
              <a:buChar char="•"/>
            </a:pPr>
            <a:r>
              <a:rPr lang="en-US" sz="1200" dirty="0" smtClean="0">
                <a:solidFill>
                  <a:schemeClr val="bg2">
                    <a:lumMod val="25000"/>
                  </a:schemeClr>
                </a:solidFill>
              </a:rPr>
              <a:t>Understand the data</a:t>
            </a:r>
            <a:endParaRPr lang="en-US" sz="1200" dirty="0">
              <a:solidFill>
                <a:schemeClr val="bg2">
                  <a:lumMod val="25000"/>
                </a:schemeClr>
              </a:solidFill>
            </a:endParaRPr>
          </a:p>
        </p:txBody>
      </p:sp>
      <p:sp>
        <p:nvSpPr>
          <p:cNvPr id="7" name="Content Placeholder 2"/>
          <p:cNvSpPr txBox="1">
            <a:spLocks/>
          </p:cNvSpPr>
          <p:nvPr/>
        </p:nvSpPr>
        <p:spPr>
          <a:xfrm>
            <a:off x="7094292" y="2435451"/>
            <a:ext cx="4366181" cy="10499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800" dirty="0" err="1" smtClean="0">
                <a:solidFill>
                  <a:schemeClr val="accent4">
                    <a:lumMod val="75000"/>
                  </a:schemeClr>
                </a:solidFill>
              </a:rPr>
              <a:t>Middle</a:t>
            </a:r>
            <a:r>
              <a:rPr lang="id-ID" sz="1800" dirty="0" smtClean="0">
                <a:solidFill>
                  <a:schemeClr val="accent4">
                    <a:lumMod val="75000"/>
                  </a:schemeClr>
                </a:solidFill>
              </a:rPr>
              <a:t> </a:t>
            </a:r>
            <a:r>
              <a:rPr lang="id-ID" sz="1800" dirty="0" err="1" smtClean="0">
                <a:solidFill>
                  <a:schemeClr val="accent4">
                    <a:lumMod val="75000"/>
                  </a:schemeClr>
                </a:solidFill>
              </a:rPr>
              <a:t>Process</a:t>
            </a:r>
            <a:endParaRPr lang="en-US" sz="1800" dirty="0" smtClean="0">
              <a:solidFill>
                <a:schemeClr val="accent4">
                  <a:lumMod val="75000"/>
                </a:schemeClr>
              </a:solidFill>
            </a:endParaRPr>
          </a:p>
          <a:p>
            <a:pPr marL="0" indent="0">
              <a:lnSpc>
                <a:spcPct val="150000"/>
              </a:lnSpc>
              <a:buNone/>
            </a:pPr>
            <a:r>
              <a:rPr lang="en-US" sz="1200" dirty="0" err="1"/>
              <a:t>Curabitur</a:t>
            </a:r>
            <a:r>
              <a:rPr lang="en-US" sz="1200" dirty="0"/>
              <a:t> a </a:t>
            </a:r>
            <a:r>
              <a:rPr lang="en-US" sz="1200" dirty="0" err="1"/>
              <a:t>nisl</a:t>
            </a:r>
            <a:r>
              <a:rPr lang="en-US" sz="1200" dirty="0"/>
              <a:t> </a:t>
            </a:r>
            <a:r>
              <a:rPr lang="en-US" sz="1200" dirty="0" err="1"/>
              <a:t>facilisis</a:t>
            </a:r>
            <a:r>
              <a:rPr lang="en-US" sz="1200" dirty="0"/>
              <a:t> </a:t>
            </a:r>
            <a:r>
              <a:rPr lang="en-US" sz="1200" dirty="0" err="1"/>
              <a:t>lectus</a:t>
            </a:r>
            <a:r>
              <a:rPr lang="en-US" sz="1200" dirty="0"/>
              <a:t> </a:t>
            </a:r>
            <a:r>
              <a:rPr lang="en-US" sz="1200" dirty="0" err="1"/>
              <a:t>posuere</a:t>
            </a:r>
            <a:r>
              <a:rPr lang="en-US" sz="1200" dirty="0"/>
              <a:t> </a:t>
            </a:r>
            <a:r>
              <a:rPr lang="en-US" sz="1200" dirty="0" err="1"/>
              <a:t>pharetra</a:t>
            </a:r>
            <a:r>
              <a:rPr lang="en-US" sz="1200" dirty="0"/>
              <a:t> </a:t>
            </a:r>
            <a:r>
              <a:rPr lang="en-US" sz="1200" dirty="0" err="1"/>
              <a:t>porta</a:t>
            </a:r>
            <a:r>
              <a:rPr lang="en-US" sz="1200" dirty="0"/>
              <a:t> </a:t>
            </a:r>
            <a:r>
              <a:rPr lang="en-US" sz="1200" dirty="0" err="1"/>
              <a:t>sed</a:t>
            </a:r>
            <a:r>
              <a:rPr lang="en-US" sz="1200" dirty="0"/>
              <a:t> </a:t>
            </a:r>
            <a:r>
              <a:rPr lang="en-US" sz="1200" dirty="0" err="1"/>
              <a:t>neque</a:t>
            </a:r>
            <a:r>
              <a:rPr lang="en-US" sz="1200" dirty="0"/>
              <a:t>. </a:t>
            </a:r>
            <a:r>
              <a:rPr lang="en-US" sz="1200" dirty="0" err="1"/>
              <a:t>Fusce</a:t>
            </a:r>
            <a:r>
              <a:rPr lang="en-US" sz="1200" dirty="0"/>
              <a:t> </a:t>
            </a:r>
            <a:r>
              <a:rPr lang="en-US" sz="1200" dirty="0" err="1"/>
              <a:t>porttitor</a:t>
            </a:r>
            <a:r>
              <a:rPr lang="en-US" sz="1200" dirty="0"/>
              <a:t> </a:t>
            </a:r>
            <a:r>
              <a:rPr lang="en-US" sz="1200" dirty="0" err="1"/>
              <a:t>venenatis</a:t>
            </a:r>
            <a:r>
              <a:rPr lang="en-US" sz="1200" dirty="0"/>
              <a:t> </a:t>
            </a:r>
            <a:r>
              <a:rPr lang="en-US" sz="1200" dirty="0" err="1"/>
              <a:t>ipsum</a:t>
            </a:r>
            <a:r>
              <a:rPr lang="en-US" sz="1200" dirty="0"/>
              <a:t> at </a:t>
            </a:r>
            <a:r>
              <a:rPr lang="en-US" sz="1200" dirty="0" err="1"/>
              <a:t>ullamcorper</a:t>
            </a:r>
            <a:r>
              <a:rPr lang="en-US" sz="1200" dirty="0"/>
              <a:t>.</a:t>
            </a:r>
          </a:p>
        </p:txBody>
      </p:sp>
      <p:sp>
        <p:nvSpPr>
          <p:cNvPr id="8" name="Content Placeholder 2"/>
          <p:cNvSpPr txBox="1">
            <a:spLocks/>
          </p:cNvSpPr>
          <p:nvPr/>
        </p:nvSpPr>
        <p:spPr>
          <a:xfrm>
            <a:off x="7094293" y="4237611"/>
            <a:ext cx="4366180" cy="10212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id-ID" sz="1600" dirty="0" smtClean="0">
                <a:solidFill>
                  <a:schemeClr val="accent5"/>
                </a:solidFill>
              </a:rPr>
              <a:t>Idea</a:t>
            </a:r>
            <a:endParaRPr lang="en-US" dirty="0" smtClean="0">
              <a:solidFill>
                <a:schemeClr val="accent5"/>
              </a:solidFill>
            </a:endParaRPr>
          </a:p>
          <a:p>
            <a:pPr marL="0" indent="0">
              <a:lnSpc>
                <a:spcPct val="150000"/>
              </a:lnSpc>
              <a:buNone/>
            </a:pPr>
            <a:r>
              <a:rPr lang="en-US" sz="1200" dirty="0" err="1"/>
              <a:t>Curabitur</a:t>
            </a:r>
            <a:r>
              <a:rPr lang="en-US" sz="1200" dirty="0"/>
              <a:t> a </a:t>
            </a:r>
            <a:r>
              <a:rPr lang="en-US" sz="1200" dirty="0" err="1"/>
              <a:t>nisl</a:t>
            </a:r>
            <a:r>
              <a:rPr lang="en-US" sz="1200" dirty="0"/>
              <a:t> </a:t>
            </a:r>
            <a:r>
              <a:rPr lang="en-US" sz="1200" dirty="0" err="1"/>
              <a:t>facilisis</a:t>
            </a:r>
            <a:r>
              <a:rPr lang="en-US" sz="1200" dirty="0"/>
              <a:t> </a:t>
            </a:r>
            <a:r>
              <a:rPr lang="en-US" sz="1200" dirty="0" err="1"/>
              <a:t>lectus</a:t>
            </a:r>
            <a:r>
              <a:rPr lang="en-US" sz="1200" dirty="0"/>
              <a:t> </a:t>
            </a:r>
            <a:r>
              <a:rPr lang="en-US" sz="1200" dirty="0" err="1"/>
              <a:t>posuere</a:t>
            </a:r>
            <a:r>
              <a:rPr lang="en-US" sz="1200" dirty="0"/>
              <a:t> </a:t>
            </a:r>
            <a:r>
              <a:rPr lang="en-US" sz="1200" dirty="0" err="1"/>
              <a:t>pharetra</a:t>
            </a:r>
            <a:r>
              <a:rPr lang="en-US" sz="1200" dirty="0"/>
              <a:t> </a:t>
            </a:r>
            <a:r>
              <a:rPr lang="en-US" sz="1200" dirty="0" err="1"/>
              <a:t>porta</a:t>
            </a:r>
            <a:r>
              <a:rPr lang="en-US" sz="1200" dirty="0"/>
              <a:t> </a:t>
            </a:r>
            <a:r>
              <a:rPr lang="en-US" sz="1200" dirty="0" err="1"/>
              <a:t>sed</a:t>
            </a:r>
            <a:r>
              <a:rPr lang="en-US" sz="1200" dirty="0"/>
              <a:t> </a:t>
            </a:r>
            <a:r>
              <a:rPr lang="en-US" sz="1200" dirty="0" err="1"/>
              <a:t>neque</a:t>
            </a:r>
            <a:r>
              <a:rPr lang="en-US" sz="1200" dirty="0"/>
              <a:t>. </a:t>
            </a:r>
            <a:r>
              <a:rPr lang="en-US" sz="1200" dirty="0" err="1"/>
              <a:t>Fusce</a:t>
            </a:r>
            <a:r>
              <a:rPr lang="en-US" sz="1200" dirty="0"/>
              <a:t> </a:t>
            </a:r>
            <a:r>
              <a:rPr lang="en-US" sz="1200" dirty="0" err="1"/>
              <a:t>porttitor</a:t>
            </a:r>
            <a:r>
              <a:rPr lang="en-US" sz="1200" dirty="0"/>
              <a:t> </a:t>
            </a:r>
            <a:r>
              <a:rPr lang="en-US" sz="1200" dirty="0" err="1"/>
              <a:t>venenatis</a:t>
            </a:r>
            <a:r>
              <a:rPr lang="en-US" sz="1200" dirty="0"/>
              <a:t> </a:t>
            </a:r>
            <a:r>
              <a:rPr lang="en-US" sz="1200" dirty="0" err="1"/>
              <a:t>ipsum</a:t>
            </a:r>
            <a:r>
              <a:rPr lang="en-US" sz="1200" dirty="0"/>
              <a:t> at </a:t>
            </a:r>
            <a:r>
              <a:rPr lang="en-US" sz="1200" dirty="0" err="1"/>
              <a:t>ullamcorper</a:t>
            </a:r>
            <a:r>
              <a:rPr lang="en-US" sz="1200" dirty="0"/>
              <a:t>.</a:t>
            </a:r>
          </a:p>
        </p:txBody>
      </p:sp>
      <p:grpSp>
        <p:nvGrpSpPr>
          <p:cNvPr id="35" name="Group 34"/>
          <p:cNvGrpSpPr/>
          <p:nvPr/>
        </p:nvGrpSpPr>
        <p:grpSpPr>
          <a:xfrm>
            <a:off x="1729073" y="6526053"/>
            <a:ext cx="8607968" cy="169736"/>
            <a:chOff x="407829" y="4326319"/>
            <a:chExt cx="8177193" cy="169736"/>
          </a:xfrm>
        </p:grpSpPr>
        <p:grpSp>
          <p:nvGrpSpPr>
            <p:cNvPr id="36" name="Group 35"/>
            <p:cNvGrpSpPr/>
            <p:nvPr/>
          </p:nvGrpSpPr>
          <p:grpSpPr>
            <a:xfrm>
              <a:off x="407829" y="4334808"/>
              <a:ext cx="1235843" cy="153888"/>
              <a:chOff x="407829" y="4334808"/>
              <a:chExt cx="1235843" cy="153888"/>
            </a:xfrm>
          </p:grpSpPr>
          <p:sp>
            <p:nvSpPr>
              <p:cNvPr id="52" name="Oval 51"/>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3"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7" name="Group 36"/>
            <p:cNvGrpSpPr/>
            <p:nvPr/>
          </p:nvGrpSpPr>
          <p:grpSpPr>
            <a:xfrm>
              <a:off x="1658945" y="4334808"/>
              <a:ext cx="1008510" cy="153888"/>
              <a:chOff x="2175216" y="4334808"/>
              <a:chExt cx="1008510" cy="153888"/>
            </a:xfrm>
          </p:grpSpPr>
          <p:sp>
            <p:nvSpPr>
              <p:cNvPr id="50" name="Oval 49"/>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51"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38" name="Group 37"/>
            <p:cNvGrpSpPr/>
            <p:nvPr/>
          </p:nvGrpSpPr>
          <p:grpSpPr>
            <a:xfrm>
              <a:off x="3078413" y="4334808"/>
              <a:ext cx="937463" cy="153888"/>
              <a:chOff x="3448357" y="4334808"/>
              <a:chExt cx="937463" cy="153888"/>
            </a:xfrm>
          </p:grpSpPr>
          <p:sp>
            <p:nvSpPr>
              <p:cNvPr id="48" name="Oval 47"/>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9" name="Rectangle 1436"/>
              <p:cNvSpPr>
                <a:spLocks noChangeArrowheads="1"/>
              </p:cNvSpPr>
              <p:nvPr/>
            </p:nvSpPr>
            <p:spPr bwMode="auto">
              <a:xfrm>
                <a:off x="3645748" y="4334808"/>
                <a:ext cx="7400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3">
                        <a:lumMod val="75000"/>
                      </a:schemeClr>
                    </a:solidFill>
                    <a:cs typeface="Arial" pitchFamily="34" charset="0"/>
                  </a:rPr>
                  <a:t>03 The Process</a:t>
                </a:r>
                <a:endParaRPr kumimoji="0" lang="en-US" sz="1000" i="0" u="none" strike="noStrike" cap="none" normalizeH="0" baseline="0" dirty="0" smtClean="0">
                  <a:ln>
                    <a:noFill/>
                  </a:ln>
                  <a:solidFill>
                    <a:schemeClr val="accent3">
                      <a:lumMod val="75000"/>
                    </a:schemeClr>
                  </a:solidFill>
                  <a:effectLst/>
                  <a:cs typeface="Arial" pitchFamily="34" charset="0"/>
                </a:endParaRPr>
              </a:p>
            </p:txBody>
          </p:sp>
        </p:grpSp>
        <p:grpSp>
          <p:nvGrpSpPr>
            <p:cNvPr id="39" name="Group 38"/>
            <p:cNvGrpSpPr/>
            <p:nvPr/>
          </p:nvGrpSpPr>
          <p:grpSpPr>
            <a:xfrm>
              <a:off x="4528060" y="4342167"/>
              <a:ext cx="1360758" cy="153888"/>
              <a:chOff x="5079435" y="4342167"/>
              <a:chExt cx="1360758" cy="153888"/>
            </a:xfrm>
          </p:grpSpPr>
          <p:sp>
            <p:nvSpPr>
              <p:cNvPr id="46" name="Oval 45"/>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7"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04 Solving our Problem</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40" name="Group 39"/>
            <p:cNvGrpSpPr/>
            <p:nvPr/>
          </p:nvGrpSpPr>
          <p:grpSpPr>
            <a:xfrm>
              <a:off x="7745851" y="4326319"/>
              <a:ext cx="839171" cy="169277"/>
              <a:chOff x="7745851" y="4326319"/>
              <a:chExt cx="839171" cy="169277"/>
            </a:xfrm>
          </p:grpSpPr>
          <p:sp>
            <p:nvSpPr>
              <p:cNvPr id="44" name="Oval 43"/>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5"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41" name="Group 40"/>
            <p:cNvGrpSpPr/>
            <p:nvPr/>
          </p:nvGrpSpPr>
          <p:grpSpPr>
            <a:xfrm>
              <a:off x="6183002" y="4334808"/>
              <a:ext cx="1313071" cy="153888"/>
              <a:chOff x="6513458" y="4334808"/>
              <a:chExt cx="1313071" cy="153888"/>
            </a:xfrm>
          </p:grpSpPr>
          <p:sp>
            <p:nvSpPr>
              <p:cNvPr id="42" name="Oval 41"/>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43"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grpSp>
        <p:nvGrpSpPr>
          <p:cNvPr id="60" name="Group 59"/>
          <p:cNvGrpSpPr>
            <a:grpSpLocks noChangeAspect="1"/>
          </p:cNvGrpSpPr>
          <p:nvPr/>
        </p:nvGrpSpPr>
        <p:grpSpPr>
          <a:xfrm>
            <a:off x="832698" y="553048"/>
            <a:ext cx="502770" cy="573124"/>
            <a:chOff x="-15875" y="-3175"/>
            <a:chExt cx="5037138" cy="5741988"/>
          </a:xfrm>
          <a:solidFill>
            <a:schemeClr val="accent3">
              <a:lumMod val="75000"/>
            </a:schemeClr>
          </a:solidFill>
        </p:grpSpPr>
        <p:sp>
          <p:nvSpPr>
            <p:cNvPr id="61" name="Freeform 9"/>
            <p:cNvSpPr>
              <a:spLocks noEditPoints="1"/>
            </p:cNvSpPr>
            <p:nvPr/>
          </p:nvSpPr>
          <p:spPr bwMode="auto">
            <a:xfrm>
              <a:off x="-15875" y="-3175"/>
              <a:ext cx="5037138" cy="5741988"/>
            </a:xfrm>
            <a:custGeom>
              <a:avLst/>
              <a:gdLst>
                <a:gd name="T0" fmla="*/ 985 w 1340"/>
                <a:gd name="T1" fmla="*/ 48 h 1528"/>
                <a:gd name="T2" fmla="*/ 348 w 1340"/>
                <a:gd name="T3" fmla="*/ 100 h 1528"/>
                <a:gd name="T4" fmla="*/ 114 w 1340"/>
                <a:gd name="T5" fmla="*/ 402 h 1528"/>
                <a:gd name="T6" fmla="*/ 115 w 1340"/>
                <a:gd name="T7" fmla="*/ 590 h 1528"/>
                <a:gd name="T8" fmla="*/ 119 w 1340"/>
                <a:gd name="T9" fmla="*/ 607 h 1528"/>
                <a:gd name="T10" fmla="*/ 66 w 1340"/>
                <a:gd name="T11" fmla="*/ 692 h 1528"/>
                <a:gd name="T12" fmla="*/ 24 w 1340"/>
                <a:gd name="T13" fmla="*/ 752 h 1528"/>
                <a:gd name="T14" fmla="*/ 23 w 1340"/>
                <a:gd name="T15" fmla="*/ 753 h 1528"/>
                <a:gd name="T16" fmla="*/ 61 w 1340"/>
                <a:gd name="T17" fmla="*/ 922 h 1528"/>
                <a:gd name="T18" fmla="*/ 84 w 1340"/>
                <a:gd name="T19" fmla="*/ 1001 h 1528"/>
                <a:gd name="T20" fmla="*/ 127 w 1340"/>
                <a:gd name="T21" fmla="*/ 1107 h 1528"/>
                <a:gd name="T22" fmla="*/ 126 w 1340"/>
                <a:gd name="T23" fmla="*/ 1183 h 1528"/>
                <a:gd name="T24" fmla="*/ 288 w 1340"/>
                <a:gd name="T25" fmla="*/ 1319 h 1528"/>
                <a:gd name="T26" fmla="*/ 416 w 1340"/>
                <a:gd name="T27" fmla="*/ 1415 h 1528"/>
                <a:gd name="T28" fmla="*/ 1053 w 1340"/>
                <a:gd name="T29" fmla="*/ 1528 h 1528"/>
                <a:gd name="T30" fmla="*/ 1170 w 1340"/>
                <a:gd name="T31" fmla="*/ 1389 h 1528"/>
                <a:gd name="T32" fmla="*/ 1132 w 1340"/>
                <a:gd name="T33" fmla="*/ 1086 h 1528"/>
                <a:gd name="T34" fmla="*/ 1324 w 1340"/>
                <a:gd name="T35" fmla="*/ 711 h 1528"/>
                <a:gd name="T36" fmla="*/ 1204 w 1340"/>
                <a:gd name="T37" fmla="*/ 201 h 1528"/>
                <a:gd name="T38" fmla="*/ 1069 w 1340"/>
                <a:gd name="T39" fmla="*/ 1033 h 1528"/>
                <a:gd name="T40" fmla="*/ 1089 w 1340"/>
                <a:gd name="T41" fmla="*/ 1403 h 1528"/>
                <a:gd name="T42" fmla="*/ 1053 w 1340"/>
                <a:gd name="T43" fmla="*/ 1445 h 1528"/>
                <a:gd name="T44" fmla="*/ 498 w 1340"/>
                <a:gd name="T45" fmla="*/ 1411 h 1528"/>
                <a:gd name="T46" fmla="*/ 443 w 1340"/>
                <a:gd name="T47" fmla="*/ 1203 h 1528"/>
                <a:gd name="T48" fmla="*/ 288 w 1340"/>
                <a:gd name="T49" fmla="*/ 1236 h 1528"/>
                <a:gd name="T50" fmla="*/ 172 w 1340"/>
                <a:gd name="T51" fmla="*/ 1030 h 1528"/>
                <a:gd name="T52" fmla="*/ 187 w 1340"/>
                <a:gd name="T53" fmla="*/ 969 h 1528"/>
                <a:gd name="T54" fmla="*/ 146 w 1340"/>
                <a:gd name="T55" fmla="*/ 947 h 1528"/>
                <a:gd name="T56" fmla="*/ 160 w 1340"/>
                <a:gd name="T57" fmla="*/ 884 h 1528"/>
                <a:gd name="T58" fmla="*/ 111 w 1340"/>
                <a:gd name="T59" fmla="*/ 855 h 1528"/>
                <a:gd name="T60" fmla="*/ 93 w 1340"/>
                <a:gd name="T61" fmla="*/ 797 h 1528"/>
                <a:gd name="T62" fmla="*/ 190 w 1340"/>
                <a:gd name="T63" fmla="*/ 650 h 1528"/>
                <a:gd name="T64" fmla="*/ 195 w 1340"/>
                <a:gd name="T65" fmla="*/ 572 h 1528"/>
                <a:gd name="T66" fmla="*/ 194 w 1340"/>
                <a:gd name="T67" fmla="*/ 422 h 1528"/>
                <a:gd name="T68" fmla="*/ 1243 w 1340"/>
                <a:gd name="T69" fmla="*/ 699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0" h="1528">
                  <a:moveTo>
                    <a:pt x="1204" y="201"/>
                  </a:moveTo>
                  <a:cubicBezTo>
                    <a:pt x="1146" y="134"/>
                    <a:pt x="1073" y="83"/>
                    <a:pt x="985" y="48"/>
                  </a:cubicBezTo>
                  <a:cubicBezTo>
                    <a:pt x="906" y="17"/>
                    <a:pt x="816" y="0"/>
                    <a:pt x="725" y="0"/>
                  </a:cubicBezTo>
                  <a:cubicBezTo>
                    <a:pt x="589" y="0"/>
                    <a:pt x="456" y="36"/>
                    <a:pt x="348" y="100"/>
                  </a:cubicBezTo>
                  <a:cubicBezTo>
                    <a:pt x="290" y="135"/>
                    <a:pt x="241" y="177"/>
                    <a:pt x="202" y="226"/>
                  </a:cubicBezTo>
                  <a:cubicBezTo>
                    <a:pt x="160" y="279"/>
                    <a:pt x="130" y="338"/>
                    <a:pt x="114" y="402"/>
                  </a:cubicBezTo>
                  <a:cubicBezTo>
                    <a:pt x="100" y="457"/>
                    <a:pt x="99" y="521"/>
                    <a:pt x="111" y="572"/>
                  </a:cubicBezTo>
                  <a:cubicBezTo>
                    <a:pt x="115" y="590"/>
                    <a:pt x="115" y="590"/>
                    <a:pt x="115" y="590"/>
                  </a:cubicBezTo>
                  <a:cubicBezTo>
                    <a:pt x="116" y="595"/>
                    <a:pt x="117" y="600"/>
                    <a:pt x="118" y="604"/>
                  </a:cubicBezTo>
                  <a:cubicBezTo>
                    <a:pt x="119" y="605"/>
                    <a:pt x="119" y="606"/>
                    <a:pt x="119" y="607"/>
                  </a:cubicBezTo>
                  <a:cubicBezTo>
                    <a:pt x="116" y="614"/>
                    <a:pt x="116" y="614"/>
                    <a:pt x="116" y="614"/>
                  </a:cubicBezTo>
                  <a:cubicBezTo>
                    <a:pt x="103" y="640"/>
                    <a:pt x="85" y="665"/>
                    <a:pt x="66" y="692"/>
                  </a:cubicBezTo>
                  <a:cubicBezTo>
                    <a:pt x="52" y="711"/>
                    <a:pt x="37" y="730"/>
                    <a:pt x="24" y="752"/>
                  </a:cubicBezTo>
                  <a:cubicBezTo>
                    <a:pt x="24" y="752"/>
                    <a:pt x="24" y="752"/>
                    <a:pt x="24" y="752"/>
                  </a:cubicBezTo>
                  <a:cubicBezTo>
                    <a:pt x="24" y="752"/>
                    <a:pt x="24" y="752"/>
                    <a:pt x="24" y="752"/>
                  </a:cubicBezTo>
                  <a:cubicBezTo>
                    <a:pt x="23" y="753"/>
                    <a:pt x="23" y="753"/>
                    <a:pt x="23" y="753"/>
                  </a:cubicBezTo>
                  <a:cubicBezTo>
                    <a:pt x="4" y="783"/>
                    <a:pt x="0" y="820"/>
                    <a:pt x="10" y="854"/>
                  </a:cubicBezTo>
                  <a:cubicBezTo>
                    <a:pt x="18" y="882"/>
                    <a:pt x="37" y="906"/>
                    <a:pt x="61" y="922"/>
                  </a:cubicBezTo>
                  <a:cubicBezTo>
                    <a:pt x="59" y="943"/>
                    <a:pt x="63" y="964"/>
                    <a:pt x="73" y="983"/>
                  </a:cubicBezTo>
                  <a:cubicBezTo>
                    <a:pt x="76" y="989"/>
                    <a:pt x="80" y="995"/>
                    <a:pt x="84" y="1001"/>
                  </a:cubicBezTo>
                  <a:cubicBezTo>
                    <a:pt x="82" y="1028"/>
                    <a:pt x="89" y="1056"/>
                    <a:pt x="106" y="1078"/>
                  </a:cubicBezTo>
                  <a:cubicBezTo>
                    <a:pt x="127" y="1107"/>
                    <a:pt x="127" y="1107"/>
                    <a:pt x="127" y="1107"/>
                  </a:cubicBezTo>
                  <a:cubicBezTo>
                    <a:pt x="127" y="1111"/>
                    <a:pt x="126" y="1116"/>
                    <a:pt x="126" y="1120"/>
                  </a:cubicBezTo>
                  <a:cubicBezTo>
                    <a:pt x="125" y="1138"/>
                    <a:pt x="124" y="1160"/>
                    <a:pt x="126" y="1183"/>
                  </a:cubicBezTo>
                  <a:cubicBezTo>
                    <a:pt x="131" y="1219"/>
                    <a:pt x="144" y="1249"/>
                    <a:pt x="165" y="1272"/>
                  </a:cubicBezTo>
                  <a:cubicBezTo>
                    <a:pt x="194" y="1303"/>
                    <a:pt x="236" y="1319"/>
                    <a:pt x="288" y="1319"/>
                  </a:cubicBezTo>
                  <a:cubicBezTo>
                    <a:pt x="322" y="1319"/>
                    <a:pt x="361" y="1312"/>
                    <a:pt x="408" y="1299"/>
                  </a:cubicBezTo>
                  <a:cubicBezTo>
                    <a:pt x="411" y="1328"/>
                    <a:pt x="413" y="1367"/>
                    <a:pt x="416" y="1415"/>
                  </a:cubicBezTo>
                  <a:cubicBezTo>
                    <a:pt x="419" y="1478"/>
                    <a:pt x="471" y="1528"/>
                    <a:pt x="534" y="1528"/>
                  </a:cubicBezTo>
                  <a:cubicBezTo>
                    <a:pt x="1053" y="1528"/>
                    <a:pt x="1053" y="1528"/>
                    <a:pt x="1053" y="1528"/>
                  </a:cubicBezTo>
                  <a:cubicBezTo>
                    <a:pt x="1088" y="1528"/>
                    <a:pt x="1121" y="1512"/>
                    <a:pt x="1144" y="1485"/>
                  </a:cubicBezTo>
                  <a:cubicBezTo>
                    <a:pt x="1166" y="1458"/>
                    <a:pt x="1176" y="1423"/>
                    <a:pt x="1170" y="1389"/>
                  </a:cubicBezTo>
                  <a:cubicBezTo>
                    <a:pt x="1122" y="1123"/>
                    <a:pt x="1122" y="1123"/>
                    <a:pt x="1122" y="1123"/>
                  </a:cubicBezTo>
                  <a:cubicBezTo>
                    <a:pt x="1120" y="1109"/>
                    <a:pt x="1123" y="1096"/>
                    <a:pt x="1132" y="1086"/>
                  </a:cubicBezTo>
                  <a:cubicBezTo>
                    <a:pt x="1170" y="1041"/>
                    <a:pt x="1214" y="987"/>
                    <a:pt x="1250" y="923"/>
                  </a:cubicBezTo>
                  <a:cubicBezTo>
                    <a:pt x="1289" y="855"/>
                    <a:pt x="1313" y="785"/>
                    <a:pt x="1324" y="711"/>
                  </a:cubicBezTo>
                  <a:cubicBezTo>
                    <a:pt x="1340" y="606"/>
                    <a:pt x="1337" y="508"/>
                    <a:pt x="1316" y="421"/>
                  </a:cubicBezTo>
                  <a:cubicBezTo>
                    <a:pt x="1295" y="337"/>
                    <a:pt x="1257" y="263"/>
                    <a:pt x="1204" y="201"/>
                  </a:cubicBezTo>
                  <a:close/>
                  <a:moveTo>
                    <a:pt x="1243" y="699"/>
                  </a:moveTo>
                  <a:cubicBezTo>
                    <a:pt x="1222" y="838"/>
                    <a:pt x="1149" y="938"/>
                    <a:pt x="1069" y="1033"/>
                  </a:cubicBezTo>
                  <a:cubicBezTo>
                    <a:pt x="1045" y="1062"/>
                    <a:pt x="1035" y="1100"/>
                    <a:pt x="1041" y="1137"/>
                  </a:cubicBezTo>
                  <a:cubicBezTo>
                    <a:pt x="1089" y="1403"/>
                    <a:pt x="1089" y="1403"/>
                    <a:pt x="1089" y="1403"/>
                  </a:cubicBezTo>
                  <a:cubicBezTo>
                    <a:pt x="1091" y="1414"/>
                    <a:pt x="1088" y="1424"/>
                    <a:pt x="1081" y="1433"/>
                  </a:cubicBezTo>
                  <a:cubicBezTo>
                    <a:pt x="1074" y="1441"/>
                    <a:pt x="1064" y="1445"/>
                    <a:pt x="1053" y="1445"/>
                  </a:cubicBezTo>
                  <a:cubicBezTo>
                    <a:pt x="534" y="1445"/>
                    <a:pt x="534" y="1445"/>
                    <a:pt x="534" y="1445"/>
                  </a:cubicBezTo>
                  <a:cubicBezTo>
                    <a:pt x="515" y="1445"/>
                    <a:pt x="499" y="1430"/>
                    <a:pt x="498" y="1411"/>
                  </a:cubicBezTo>
                  <a:cubicBezTo>
                    <a:pt x="493" y="1321"/>
                    <a:pt x="488" y="1266"/>
                    <a:pt x="485" y="1235"/>
                  </a:cubicBezTo>
                  <a:cubicBezTo>
                    <a:pt x="483" y="1220"/>
                    <a:pt x="464" y="1203"/>
                    <a:pt x="443" y="1203"/>
                  </a:cubicBezTo>
                  <a:cubicBezTo>
                    <a:pt x="439" y="1203"/>
                    <a:pt x="436" y="1204"/>
                    <a:pt x="432" y="1205"/>
                  </a:cubicBezTo>
                  <a:cubicBezTo>
                    <a:pt x="367" y="1227"/>
                    <a:pt x="321" y="1236"/>
                    <a:pt x="288" y="1236"/>
                  </a:cubicBezTo>
                  <a:cubicBezTo>
                    <a:pt x="162" y="1236"/>
                    <a:pt x="227" y="1105"/>
                    <a:pt x="203" y="1072"/>
                  </a:cubicBezTo>
                  <a:cubicBezTo>
                    <a:pt x="172" y="1030"/>
                    <a:pt x="172" y="1030"/>
                    <a:pt x="172" y="1030"/>
                  </a:cubicBezTo>
                  <a:cubicBezTo>
                    <a:pt x="164" y="1019"/>
                    <a:pt x="163" y="1005"/>
                    <a:pt x="171" y="994"/>
                  </a:cubicBezTo>
                  <a:cubicBezTo>
                    <a:pt x="187" y="969"/>
                    <a:pt x="187" y="969"/>
                    <a:pt x="187" y="969"/>
                  </a:cubicBezTo>
                  <a:cubicBezTo>
                    <a:pt x="166" y="963"/>
                    <a:pt x="166" y="963"/>
                    <a:pt x="166" y="963"/>
                  </a:cubicBezTo>
                  <a:cubicBezTo>
                    <a:pt x="158" y="961"/>
                    <a:pt x="150" y="955"/>
                    <a:pt x="146" y="947"/>
                  </a:cubicBezTo>
                  <a:cubicBezTo>
                    <a:pt x="142" y="939"/>
                    <a:pt x="142" y="929"/>
                    <a:pt x="145" y="921"/>
                  </a:cubicBezTo>
                  <a:cubicBezTo>
                    <a:pt x="160" y="884"/>
                    <a:pt x="160" y="884"/>
                    <a:pt x="160" y="884"/>
                  </a:cubicBezTo>
                  <a:cubicBezTo>
                    <a:pt x="161" y="881"/>
                    <a:pt x="160" y="877"/>
                    <a:pt x="156" y="876"/>
                  </a:cubicBezTo>
                  <a:cubicBezTo>
                    <a:pt x="111" y="855"/>
                    <a:pt x="111" y="855"/>
                    <a:pt x="111" y="855"/>
                  </a:cubicBezTo>
                  <a:cubicBezTo>
                    <a:pt x="100" y="850"/>
                    <a:pt x="92" y="841"/>
                    <a:pt x="89" y="830"/>
                  </a:cubicBezTo>
                  <a:cubicBezTo>
                    <a:pt x="85" y="819"/>
                    <a:pt x="87" y="807"/>
                    <a:pt x="93" y="797"/>
                  </a:cubicBezTo>
                  <a:cubicBezTo>
                    <a:pt x="94" y="796"/>
                    <a:pt x="94" y="796"/>
                    <a:pt x="94" y="796"/>
                  </a:cubicBezTo>
                  <a:cubicBezTo>
                    <a:pt x="124" y="746"/>
                    <a:pt x="164" y="702"/>
                    <a:pt x="190" y="650"/>
                  </a:cubicBezTo>
                  <a:cubicBezTo>
                    <a:pt x="201" y="628"/>
                    <a:pt x="201" y="628"/>
                    <a:pt x="201" y="628"/>
                  </a:cubicBezTo>
                  <a:cubicBezTo>
                    <a:pt x="208" y="613"/>
                    <a:pt x="199" y="589"/>
                    <a:pt x="195" y="572"/>
                  </a:cubicBezTo>
                  <a:cubicBezTo>
                    <a:pt x="191" y="553"/>
                    <a:pt x="191" y="553"/>
                    <a:pt x="191" y="553"/>
                  </a:cubicBezTo>
                  <a:cubicBezTo>
                    <a:pt x="182" y="513"/>
                    <a:pt x="184" y="463"/>
                    <a:pt x="194" y="422"/>
                  </a:cubicBezTo>
                  <a:cubicBezTo>
                    <a:pt x="248" y="205"/>
                    <a:pt x="487" y="82"/>
                    <a:pt x="725" y="82"/>
                  </a:cubicBezTo>
                  <a:cubicBezTo>
                    <a:pt x="1018" y="82"/>
                    <a:pt x="1308" y="270"/>
                    <a:pt x="1243" y="6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0"/>
            <p:cNvSpPr>
              <a:spLocks/>
            </p:cNvSpPr>
            <p:nvPr/>
          </p:nvSpPr>
          <p:spPr bwMode="auto">
            <a:xfrm>
              <a:off x="950913" y="541338"/>
              <a:ext cx="3556000" cy="2894013"/>
            </a:xfrm>
            <a:custGeom>
              <a:avLst/>
              <a:gdLst>
                <a:gd name="T0" fmla="*/ 626 w 946"/>
                <a:gd name="T1" fmla="*/ 35 h 770"/>
                <a:gd name="T2" fmla="*/ 554 w 946"/>
                <a:gd name="T3" fmla="*/ 8 h 770"/>
                <a:gd name="T4" fmla="*/ 508 w 946"/>
                <a:gd name="T5" fmla="*/ 18 h 770"/>
                <a:gd name="T6" fmla="*/ 456 w 946"/>
                <a:gd name="T7" fmla="*/ 0 h 770"/>
                <a:gd name="T8" fmla="*/ 414 w 946"/>
                <a:gd name="T9" fmla="*/ 12 h 770"/>
                <a:gd name="T10" fmla="*/ 381 w 946"/>
                <a:gd name="T11" fmla="*/ 8 h 770"/>
                <a:gd name="T12" fmla="*/ 287 w 946"/>
                <a:gd name="T13" fmla="*/ 41 h 770"/>
                <a:gd name="T14" fmla="*/ 278 w 946"/>
                <a:gd name="T15" fmla="*/ 40 h 770"/>
                <a:gd name="T16" fmla="*/ 163 w 946"/>
                <a:gd name="T17" fmla="*/ 92 h 770"/>
                <a:gd name="T18" fmla="*/ 64 w 946"/>
                <a:gd name="T19" fmla="*/ 209 h 770"/>
                <a:gd name="T20" fmla="*/ 25 w 946"/>
                <a:gd name="T21" fmla="*/ 266 h 770"/>
                <a:gd name="T22" fmla="*/ 26 w 946"/>
                <a:gd name="T23" fmla="*/ 274 h 770"/>
                <a:gd name="T24" fmla="*/ 0 w 946"/>
                <a:gd name="T25" fmla="*/ 357 h 770"/>
                <a:gd name="T26" fmla="*/ 67 w 946"/>
                <a:gd name="T27" fmla="*/ 480 h 770"/>
                <a:gd name="T28" fmla="*/ 176 w 946"/>
                <a:gd name="T29" fmla="*/ 558 h 770"/>
                <a:gd name="T30" fmla="*/ 231 w 946"/>
                <a:gd name="T31" fmla="*/ 544 h 770"/>
                <a:gd name="T32" fmla="*/ 301 w 946"/>
                <a:gd name="T33" fmla="*/ 587 h 770"/>
                <a:gd name="T34" fmla="*/ 443 w 946"/>
                <a:gd name="T35" fmla="*/ 687 h 770"/>
                <a:gd name="T36" fmla="*/ 504 w 946"/>
                <a:gd name="T37" fmla="*/ 674 h 770"/>
                <a:gd name="T38" fmla="*/ 667 w 946"/>
                <a:gd name="T39" fmla="*/ 770 h 770"/>
                <a:gd name="T40" fmla="*/ 840 w 946"/>
                <a:gd name="T41" fmla="*/ 652 h 770"/>
                <a:gd name="T42" fmla="*/ 936 w 946"/>
                <a:gd name="T43" fmla="*/ 489 h 770"/>
                <a:gd name="T44" fmla="*/ 933 w 946"/>
                <a:gd name="T45" fmla="*/ 456 h 770"/>
                <a:gd name="T46" fmla="*/ 946 w 946"/>
                <a:gd name="T47" fmla="*/ 400 h 770"/>
                <a:gd name="T48" fmla="*/ 914 w 946"/>
                <a:gd name="T49" fmla="*/ 316 h 770"/>
                <a:gd name="T50" fmla="*/ 916 w 946"/>
                <a:gd name="T51" fmla="*/ 297 h 770"/>
                <a:gd name="T52" fmla="*/ 840 w 946"/>
                <a:gd name="T53" fmla="*/ 181 h 770"/>
                <a:gd name="T54" fmla="*/ 626 w 946"/>
                <a:gd name="T55" fmla="*/ 3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770">
                  <a:moveTo>
                    <a:pt x="626" y="35"/>
                  </a:moveTo>
                  <a:cubicBezTo>
                    <a:pt x="607" y="18"/>
                    <a:pt x="581" y="8"/>
                    <a:pt x="554" y="8"/>
                  </a:cubicBezTo>
                  <a:cubicBezTo>
                    <a:pt x="537" y="8"/>
                    <a:pt x="522" y="12"/>
                    <a:pt x="508" y="18"/>
                  </a:cubicBezTo>
                  <a:cubicBezTo>
                    <a:pt x="493" y="7"/>
                    <a:pt x="475" y="0"/>
                    <a:pt x="456" y="0"/>
                  </a:cubicBezTo>
                  <a:cubicBezTo>
                    <a:pt x="441" y="0"/>
                    <a:pt x="426" y="5"/>
                    <a:pt x="414" y="12"/>
                  </a:cubicBezTo>
                  <a:cubicBezTo>
                    <a:pt x="403" y="9"/>
                    <a:pt x="392" y="8"/>
                    <a:pt x="381" y="8"/>
                  </a:cubicBezTo>
                  <a:cubicBezTo>
                    <a:pt x="345" y="8"/>
                    <a:pt x="313" y="20"/>
                    <a:pt x="287" y="41"/>
                  </a:cubicBezTo>
                  <a:cubicBezTo>
                    <a:pt x="284" y="40"/>
                    <a:pt x="281" y="40"/>
                    <a:pt x="278" y="40"/>
                  </a:cubicBezTo>
                  <a:cubicBezTo>
                    <a:pt x="232" y="40"/>
                    <a:pt x="191" y="60"/>
                    <a:pt x="163" y="92"/>
                  </a:cubicBezTo>
                  <a:cubicBezTo>
                    <a:pt x="108" y="103"/>
                    <a:pt x="65" y="151"/>
                    <a:pt x="64" y="209"/>
                  </a:cubicBezTo>
                  <a:cubicBezTo>
                    <a:pt x="41" y="218"/>
                    <a:pt x="25" y="240"/>
                    <a:pt x="25" y="266"/>
                  </a:cubicBezTo>
                  <a:cubicBezTo>
                    <a:pt x="25" y="269"/>
                    <a:pt x="25" y="272"/>
                    <a:pt x="26" y="274"/>
                  </a:cubicBezTo>
                  <a:cubicBezTo>
                    <a:pt x="9" y="298"/>
                    <a:pt x="0" y="327"/>
                    <a:pt x="0" y="357"/>
                  </a:cubicBezTo>
                  <a:cubicBezTo>
                    <a:pt x="0" y="409"/>
                    <a:pt x="26" y="454"/>
                    <a:pt x="67" y="480"/>
                  </a:cubicBezTo>
                  <a:cubicBezTo>
                    <a:pt x="82" y="525"/>
                    <a:pt x="125" y="558"/>
                    <a:pt x="176" y="558"/>
                  </a:cubicBezTo>
                  <a:cubicBezTo>
                    <a:pt x="196" y="558"/>
                    <a:pt x="215" y="553"/>
                    <a:pt x="231" y="544"/>
                  </a:cubicBezTo>
                  <a:cubicBezTo>
                    <a:pt x="248" y="566"/>
                    <a:pt x="273" y="582"/>
                    <a:pt x="301" y="587"/>
                  </a:cubicBezTo>
                  <a:cubicBezTo>
                    <a:pt x="322" y="645"/>
                    <a:pt x="378" y="687"/>
                    <a:pt x="443" y="687"/>
                  </a:cubicBezTo>
                  <a:cubicBezTo>
                    <a:pt x="465" y="687"/>
                    <a:pt x="486" y="682"/>
                    <a:pt x="504" y="674"/>
                  </a:cubicBezTo>
                  <a:cubicBezTo>
                    <a:pt x="536" y="731"/>
                    <a:pt x="597" y="770"/>
                    <a:pt x="667" y="770"/>
                  </a:cubicBezTo>
                  <a:cubicBezTo>
                    <a:pt x="746" y="770"/>
                    <a:pt x="813" y="721"/>
                    <a:pt x="840" y="652"/>
                  </a:cubicBezTo>
                  <a:cubicBezTo>
                    <a:pt x="897" y="620"/>
                    <a:pt x="936" y="559"/>
                    <a:pt x="936" y="489"/>
                  </a:cubicBezTo>
                  <a:cubicBezTo>
                    <a:pt x="936" y="478"/>
                    <a:pt x="935" y="466"/>
                    <a:pt x="933" y="456"/>
                  </a:cubicBezTo>
                  <a:cubicBezTo>
                    <a:pt x="941" y="439"/>
                    <a:pt x="946" y="420"/>
                    <a:pt x="946" y="400"/>
                  </a:cubicBezTo>
                  <a:cubicBezTo>
                    <a:pt x="946" y="368"/>
                    <a:pt x="934" y="339"/>
                    <a:pt x="914" y="316"/>
                  </a:cubicBezTo>
                  <a:cubicBezTo>
                    <a:pt x="915" y="310"/>
                    <a:pt x="916" y="303"/>
                    <a:pt x="916" y="297"/>
                  </a:cubicBezTo>
                  <a:cubicBezTo>
                    <a:pt x="916" y="245"/>
                    <a:pt x="885" y="200"/>
                    <a:pt x="840" y="181"/>
                  </a:cubicBezTo>
                  <a:cubicBezTo>
                    <a:pt x="805" y="97"/>
                    <a:pt x="722" y="37"/>
                    <a:pt x="62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5040773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9004" y="6545939"/>
            <a:ext cx="922995" cy="276999"/>
          </a:xfrm>
          <a:prstGeom prst="rect">
            <a:avLst/>
          </a:prstGeom>
          <a:noFill/>
        </p:spPr>
        <p:txBody>
          <a:bodyPr wrap="square" rtlCol="0">
            <a:spAutoFit/>
          </a:bodyPr>
          <a:lstStyle/>
          <a:p>
            <a:r>
              <a:rPr lang="id-ID" sz="1200" dirty="0" smtClean="0">
                <a:solidFill>
                  <a:schemeClr val="bg1">
                    <a:lumMod val="75000"/>
                  </a:schemeClr>
                </a:solidFill>
              </a:rPr>
              <a:t>PAGE</a:t>
            </a:r>
            <a:r>
              <a:rPr lang="id-ID" sz="1200" dirty="0" smtClean="0">
                <a:solidFill>
                  <a:schemeClr val="bg1">
                    <a:lumMod val="50000"/>
                  </a:schemeClr>
                </a:solidFill>
              </a:rPr>
              <a:t> </a:t>
            </a:r>
            <a:fld id="{5612E34C-5701-4E39-8A7A-CD63D84145F2}" type="slidenum">
              <a:rPr lang="id-ID" sz="1200" smtClean="0">
                <a:solidFill>
                  <a:schemeClr val="bg1">
                    <a:lumMod val="65000"/>
                  </a:schemeClr>
                </a:solidFill>
              </a:rPr>
              <a:pPr/>
              <a:t>9</a:t>
            </a:fld>
            <a:endParaRPr lang="id-ID" sz="1200" dirty="0">
              <a:solidFill>
                <a:schemeClr val="bg1">
                  <a:lumMod val="65000"/>
                </a:schemeClr>
              </a:solidFill>
            </a:endParaRPr>
          </a:p>
        </p:txBody>
      </p:sp>
      <p:sp>
        <p:nvSpPr>
          <p:cNvPr id="3" name="Content Placeholder 2"/>
          <p:cNvSpPr txBox="1">
            <a:spLocks/>
          </p:cNvSpPr>
          <p:nvPr/>
        </p:nvSpPr>
        <p:spPr>
          <a:xfrm>
            <a:off x="1183587" y="454319"/>
            <a:ext cx="9887687"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4400" dirty="0" err="1" smtClean="0">
                <a:solidFill>
                  <a:schemeClr val="accent4"/>
                </a:solidFill>
                <a:ea typeface="Roboto" panose="02000000000000000000" pitchFamily="2" charset="0"/>
              </a:rPr>
              <a:t>Project’s</a:t>
            </a:r>
            <a:r>
              <a:rPr lang="id-ID" sz="4400" dirty="0" smtClean="0">
                <a:solidFill>
                  <a:schemeClr val="accent4"/>
                </a:solidFill>
                <a:ea typeface="Roboto" panose="02000000000000000000" pitchFamily="2" charset="0"/>
              </a:rPr>
              <a:t> </a:t>
            </a:r>
            <a:r>
              <a:rPr lang="id-ID" sz="4400" dirty="0" err="1" smtClean="0">
                <a:solidFill>
                  <a:schemeClr val="accent4"/>
                </a:solidFill>
                <a:ea typeface="Roboto" panose="02000000000000000000" pitchFamily="2" charset="0"/>
              </a:rPr>
              <a:t>Process</a:t>
            </a:r>
            <a:r>
              <a:rPr lang="id-ID" sz="4400" dirty="0" smtClean="0">
                <a:solidFill>
                  <a:schemeClr val="accent4"/>
                </a:solidFill>
                <a:ea typeface="Roboto" panose="02000000000000000000" pitchFamily="2" charset="0"/>
              </a:rPr>
              <a:t> </a:t>
            </a:r>
            <a:r>
              <a:rPr lang="mr-IN" sz="4400" dirty="0" smtClean="0">
                <a:solidFill>
                  <a:schemeClr val="accent4"/>
                </a:solidFill>
                <a:ea typeface="Roboto" panose="02000000000000000000" pitchFamily="2" charset="0"/>
              </a:rPr>
              <a:t>–</a:t>
            </a:r>
            <a:r>
              <a:rPr lang="id-ID" sz="4400" dirty="0" smtClean="0">
                <a:solidFill>
                  <a:schemeClr val="accent4"/>
                </a:solidFill>
                <a:ea typeface="Roboto" panose="02000000000000000000" pitchFamily="2" charset="0"/>
              </a:rPr>
              <a:t> </a:t>
            </a:r>
            <a:r>
              <a:rPr lang="id-ID" sz="4400" dirty="0" err="1" smtClean="0">
                <a:solidFill>
                  <a:schemeClr val="accent4"/>
                </a:solidFill>
                <a:ea typeface="Roboto" panose="02000000000000000000" pitchFamily="2" charset="0"/>
              </a:rPr>
              <a:t>Solving</a:t>
            </a:r>
            <a:r>
              <a:rPr lang="id-ID" sz="4400" dirty="0" smtClean="0">
                <a:solidFill>
                  <a:schemeClr val="accent4"/>
                </a:solidFill>
                <a:ea typeface="Roboto" panose="02000000000000000000" pitchFamily="2" charset="0"/>
              </a:rPr>
              <a:t> </a:t>
            </a:r>
            <a:r>
              <a:rPr lang="id-ID" sz="4400" dirty="0" err="1" smtClean="0">
                <a:solidFill>
                  <a:schemeClr val="accent4"/>
                </a:solidFill>
                <a:ea typeface="Roboto" panose="02000000000000000000" pitchFamily="2" charset="0"/>
              </a:rPr>
              <a:t>our</a:t>
            </a:r>
            <a:r>
              <a:rPr lang="id-ID" sz="4400" dirty="0" smtClean="0">
                <a:solidFill>
                  <a:schemeClr val="accent4"/>
                </a:solidFill>
                <a:ea typeface="Roboto" panose="02000000000000000000" pitchFamily="2" charset="0"/>
              </a:rPr>
              <a:t> problem</a:t>
            </a:r>
            <a:endParaRPr lang="en-US" sz="4400" dirty="0">
              <a:solidFill>
                <a:schemeClr val="accent4"/>
              </a:solidFill>
              <a:ea typeface="Roboto" panose="02000000000000000000" pitchFamily="2" charset="0"/>
            </a:endParaRPr>
          </a:p>
        </p:txBody>
      </p:sp>
      <p:cxnSp>
        <p:nvCxnSpPr>
          <p:cNvPr id="6" name="Straight Connector 5"/>
          <p:cNvCxnSpPr/>
          <p:nvPr/>
        </p:nvCxnSpPr>
        <p:spPr>
          <a:xfrm>
            <a:off x="6814616" y="3547175"/>
            <a:ext cx="4140000" cy="1"/>
          </a:xfrm>
          <a:prstGeom prst="line">
            <a:avLst/>
          </a:prstGeom>
          <a:ln w="19050">
            <a:solidFill>
              <a:schemeClr val="bg1">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6814616" y="3536358"/>
            <a:ext cx="1" cy="1620000"/>
          </a:xfrm>
          <a:prstGeom prst="line">
            <a:avLst/>
          </a:prstGeom>
          <a:ln w="1905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a:grpSpLocks noChangeAspect="1"/>
          </p:cNvGrpSpPr>
          <p:nvPr/>
        </p:nvGrpSpPr>
        <p:grpSpPr>
          <a:xfrm>
            <a:off x="1026785" y="3082959"/>
            <a:ext cx="644229" cy="1445623"/>
            <a:chOff x="2284413" y="412750"/>
            <a:chExt cx="2824162" cy="6337301"/>
          </a:xfrm>
        </p:grpSpPr>
        <p:grpSp>
          <p:nvGrpSpPr>
            <p:cNvPr id="9" name="Group 8"/>
            <p:cNvGrpSpPr/>
            <p:nvPr/>
          </p:nvGrpSpPr>
          <p:grpSpPr>
            <a:xfrm>
              <a:off x="2971800" y="4267201"/>
              <a:ext cx="1501776" cy="2482850"/>
              <a:chOff x="6661150" y="2820988"/>
              <a:chExt cx="1501776" cy="2482850"/>
            </a:xfrm>
          </p:grpSpPr>
          <p:sp>
            <p:nvSpPr>
              <p:cNvPr id="32"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33"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34"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grpSp>
        <p:grpSp>
          <p:nvGrpSpPr>
            <p:cNvPr id="10" name="Group 9"/>
            <p:cNvGrpSpPr/>
            <p:nvPr/>
          </p:nvGrpSpPr>
          <p:grpSpPr>
            <a:xfrm>
              <a:off x="2284413" y="412750"/>
              <a:ext cx="2824162" cy="4770438"/>
              <a:chOff x="2284413" y="412750"/>
              <a:chExt cx="2824162" cy="4770438"/>
            </a:xfrm>
          </p:grpSpPr>
          <p:sp>
            <p:nvSpPr>
              <p:cNvPr id="11"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2"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3"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4"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5"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6"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7" name="Freeform 108"/>
              <p:cNvSpPr>
                <a:spLocks/>
              </p:cNvSpPr>
              <p:nvPr/>
            </p:nvSpPr>
            <p:spPr bwMode="auto">
              <a:xfrm>
                <a:off x="2597150" y="412750"/>
                <a:ext cx="2244724"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8"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19"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0"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1"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2"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3"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4"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5"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6"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7"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8"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29"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30"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sp>
            <p:nvSpPr>
              <p:cNvPr id="31"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sz="1400">
                  <a:solidFill>
                    <a:schemeClr val="bg1">
                      <a:lumMod val="65000"/>
                    </a:schemeClr>
                  </a:solidFill>
                  <a:latin typeface="Lato" panose="020F0502020204030203" pitchFamily="34" charset="0"/>
                </a:endParaRPr>
              </a:p>
            </p:txBody>
          </p:sp>
        </p:grpSp>
      </p:grpSp>
      <p:cxnSp>
        <p:nvCxnSpPr>
          <p:cNvPr id="35" name="Straight Connector 34"/>
          <p:cNvCxnSpPr/>
          <p:nvPr/>
        </p:nvCxnSpPr>
        <p:spPr>
          <a:xfrm>
            <a:off x="1326547" y="1908466"/>
            <a:ext cx="3240000" cy="1"/>
          </a:xfrm>
          <a:prstGeom prst="line">
            <a:avLst/>
          </a:prstGeom>
          <a:ln w="1905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680866" y="1725447"/>
            <a:ext cx="386256" cy="386256"/>
          </a:xfrm>
          <a:prstGeom prst="ellipse">
            <a:avLst/>
          </a:prstGeom>
          <a:solidFill>
            <a:schemeClr val="bg1"/>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lumMod val="65000"/>
                </a:schemeClr>
              </a:solidFill>
              <a:latin typeface="Lato" panose="020F0502020204030203" pitchFamily="34" charset="0"/>
            </a:endParaRPr>
          </a:p>
        </p:txBody>
      </p:sp>
      <p:sp>
        <p:nvSpPr>
          <p:cNvPr id="37" name="TextBox 36"/>
          <p:cNvSpPr txBox="1"/>
          <p:nvPr/>
        </p:nvSpPr>
        <p:spPr>
          <a:xfrm>
            <a:off x="2692703" y="1782713"/>
            <a:ext cx="367408" cy="307777"/>
          </a:xfrm>
          <a:prstGeom prst="rect">
            <a:avLst/>
          </a:prstGeom>
          <a:noFill/>
        </p:spPr>
        <p:txBody>
          <a:bodyPr wrap="none" rtlCol="0">
            <a:spAutoFit/>
          </a:bodyPr>
          <a:lstStyle/>
          <a:p>
            <a:r>
              <a:rPr lang="id-ID" sz="1400" b="1" dirty="0" smtClean="0">
                <a:solidFill>
                  <a:schemeClr val="accent1"/>
                </a:solidFill>
              </a:rPr>
              <a:t>01</a:t>
            </a:r>
            <a:endParaRPr lang="id-ID" sz="1400" b="1" dirty="0">
              <a:solidFill>
                <a:schemeClr val="accent1"/>
              </a:solidFill>
            </a:endParaRPr>
          </a:p>
        </p:txBody>
      </p:sp>
      <p:sp>
        <p:nvSpPr>
          <p:cNvPr id="38" name="Freeform 11"/>
          <p:cNvSpPr>
            <a:spLocks noChangeAspect="1" noEditPoints="1"/>
          </p:cNvSpPr>
          <p:nvPr/>
        </p:nvSpPr>
        <p:spPr bwMode="auto">
          <a:xfrm>
            <a:off x="2117748" y="2270163"/>
            <a:ext cx="469249" cy="468000"/>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sp>
        <p:nvSpPr>
          <p:cNvPr id="39" name="Content Placeholder 2"/>
          <p:cNvSpPr txBox="1">
            <a:spLocks/>
          </p:cNvSpPr>
          <p:nvPr/>
        </p:nvSpPr>
        <p:spPr>
          <a:xfrm>
            <a:off x="2582392" y="2208248"/>
            <a:ext cx="1624796" cy="169641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400" b="1" dirty="0" err="1" smtClean="0">
                <a:solidFill>
                  <a:schemeClr val="accent1"/>
                </a:solidFill>
                <a:ea typeface="Roboto" panose="02000000000000000000" pitchFamily="2" charset="0"/>
                <a:cs typeface="Arial" panose="020B0604020202020204" pitchFamily="34" charset="0"/>
              </a:rPr>
              <a:t>Define</a:t>
            </a:r>
            <a:r>
              <a:rPr lang="id-ID" sz="1400" b="1" dirty="0" smtClean="0">
                <a:solidFill>
                  <a:schemeClr val="accent1"/>
                </a:solidFill>
                <a:ea typeface="Roboto" panose="02000000000000000000" pitchFamily="2" charset="0"/>
                <a:cs typeface="Arial" panose="020B0604020202020204" pitchFamily="34" charset="0"/>
              </a:rPr>
              <a:t> </a:t>
            </a:r>
            <a:r>
              <a:rPr lang="id-ID" sz="1400" b="1" dirty="0" err="1" smtClean="0">
                <a:solidFill>
                  <a:schemeClr val="accent1"/>
                </a:solidFill>
                <a:ea typeface="Roboto" panose="02000000000000000000" pitchFamily="2" charset="0"/>
                <a:cs typeface="Arial" panose="020B0604020202020204" pitchFamily="34" charset="0"/>
              </a:rPr>
              <a:t>the</a:t>
            </a:r>
            <a:r>
              <a:rPr lang="id-ID" sz="1400" b="1" dirty="0" smtClean="0">
                <a:solidFill>
                  <a:schemeClr val="accent1"/>
                </a:solidFill>
                <a:ea typeface="Roboto" panose="02000000000000000000" pitchFamily="2" charset="0"/>
                <a:cs typeface="Arial" panose="020B0604020202020204" pitchFamily="34" charset="0"/>
              </a:rPr>
              <a:t> problem</a:t>
            </a: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a:t>
            </a:r>
            <a:r>
              <a:rPr lang="en-US" sz="1100" dirty="0" err="1" smtClean="0">
                <a:solidFill>
                  <a:schemeClr val="bg1">
                    <a:lumMod val="65000"/>
                  </a:schemeClr>
                </a:solidFill>
                <a:ea typeface="Roboto" panose="02000000000000000000" pitchFamily="2" charset="0"/>
                <a:cs typeface="Arial" panose="020B0604020202020204" pitchFamily="34" charset="0"/>
              </a:rPr>
              <a:t>standar</a:t>
            </a:r>
            <a:endParaRPr lang="en-US" sz="1100" b="1" dirty="0">
              <a:solidFill>
                <a:schemeClr val="bg1">
                  <a:lumMod val="65000"/>
                </a:schemeClr>
              </a:solidFill>
              <a:ea typeface="Roboto" panose="02000000000000000000" pitchFamily="2" charset="0"/>
              <a:cs typeface="Arial" panose="020B0604020202020204" pitchFamily="34" charset="0"/>
            </a:endParaRPr>
          </a:p>
        </p:txBody>
      </p:sp>
      <p:cxnSp>
        <p:nvCxnSpPr>
          <p:cNvPr id="40" name="Straight Connector 39"/>
          <p:cNvCxnSpPr/>
          <p:nvPr/>
        </p:nvCxnSpPr>
        <p:spPr>
          <a:xfrm flipH="1" flipV="1">
            <a:off x="4566546" y="1904507"/>
            <a:ext cx="1" cy="3240000"/>
          </a:xfrm>
          <a:prstGeom prst="line">
            <a:avLst/>
          </a:prstGeom>
          <a:ln w="1905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385073" y="3344507"/>
            <a:ext cx="386256" cy="386256"/>
          </a:xfrm>
          <a:prstGeom prst="ellipse">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lumMod val="65000"/>
                </a:schemeClr>
              </a:solidFill>
              <a:latin typeface="Lato" panose="020F0502020204030203" pitchFamily="34" charset="0"/>
            </a:endParaRPr>
          </a:p>
        </p:txBody>
      </p:sp>
      <p:sp>
        <p:nvSpPr>
          <p:cNvPr id="42" name="TextBox 41"/>
          <p:cNvSpPr txBox="1"/>
          <p:nvPr/>
        </p:nvSpPr>
        <p:spPr>
          <a:xfrm>
            <a:off x="4396910" y="3401773"/>
            <a:ext cx="367408" cy="307777"/>
          </a:xfrm>
          <a:prstGeom prst="rect">
            <a:avLst/>
          </a:prstGeom>
          <a:noFill/>
        </p:spPr>
        <p:txBody>
          <a:bodyPr wrap="none" rtlCol="0">
            <a:spAutoFit/>
          </a:bodyPr>
          <a:lstStyle/>
          <a:p>
            <a:r>
              <a:rPr lang="id-ID" sz="1400" b="1" dirty="0" smtClean="0">
                <a:solidFill>
                  <a:schemeClr val="accent2"/>
                </a:solidFill>
              </a:rPr>
              <a:t>02</a:t>
            </a:r>
            <a:endParaRPr lang="id-ID" sz="1400" b="1" dirty="0">
              <a:solidFill>
                <a:schemeClr val="accent2"/>
              </a:solidFill>
            </a:endParaRPr>
          </a:p>
        </p:txBody>
      </p:sp>
      <p:sp>
        <p:nvSpPr>
          <p:cNvPr id="43" name="Content Placeholder 2"/>
          <p:cNvSpPr txBox="1">
            <a:spLocks/>
          </p:cNvSpPr>
          <p:nvPr/>
        </p:nvSpPr>
        <p:spPr>
          <a:xfrm>
            <a:off x="4885963" y="3244731"/>
            <a:ext cx="1624796" cy="169641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600" b="1" dirty="0" smtClean="0">
                <a:solidFill>
                  <a:schemeClr val="accent2"/>
                </a:solidFill>
                <a:ea typeface="Roboto" panose="02000000000000000000" pitchFamily="2" charset="0"/>
                <a:cs typeface="Arial" panose="020B0604020202020204" pitchFamily="34" charset="0"/>
              </a:rPr>
              <a:t>Data </a:t>
            </a:r>
            <a:r>
              <a:rPr lang="id-ID" sz="1600" b="1" dirty="0" err="1" smtClean="0">
                <a:solidFill>
                  <a:schemeClr val="accent2"/>
                </a:solidFill>
                <a:ea typeface="Roboto" panose="02000000000000000000" pitchFamily="2" charset="0"/>
                <a:cs typeface="Arial" panose="020B0604020202020204" pitchFamily="34" charset="0"/>
              </a:rPr>
              <a:t>Cleaning</a:t>
            </a:r>
            <a:endParaRPr lang="id-ID" sz="1400" b="1" dirty="0" smtClean="0">
              <a:solidFill>
                <a:schemeClr val="accent2"/>
              </a:solidFill>
              <a:ea typeface="Roboto" panose="02000000000000000000" pitchFamily="2" charset="0"/>
              <a:cs typeface="Arial" panose="020B0604020202020204" pitchFamily="34" charset="0"/>
            </a:endParaRP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cxnSp>
        <p:nvCxnSpPr>
          <p:cNvPr id="45" name="Straight Connector 44"/>
          <p:cNvCxnSpPr/>
          <p:nvPr/>
        </p:nvCxnSpPr>
        <p:spPr>
          <a:xfrm>
            <a:off x="4592269" y="5144506"/>
            <a:ext cx="2160000" cy="1"/>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6625534" y="4937369"/>
            <a:ext cx="386256" cy="386256"/>
          </a:xfrm>
          <a:prstGeom prst="ellipse">
            <a:avLst/>
          </a:prstGeom>
          <a:solidFill>
            <a:schemeClr val="bg1"/>
          </a:solid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lumMod val="65000"/>
                </a:schemeClr>
              </a:solidFill>
              <a:latin typeface="Lato" panose="020F0502020204030203" pitchFamily="34" charset="0"/>
            </a:endParaRPr>
          </a:p>
        </p:txBody>
      </p:sp>
      <p:sp>
        <p:nvSpPr>
          <p:cNvPr id="47" name="TextBox 46"/>
          <p:cNvSpPr txBox="1"/>
          <p:nvPr/>
        </p:nvSpPr>
        <p:spPr>
          <a:xfrm>
            <a:off x="6637371" y="4994635"/>
            <a:ext cx="367408" cy="307777"/>
          </a:xfrm>
          <a:prstGeom prst="rect">
            <a:avLst/>
          </a:prstGeom>
          <a:noFill/>
        </p:spPr>
        <p:txBody>
          <a:bodyPr wrap="none" rtlCol="0">
            <a:spAutoFit/>
          </a:bodyPr>
          <a:lstStyle/>
          <a:p>
            <a:r>
              <a:rPr lang="id-ID" sz="1400" b="1" dirty="0" smtClean="0">
                <a:solidFill>
                  <a:schemeClr val="accent3"/>
                </a:solidFill>
              </a:rPr>
              <a:t>03</a:t>
            </a:r>
            <a:endParaRPr lang="id-ID" sz="1400" b="1" dirty="0">
              <a:solidFill>
                <a:schemeClr val="accent3"/>
              </a:solidFill>
            </a:endParaRPr>
          </a:p>
        </p:txBody>
      </p:sp>
      <p:sp>
        <p:nvSpPr>
          <p:cNvPr id="49" name="Content Placeholder 2"/>
          <p:cNvSpPr txBox="1">
            <a:spLocks/>
          </p:cNvSpPr>
          <p:nvPr/>
        </p:nvSpPr>
        <p:spPr>
          <a:xfrm>
            <a:off x="7040819" y="5382163"/>
            <a:ext cx="3546016" cy="115218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600" b="1" dirty="0" smtClean="0">
                <a:solidFill>
                  <a:schemeClr val="accent3"/>
                </a:solidFill>
                <a:ea typeface="Roboto" panose="02000000000000000000" pitchFamily="2" charset="0"/>
                <a:cs typeface="Arial" panose="020B0604020202020204" pitchFamily="34" charset="0"/>
              </a:rPr>
              <a:t>Model Design</a:t>
            </a:r>
            <a:endParaRPr lang="id-ID" sz="1400" b="1" dirty="0" smtClean="0">
              <a:solidFill>
                <a:schemeClr val="accent3"/>
              </a:solidFill>
              <a:ea typeface="Roboto" panose="02000000000000000000" pitchFamily="2" charset="0"/>
              <a:cs typeface="Arial" panose="020B0604020202020204" pitchFamily="34" charset="0"/>
            </a:endParaRP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50" name="Oval 49"/>
          <p:cNvSpPr/>
          <p:nvPr/>
        </p:nvSpPr>
        <p:spPr>
          <a:xfrm>
            <a:off x="6624553" y="3377044"/>
            <a:ext cx="386256" cy="386256"/>
          </a:xfrm>
          <a:prstGeom prst="ellipse">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lumMod val="65000"/>
                </a:schemeClr>
              </a:solidFill>
              <a:latin typeface="Lato" panose="020F0502020204030203" pitchFamily="34" charset="0"/>
            </a:endParaRPr>
          </a:p>
        </p:txBody>
      </p:sp>
      <p:sp>
        <p:nvSpPr>
          <p:cNvPr id="51" name="TextBox 50"/>
          <p:cNvSpPr txBox="1"/>
          <p:nvPr/>
        </p:nvSpPr>
        <p:spPr>
          <a:xfrm>
            <a:off x="6636390" y="3434310"/>
            <a:ext cx="367408" cy="307777"/>
          </a:xfrm>
          <a:prstGeom prst="rect">
            <a:avLst/>
          </a:prstGeom>
          <a:noFill/>
        </p:spPr>
        <p:txBody>
          <a:bodyPr wrap="none" rtlCol="0">
            <a:spAutoFit/>
          </a:bodyPr>
          <a:lstStyle/>
          <a:p>
            <a:r>
              <a:rPr lang="id-ID" sz="1400" b="1" dirty="0" smtClean="0">
                <a:solidFill>
                  <a:schemeClr val="accent4"/>
                </a:solidFill>
              </a:rPr>
              <a:t>04</a:t>
            </a:r>
            <a:endParaRPr lang="id-ID" sz="1400" b="1" dirty="0">
              <a:solidFill>
                <a:schemeClr val="accent4"/>
              </a:solidFill>
            </a:endParaRPr>
          </a:p>
        </p:txBody>
      </p:sp>
      <p:sp>
        <p:nvSpPr>
          <p:cNvPr id="52" name="Oval 51"/>
          <p:cNvSpPr/>
          <p:nvPr/>
        </p:nvSpPr>
        <p:spPr>
          <a:xfrm>
            <a:off x="8847881" y="3340038"/>
            <a:ext cx="386256" cy="386256"/>
          </a:xfrm>
          <a:prstGeom prst="ellipse">
            <a:avLst/>
          </a:prstGeom>
          <a:solidFill>
            <a:schemeClr val="bg1"/>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lumMod val="65000"/>
                </a:schemeClr>
              </a:solidFill>
              <a:latin typeface="Lato" panose="020F0502020204030203" pitchFamily="34" charset="0"/>
            </a:endParaRPr>
          </a:p>
        </p:txBody>
      </p:sp>
      <p:sp>
        <p:nvSpPr>
          <p:cNvPr id="53" name="TextBox 52"/>
          <p:cNvSpPr txBox="1"/>
          <p:nvPr/>
        </p:nvSpPr>
        <p:spPr>
          <a:xfrm>
            <a:off x="8859718" y="3397304"/>
            <a:ext cx="367408" cy="307777"/>
          </a:xfrm>
          <a:prstGeom prst="rect">
            <a:avLst/>
          </a:prstGeom>
          <a:noFill/>
        </p:spPr>
        <p:txBody>
          <a:bodyPr wrap="none" rtlCol="0">
            <a:spAutoFit/>
          </a:bodyPr>
          <a:lstStyle/>
          <a:p>
            <a:r>
              <a:rPr lang="id-ID" sz="1400" b="1" dirty="0" smtClean="0">
                <a:solidFill>
                  <a:schemeClr val="accent5"/>
                </a:solidFill>
              </a:rPr>
              <a:t>05</a:t>
            </a:r>
            <a:endParaRPr lang="id-ID" sz="1400" b="1" dirty="0">
              <a:solidFill>
                <a:schemeClr val="accent5"/>
              </a:solidFill>
            </a:endParaRPr>
          </a:p>
        </p:txBody>
      </p:sp>
      <p:sp>
        <p:nvSpPr>
          <p:cNvPr id="54" name="Freeform 16"/>
          <p:cNvSpPr>
            <a:spLocks noChangeAspect="1" noEditPoints="1"/>
          </p:cNvSpPr>
          <p:nvPr/>
        </p:nvSpPr>
        <p:spPr bwMode="auto">
          <a:xfrm>
            <a:off x="6798719" y="1353568"/>
            <a:ext cx="424179" cy="491509"/>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sp>
        <p:nvSpPr>
          <p:cNvPr id="55" name="Freeform 21"/>
          <p:cNvSpPr>
            <a:spLocks noChangeAspect="1" noEditPoints="1"/>
          </p:cNvSpPr>
          <p:nvPr/>
        </p:nvSpPr>
        <p:spPr bwMode="auto">
          <a:xfrm rot="2743804">
            <a:off x="8124465" y="3759444"/>
            <a:ext cx="543721" cy="557044"/>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lumMod val="65000"/>
                </a:schemeClr>
              </a:solidFill>
              <a:latin typeface="Lato" panose="020F0502020204030203" pitchFamily="34" charset="0"/>
            </a:endParaRPr>
          </a:p>
        </p:txBody>
      </p:sp>
      <p:sp>
        <p:nvSpPr>
          <p:cNvPr id="56" name="Content Placeholder 2"/>
          <p:cNvSpPr txBox="1">
            <a:spLocks/>
          </p:cNvSpPr>
          <p:nvPr/>
        </p:nvSpPr>
        <p:spPr>
          <a:xfrm>
            <a:off x="6716112" y="1904507"/>
            <a:ext cx="1930594" cy="147457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600" b="1" dirty="0" err="1" smtClean="0">
                <a:solidFill>
                  <a:schemeClr val="accent4"/>
                </a:solidFill>
                <a:ea typeface="Roboto" panose="02000000000000000000" pitchFamily="2" charset="0"/>
                <a:cs typeface="Arial" panose="020B0604020202020204" pitchFamily="34" charset="0"/>
              </a:rPr>
              <a:t>Evaluation</a:t>
            </a:r>
            <a:r>
              <a:rPr lang="id-ID" sz="1600" b="1" dirty="0" smtClean="0">
                <a:solidFill>
                  <a:schemeClr val="accent4"/>
                </a:solidFill>
                <a:ea typeface="Roboto" panose="02000000000000000000" pitchFamily="2" charset="0"/>
                <a:cs typeface="Arial" panose="020B0604020202020204" pitchFamily="34" charset="0"/>
              </a:rPr>
              <a:t> &amp; Testing</a:t>
            </a:r>
            <a:endParaRPr lang="id-ID" sz="1400" b="1" dirty="0" smtClean="0">
              <a:solidFill>
                <a:schemeClr val="accent4"/>
              </a:solidFill>
              <a:ea typeface="Roboto" panose="02000000000000000000" pitchFamily="2" charset="0"/>
              <a:cs typeface="Arial" panose="020B0604020202020204" pitchFamily="34" charset="0"/>
            </a:endParaRP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57" name="Content Placeholder 2"/>
          <p:cNvSpPr txBox="1">
            <a:spLocks/>
          </p:cNvSpPr>
          <p:nvPr/>
        </p:nvSpPr>
        <p:spPr>
          <a:xfrm>
            <a:off x="8785533" y="3805771"/>
            <a:ext cx="2483471" cy="147457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id-ID" sz="1600" b="1" dirty="0" smtClean="0">
                <a:solidFill>
                  <a:schemeClr val="accent5"/>
                </a:solidFill>
                <a:ea typeface="Roboto" panose="02000000000000000000" pitchFamily="2" charset="0"/>
                <a:cs typeface="Arial" panose="020B0604020202020204" pitchFamily="34" charset="0"/>
              </a:rPr>
              <a:t>Use </a:t>
            </a:r>
            <a:r>
              <a:rPr lang="id-ID" sz="1600" b="1" dirty="0" err="1" smtClean="0">
                <a:solidFill>
                  <a:schemeClr val="accent5"/>
                </a:solidFill>
                <a:ea typeface="Roboto" panose="02000000000000000000" pitchFamily="2" charset="0"/>
                <a:cs typeface="Arial" panose="020B0604020202020204" pitchFamily="34" charset="0"/>
              </a:rPr>
              <a:t>the</a:t>
            </a:r>
            <a:r>
              <a:rPr lang="id-ID" sz="1600" b="1" dirty="0" smtClean="0">
                <a:solidFill>
                  <a:schemeClr val="accent5"/>
                </a:solidFill>
                <a:ea typeface="Roboto" panose="02000000000000000000" pitchFamily="2" charset="0"/>
                <a:cs typeface="Arial" panose="020B0604020202020204" pitchFamily="34" charset="0"/>
              </a:rPr>
              <a:t> Model</a:t>
            </a:r>
            <a:endParaRPr lang="id-ID" sz="1400" b="1" dirty="0" smtClean="0">
              <a:solidFill>
                <a:schemeClr val="accent5"/>
              </a:solidFill>
              <a:ea typeface="Roboto" panose="02000000000000000000" pitchFamily="2" charset="0"/>
              <a:cs typeface="Arial" panose="020B0604020202020204" pitchFamily="34" charset="0"/>
            </a:endParaRPr>
          </a:p>
          <a:p>
            <a:pPr algn="l"/>
            <a:r>
              <a:rPr lang="en-US" sz="1100" dirty="0" smtClean="0">
                <a:solidFill>
                  <a:schemeClr val="bg1">
                    <a:lumMod val="65000"/>
                  </a:schemeClr>
                </a:solidFill>
                <a:ea typeface="Roboto" panose="02000000000000000000" pitchFamily="2" charset="0"/>
                <a:cs typeface="Arial" panose="020B0604020202020204" pitchFamily="34" charset="0"/>
              </a:rPr>
              <a:t>Lorem Ipsum has been the industry's standard dummy text ever since the 1500s, when an unknown printer took galley of type and scrambled</a:t>
            </a:r>
            <a:r>
              <a:rPr lang="id-ID" sz="1100" dirty="0" smtClean="0">
                <a:solidFill>
                  <a:schemeClr val="bg1">
                    <a:lumMod val="65000"/>
                  </a:schemeClr>
                </a:solidFill>
                <a:ea typeface="Roboto" panose="02000000000000000000" pitchFamily="2" charset="0"/>
                <a:cs typeface="Arial" panose="020B0604020202020204" pitchFamily="34" charset="0"/>
              </a:rPr>
              <a:t>.</a:t>
            </a:r>
            <a:endParaRPr lang="en-US" sz="1100" b="1" dirty="0">
              <a:solidFill>
                <a:schemeClr val="bg1">
                  <a:lumMod val="65000"/>
                </a:schemeClr>
              </a:solidFill>
              <a:ea typeface="Roboto" panose="02000000000000000000" pitchFamily="2" charset="0"/>
              <a:cs typeface="Arial" panose="020B0604020202020204" pitchFamily="34" charset="0"/>
            </a:endParaRPr>
          </a:p>
        </p:txBody>
      </p:sp>
      <p:cxnSp>
        <p:nvCxnSpPr>
          <p:cNvPr id="58" name="Straight Connector 57"/>
          <p:cNvCxnSpPr/>
          <p:nvPr/>
        </p:nvCxnSpPr>
        <p:spPr>
          <a:xfrm flipH="1" flipV="1">
            <a:off x="1340918" y="1915184"/>
            <a:ext cx="1" cy="972000"/>
          </a:xfrm>
          <a:prstGeom prst="line">
            <a:avLst/>
          </a:prstGeom>
          <a:ln w="19050">
            <a:solidFill>
              <a:schemeClr val="bg1">
                <a:lumMod val="75000"/>
              </a:schemeClr>
            </a:solidFill>
            <a:prstDash val="solid"/>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p:cNvGrpSpPr>
            <a:grpSpLocks noChangeAspect="1"/>
          </p:cNvGrpSpPr>
          <p:nvPr/>
        </p:nvGrpSpPr>
        <p:grpSpPr>
          <a:xfrm>
            <a:off x="4979075" y="2866003"/>
            <a:ext cx="400660" cy="350737"/>
            <a:chOff x="6350" y="4763"/>
            <a:chExt cx="2446338" cy="2141537"/>
          </a:xfrm>
          <a:solidFill>
            <a:schemeClr val="accent2"/>
          </a:solidFill>
        </p:grpSpPr>
        <p:sp>
          <p:nvSpPr>
            <p:cNvPr id="63" name="Freeform 9"/>
            <p:cNvSpPr>
              <a:spLocks/>
            </p:cNvSpPr>
            <p:nvPr/>
          </p:nvSpPr>
          <p:spPr bwMode="auto">
            <a:xfrm>
              <a:off x="6350" y="465138"/>
              <a:ext cx="306388" cy="1681162"/>
            </a:xfrm>
            <a:custGeom>
              <a:avLst/>
              <a:gdLst>
                <a:gd name="T0" fmla="*/ 0 w 81"/>
                <a:gd name="T1" fmla="*/ 81 h 446"/>
                <a:gd name="T2" fmla="*/ 0 w 81"/>
                <a:gd name="T3" fmla="*/ 365 h 446"/>
                <a:gd name="T4" fmla="*/ 81 w 81"/>
                <a:gd name="T5" fmla="*/ 446 h 446"/>
                <a:gd name="T6" fmla="*/ 81 w 81"/>
                <a:gd name="T7" fmla="*/ 0 h 446"/>
                <a:gd name="T8" fmla="*/ 0 w 81"/>
                <a:gd name="T9" fmla="*/ 81 h 446"/>
              </a:gdLst>
              <a:ahLst/>
              <a:cxnLst>
                <a:cxn ang="0">
                  <a:pos x="T0" y="T1"/>
                </a:cxn>
                <a:cxn ang="0">
                  <a:pos x="T2" y="T3"/>
                </a:cxn>
                <a:cxn ang="0">
                  <a:pos x="T4" y="T5"/>
                </a:cxn>
                <a:cxn ang="0">
                  <a:pos x="T6" y="T7"/>
                </a:cxn>
                <a:cxn ang="0">
                  <a:pos x="T8" y="T9"/>
                </a:cxn>
              </a:cxnLst>
              <a:rect l="0" t="0" r="r" b="b"/>
              <a:pathLst>
                <a:path w="81" h="446">
                  <a:moveTo>
                    <a:pt x="0" y="81"/>
                  </a:moveTo>
                  <a:cubicBezTo>
                    <a:pt x="0" y="365"/>
                    <a:pt x="0" y="365"/>
                    <a:pt x="0" y="365"/>
                  </a:cubicBezTo>
                  <a:cubicBezTo>
                    <a:pt x="0" y="409"/>
                    <a:pt x="37" y="446"/>
                    <a:pt x="81" y="446"/>
                  </a:cubicBezTo>
                  <a:cubicBezTo>
                    <a:pt x="81" y="0"/>
                    <a:pt x="81" y="0"/>
                    <a:pt x="81" y="0"/>
                  </a:cubicBezTo>
                  <a:cubicBezTo>
                    <a:pt x="37" y="0"/>
                    <a:pt x="0" y="36"/>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0"/>
            <p:cNvSpPr>
              <a:spLocks noEditPoints="1"/>
            </p:cNvSpPr>
            <p:nvPr/>
          </p:nvSpPr>
          <p:spPr bwMode="auto">
            <a:xfrm>
              <a:off x="466725" y="4763"/>
              <a:ext cx="1525588" cy="2141537"/>
            </a:xfrm>
            <a:custGeom>
              <a:avLst/>
              <a:gdLst>
                <a:gd name="T0" fmla="*/ 324 w 405"/>
                <a:gd name="T1" fmla="*/ 41 h 568"/>
                <a:gd name="T2" fmla="*/ 284 w 405"/>
                <a:gd name="T3" fmla="*/ 0 h 568"/>
                <a:gd name="T4" fmla="*/ 121 w 405"/>
                <a:gd name="T5" fmla="*/ 0 h 568"/>
                <a:gd name="T6" fmla="*/ 81 w 405"/>
                <a:gd name="T7" fmla="*/ 41 h 568"/>
                <a:gd name="T8" fmla="*/ 81 w 405"/>
                <a:gd name="T9" fmla="*/ 122 h 568"/>
                <a:gd name="T10" fmla="*/ 0 w 405"/>
                <a:gd name="T11" fmla="*/ 122 h 568"/>
                <a:gd name="T12" fmla="*/ 0 w 405"/>
                <a:gd name="T13" fmla="*/ 568 h 568"/>
                <a:gd name="T14" fmla="*/ 405 w 405"/>
                <a:gd name="T15" fmla="*/ 568 h 568"/>
                <a:gd name="T16" fmla="*/ 405 w 405"/>
                <a:gd name="T17" fmla="*/ 122 h 568"/>
                <a:gd name="T18" fmla="*/ 324 w 405"/>
                <a:gd name="T19" fmla="*/ 122 h 568"/>
                <a:gd name="T20" fmla="*/ 324 w 405"/>
                <a:gd name="T21" fmla="*/ 41 h 568"/>
                <a:gd name="T22" fmla="*/ 284 w 405"/>
                <a:gd name="T23" fmla="*/ 122 h 568"/>
                <a:gd name="T24" fmla="*/ 121 w 405"/>
                <a:gd name="T25" fmla="*/ 122 h 568"/>
                <a:gd name="T26" fmla="*/ 121 w 405"/>
                <a:gd name="T27" fmla="*/ 41 h 568"/>
                <a:gd name="T28" fmla="*/ 284 w 405"/>
                <a:gd name="T29" fmla="*/ 41 h 568"/>
                <a:gd name="T30" fmla="*/ 284 w 405"/>
                <a:gd name="T31" fmla="*/ 12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5" h="568">
                  <a:moveTo>
                    <a:pt x="324" y="41"/>
                  </a:moveTo>
                  <a:cubicBezTo>
                    <a:pt x="324" y="18"/>
                    <a:pt x="306" y="0"/>
                    <a:pt x="284" y="0"/>
                  </a:cubicBezTo>
                  <a:cubicBezTo>
                    <a:pt x="121" y="0"/>
                    <a:pt x="121" y="0"/>
                    <a:pt x="121" y="0"/>
                  </a:cubicBezTo>
                  <a:cubicBezTo>
                    <a:pt x="99" y="0"/>
                    <a:pt x="81" y="18"/>
                    <a:pt x="81" y="41"/>
                  </a:cubicBezTo>
                  <a:cubicBezTo>
                    <a:pt x="81" y="122"/>
                    <a:pt x="81" y="122"/>
                    <a:pt x="81" y="122"/>
                  </a:cubicBezTo>
                  <a:cubicBezTo>
                    <a:pt x="0" y="122"/>
                    <a:pt x="0" y="122"/>
                    <a:pt x="0" y="122"/>
                  </a:cubicBezTo>
                  <a:cubicBezTo>
                    <a:pt x="0" y="568"/>
                    <a:pt x="0" y="568"/>
                    <a:pt x="0" y="568"/>
                  </a:cubicBezTo>
                  <a:cubicBezTo>
                    <a:pt x="405" y="568"/>
                    <a:pt x="405" y="568"/>
                    <a:pt x="405" y="568"/>
                  </a:cubicBezTo>
                  <a:cubicBezTo>
                    <a:pt x="405" y="122"/>
                    <a:pt x="405" y="122"/>
                    <a:pt x="405" y="122"/>
                  </a:cubicBezTo>
                  <a:cubicBezTo>
                    <a:pt x="324" y="122"/>
                    <a:pt x="324" y="122"/>
                    <a:pt x="324" y="122"/>
                  </a:cubicBezTo>
                  <a:lnTo>
                    <a:pt x="324" y="41"/>
                  </a:lnTo>
                  <a:close/>
                  <a:moveTo>
                    <a:pt x="284" y="122"/>
                  </a:moveTo>
                  <a:cubicBezTo>
                    <a:pt x="121" y="122"/>
                    <a:pt x="121" y="122"/>
                    <a:pt x="121" y="122"/>
                  </a:cubicBezTo>
                  <a:cubicBezTo>
                    <a:pt x="121" y="41"/>
                    <a:pt x="121" y="41"/>
                    <a:pt x="121" y="41"/>
                  </a:cubicBezTo>
                  <a:cubicBezTo>
                    <a:pt x="284" y="41"/>
                    <a:pt x="284" y="41"/>
                    <a:pt x="284" y="41"/>
                  </a:cubicBezTo>
                  <a:lnTo>
                    <a:pt x="284" y="1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1"/>
            <p:cNvSpPr>
              <a:spLocks/>
            </p:cNvSpPr>
            <p:nvPr/>
          </p:nvSpPr>
          <p:spPr bwMode="auto">
            <a:xfrm>
              <a:off x="2146300" y="465138"/>
              <a:ext cx="306388" cy="1681162"/>
            </a:xfrm>
            <a:custGeom>
              <a:avLst/>
              <a:gdLst>
                <a:gd name="T0" fmla="*/ 0 w 81"/>
                <a:gd name="T1" fmla="*/ 0 h 446"/>
                <a:gd name="T2" fmla="*/ 0 w 81"/>
                <a:gd name="T3" fmla="*/ 446 h 446"/>
                <a:gd name="T4" fmla="*/ 81 w 81"/>
                <a:gd name="T5" fmla="*/ 365 h 446"/>
                <a:gd name="T6" fmla="*/ 81 w 81"/>
                <a:gd name="T7" fmla="*/ 81 h 446"/>
                <a:gd name="T8" fmla="*/ 0 w 81"/>
                <a:gd name="T9" fmla="*/ 0 h 446"/>
              </a:gdLst>
              <a:ahLst/>
              <a:cxnLst>
                <a:cxn ang="0">
                  <a:pos x="T0" y="T1"/>
                </a:cxn>
                <a:cxn ang="0">
                  <a:pos x="T2" y="T3"/>
                </a:cxn>
                <a:cxn ang="0">
                  <a:pos x="T4" y="T5"/>
                </a:cxn>
                <a:cxn ang="0">
                  <a:pos x="T6" y="T7"/>
                </a:cxn>
                <a:cxn ang="0">
                  <a:pos x="T8" y="T9"/>
                </a:cxn>
              </a:cxnLst>
              <a:rect l="0" t="0" r="r" b="b"/>
              <a:pathLst>
                <a:path w="81" h="446">
                  <a:moveTo>
                    <a:pt x="0" y="0"/>
                  </a:moveTo>
                  <a:cubicBezTo>
                    <a:pt x="0" y="446"/>
                    <a:pt x="0" y="446"/>
                    <a:pt x="0" y="446"/>
                  </a:cubicBezTo>
                  <a:cubicBezTo>
                    <a:pt x="45" y="446"/>
                    <a:pt x="81" y="409"/>
                    <a:pt x="81" y="365"/>
                  </a:cubicBezTo>
                  <a:cubicBezTo>
                    <a:pt x="81" y="81"/>
                    <a:pt x="81" y="81"/>
                    <a:pt x="81" y="81"/>
                  </a:cubicBezTo>
                  <a:cubicBezTo>
                    <a:pt x="81" y="36"/>
                    <a:pt x="45"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6" name="Group 65"/>
          <p:cNvGrpSpPr/>
          <p:nvPr/>
        </p:nvGrpSpPr>
        <p:grpSpPr>
          <a:xfrm>
            <a:off x="7159144" y="4937369"/>
            <a:ext cx="413140" cy="449392"/>
            <a:chOff x="512850" y="1020112"/>
            <a:chExt cx="421521" cy="482494"/>
          </a:xfrm>
          <a:noFill/>
        </p:grpSpPr>
        <p:sp>
          <p:nvSpPr>
            <p:cNvPr id="67" name="Freeform 11"/>
            <p:cNvSpPr>
              <a:spLocks noEditPoints="1"/>
            </p:cNvSpPr>
            <p:nvPr/>
          </p:nvSpPr>
          <p:spPr bwMode="auto">
            <a:xfrm>
              <a:off x="603587" y="1020112"/>
              <a:ext cx="241007" cy="120023"/>
            </a:xfrm>
            <a:custGeom>
              <a:avLst/>
              <a:gdLst>
                <a:gd name="T0" fmla="*/ 212 w 212"/>
                <a:gd name="T1" fmla="*/ 53 h 106"/>
                <a:gd name="T2" fmla="*/ 159 w 212"/>
                <a:gd name="T3" fmla="*/ 53 h 106"/>
                <a:gd name="T4" fmla="*/ 106 w 212"/>
                <a:gd name="T5" fmla="*/ 0 h 106"/>
                <a:gd name="T6" fmla="*/ 53 w 212"/>
                <a:gd name="T7" fmla="*/ 53 h 106"/>
                <a:gd name="T8" fmla="*/ 0 w 212"/>
                <a:gd name="T9" fmla="*/ 53 h 106"/>
                <a:gd name="T10" fmla="*/ 0 w 212"/>
                <a:gd name="T11" fmla="*/ 106 h 106"/>
                <a:gd name="T12" fmla="*/ 212 w 212"/>
                <a:gd name="T13" fmla="*/ 106 h 106"/>
                <a:gd name="T14" fmla="*/ 212 w 212"/>
                <a:gd name="T15" fmla="*/ 53 h 106"/>
                <a:gd name="T16" fmla="*/ 106 w 212"/>
                <a:gd name="T17" fmla="*/ 80 h 106"/>
                <a:gd name="T18" fmla="*/ 79 w 212"/>
                <a:gd name="T19" fmla="*/ 53 h 106"/>
                <a:gd name="T20" fmla="*/ 106 w 212"/>
                <a:gd name="T21" fmla="*/ 27 h 106"/>
                <a:gd name="T22" fmla="*/ 132 w 212"/>
                <a:gd name="T23" fmla="*/ 53 h 106"/>
                <a:gd name="T24" fmla="*/ 106 w 212"/>
                <a:gd name="T2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6">
                  <a:moveTo>
                    <a:pt x="212" y="53"/>
                  </a:moveTo>
                  <a:cubicBezTo>
                    <a:pt x="159" y="53"/>
                    <a:pt x="159" y="53"/>
                    <a:pt x="159" y="53"/>
                  </a:cubicBezTo>
                  <a:cubicBezTo>
                    <a:pt x="159" y="24"/>
                    <a:pt x="135" y="0"/>
                    <a:pt x="106" y="0"/>
                  </a:cubicBezTo>
                  <a:cubicBezTo>
                    <a:pt x="76" y="0"/>
                    <a:pt x="53" y="24"/>
                    <a:pt x="53" y="53"/>
                  </a:cubicBezTo>
                  <a:cubicBezTo>
                    <a:pt x="0" y="53"/>
                    <a:pt x="0" y="53"/>
                    <a:pt x="0" y="53"/>
                  </a:cubicBezTo>
                  <a:cubicBezTo>
                    <a:pt x="0" y="106"/>
                    <a:pt x="0" y="106"/>
                    <a:pt x="0" y="106"/>
                  </a:cubicBezTo>
                  <a:cubicBezTo>
                    <a:pt x="212" y="106"/>
                    <a:pt x="212" y="106"/>
                    <a:pt x="212" y="106"/>
                  </a:cubicBezTo>
                  <a:lnTo>
                    <a:pt x="212" y="53"/>
                  </a:lnTo>
                  <a:close/>
                  <a:moveTo>
                    <a:pt x="106" y="80"/>
                  </a:moveTo>
                  <a:cubicBezTo>
                    <a:pt x="91" y="80"/>
                    <a:pt x="79" y="68"/>
                    <a:pt x="79" y="53"/>
                  </a:cubicBezTo>
                  <a:cubicBezTo>
                    <a:pt x="79" y="39"/>
                    <a:pt x="91" y="27"/>
                    <a:pt x="106" y="27"/>
                  </a:cubicBezTo>
                  <a:cubicBezTo>
                    <a:pt x="120" y="27"/>
                    <a:pt x="132" y="39"/>
                    <a:pt x="132" y="53"/>
                  </a:cubicBezTo>
                  <a:cubicBezTo>
                    <a:pt x="132" y="68"/>
                    <a:pt x="120" y="80"/>
                    <a:pt x="106" y="80"/>
                  </a:cubicBezTo>
                  <a:close/>
                </a:path>
              </a:pathLst>
            </a:custGeom>
            <a:grpFill/>
            <a:ln w="25400">
              <a:solidFill>
                <a:schemeClr val="accent3">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2"/>
            <p:cNvSpPr>
              <a:spLocks noEditPoints="1"/>
            </p:cNvSpPr>
            <p:nvPr/>
          </p:nvSpPr>
          <p:spPr bwMode="auto">
            <a:xfrm>
              <a:off x="512850" y="1080124"/>
              <a:ext cx="421521" cy="422482"/>
            </a:xfrm>
            <a:custGeom>
              <a:avLst/>
              <a:gdLst>
                <a:gd name="T0" fmla="*/ 752 w 878"/>
                <a:gd name="T1" fmla="*/ 0 h 880"/>
                <a:gd name="T2" fmla="*/ 752 w 878"/>
                <a:gd name="T3" fmla="*/ 189 h 880"/>
                <a:gd name="T4" fmla="*/ 125 w 878"/>
                <a:gd name="T5" fmla="*/ 189 h 880"/>
                <a:gd name="T6" fmla="*/ 125 w 878"/>
                <a:gd name="T7" fmla="*/ 0 h 880"/>
                <a:gd name="T8" fmla="*/ 0 w 878"/>
                <a:gd name="T9" fmla="*/ 0 h 880"/>
                <a:gd name="T10" fmla="*/ 0 w 878"/>
                <a:gd name="T11" fmla="*/ 880 h 880"/>
                <a:gd name="T12" fmla="*/ 878 w 878"/>
                <a:gd name="T13" fmla="*/ 880 h 880"/>
                <a:gd name="T14" fmla="*/ 878 w 878"/>
                <a:gd name="T15" fmla="*/ 0 h 880"/>
                <a:gd name="T16" fmla="*/ 752 w 878"/>
                <a:gd name="T17" fmla="*/ 0 h 880"/>
                <a:gd name="T18" fmla="*/ 409 w 878"/>
                <a:gd name="T19" fmla="*/ 745 h 880"/>
                <a:gd name="T20" fmla="*/ 366 w 878"/>
                <a:gd name="T21" fmla="*/ 700 h 880"/>
                <a:gd name="T22" fmla="*/ 189 w 878"/>
                <a:gd name="T23" fmla="*/ 523 h 880"/>
                <a:gd name="T24" fmla="*/ 276 w 878"/>
                <a:gd name="T25" fmla="*/ 435 h 880"/>
                <a:gd name="T26" fmla="*/ 409 w 878"/>
                <a:gd name="T27" fmla="*/ 568 h 880"/>
                <a:gd name="T28" fmla="*/ 662 w 878"/>
                <a:gd name="T29" fmla="*/ 315 h 880"/>
                <a:gd name="T30" fmla="*/ 752 w 878"/>
                <a:gd name="T31" fmla="*/ 402 h 880"/>
                <a:gd name="T32" fmla="*/ 409 w 878"/>
                <a:gd name="T33" fmla="*/ 74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8" h="880">
                  <a:moveTo>
                    <a:pt x="752" y="0"/>
                  </a:moveTo>
                  <a:lnTo>
                    <a:pt x="752" y="189"/>
                  </a:lnTo>
                  <a:lnTo>
                    <a:pt x="125" y="189"/>
                  </a:lnTo>
                  <a:lnTo>
                    <a:pt x="125" y="0"/>
                  </a:lnTo>
                  <a:lnTo>
                    <a:pt x="0" y="0"/>
                  </a:lnTo>
                  <a:lnTo>
                    <a:pt x="0" y="880"/>
                  </a:lnTo>
                  <a:lnTo>
                    <a:pt x="878" y="880"/>
                  </a:lnTo>
                  <a:lnTo>
                    <a:pt x="878" y="0"/>
                  </a:lnTo>
                  <a:lnTo>
                    <a:pt x="752" y="0"/>
                  </a:lnTo>
                  <a:close/>
                  <a:moveTo>
                    <a:pt x="409" y="745"/>
                  </a:moveTo>
                  <a:lnTo>
                    <a:pt x="366" y="700"/>
                  </a:lnTo>
                  <a:lnTo>
                    <a:pt x="189" y="523"/>
                  </a:lnTo>
                  <a:lnTo>
                    <a:pt x="276" y="435"/>
                  </a:lnTo>
                  <a:lnTo>
                    <a:pt x="409" y="568"/>
                  </a:lnTo>
                  <a:lnTo>
                    <a:pt x="662" y="315"/>
                  </a:lnTo>
                  <a:lnTo>
                    <a:pt x="752" y="402"/>
                  </a:lnTo>
                  <a:lnTo>
                    <a:pt x="409" y="745"/>
                  </a:lnTo>
                  <a:close/>
                </a:path>
              </a:pathLst>
            </a:custGeom>
            <a:grpFill/>
            <a:ln w="25400">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p:cNvGrpSpPr/>
          <p:nvPr/>
        </p:nvGrpSpPr>
        <p:grpSpPr>
          <a:xfrm>
            <a:off x="1729073" y="6526053"/>
            <a:ext cx="8607968" cy="169736"/>
            <a:chOff x="407829" y="4326319"/>
            <a:chExt cx="8177193" cy="169736"/>
          </a:xfrm>
        </p:grpSpPr>
        <p:grpSp>
          <p:nvGrpSpPr>
            <p:cNvPr id="70" name="Group 69"/>
            <p:cNvGrpSpPr/>
            <p:nvPr/>
          </p:nvGrpSpPr>
          <p:grpSpPr>
            <a:xfrm>
              <a:off x="407829" y="4334808"/>
              <a:ext cx="1235843" cy="153888"/>
              <a:chOff x="407829" y="4334808"/>
              <a:chExt cx="1235843" cy="153888"/>
            </a:xfrm>
          </p:grpSpPr>
          <p:sp>
            <p:nvSpPr>
              <p:cNvPr id="86" name="Oval 85"/>
              <p:cNvSpPr/>
              <p:nvPr/>
            </p:nvSpPr>
            <p:spPr>
              <a:xfrm>
                <a:off x="407829" y="4342576"/>
                <a:ext cx="141942" cy="14194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7" name="Rectangle 1436"/>
              <p:cNvSpPr>
                <a:spLocks noChangeArrowheads="1"/>
              </p:cNvSpPr>
              <p:nvPr/>
            </p:nvSpPr>
            <p:spPr bwMode="auto">
              <a:xfrm>
                <a:off x="605380" y="4334808"/>
                <a:ext cx="10382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01 A case study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1" name="Group 70"/>
            <p:cNvGrpSpPr/>
            <p:nvPr/>
          </p:nvGrpSpPr>
          <p:grpSpPr>
            <a:xfrm>
              <a:off x="1658945" y="4334808"/>
              <a:ext cx="1008510" cy="153888"/>
              <a:chOff x="2175216" y="4334808"/>
              <a:chExt cx="1008510" cy="153888"/>
            </a:xfrm>
          </p:grpSpPr>
          <p:sp>
            <p:nvSpPr>
              <p:cNvPr id="84" name="Oval 83"/>
              <p:cNvSpPr/>
              <p:nvPr/>
            </p:nvSpPr>
            <p:spPr>
              <a:xfrm>
                <a:off x="2175216" y="4340781"/>
                <a:ext cx="141942" cy="141942"/>
              </a:xfrm>
              <a:prstGeom prst="ellipse">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5" name="Rectangle 1436"/>
              <p:cNvSpPr>
                <a:spLocks noChangeArrowheads="1"/>
              </p:cNvSpPr>
              <p:nvPr/>
            </p:nvSpPr>
            <p:spPr bwMode="auto">
              <a:xfrm>
                <a:off x="2372607" y="4334808"/>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02 Introduction</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nvGrpSpPr>
            <p:cNvPr id="72" name="Group 71"/>
            <p:cNvGrpSpPr/>
            <p:nvPr/>
          </p:nvGrpSpPr>
          <p:grpSpPr>
            <a:xfrm>
              <a:off x="3078413" y="4334808"/>
              <a:ext cx="937463" cy="153888"/>
              <a:chOff x="3448357" y="4334808"/>
              <a:chExt cx="937463" cy="153888"/>
            </a:xfrm>
          </p:grpSpPr>
          <p:sp>
            <p:nvSpPr>
              <p:cNvPr id="82" name="Oval 81"/>
              <p:cNvSpPr/>
              <p:nvPr/>
            </p:nvSpPr>
            <p:spPr>
              <a:xfrm>
                <a:off x="3448357" y="4340781"/>
                <a:ext cx="141942" cy="141942"/>
              </a:xfrm>
              <a:prstGeom prst="ellipse">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3" name="Rectangle 1436"/>
              <p:cNvSpPr>
                <a:spLocks noChangeArrowheads="1"/>
              </p:cNvSpPr>
              <p:nvPr/>
            </p:nvSpPr>
            <p:spPr bwMode="auto">
              <a:xfrm>
                <a:off x="3645748" y="4334808"/>
                <a:ext cx="7400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3">
                        <a:lumMod val="75000"/>
                      </a:schemeClr>
                    </a:solidFill>
                    <a:cs typeface="Arial" pitchFamily="34" charset="0"/>
                  </a:rPr>
                  <a:t>03 The Process</a:t>
                </a:r>
                <a:endParaRPr kumimoji="0" lang="en-US" sz="1000" i="0" u="none" strike="noStrike" cap="none" normalizeH="0" baseline="0" dirty="0" smtClean="0">
                  <a:ln>
                    <a:noFill/>
                  </a:ln>
                  <a:solidFill>
                    <a:schemeClr val="accent3">
                      <a:lumMod val="75000"/>
                    </a:schemeClr>
                  </a:solidFill>
                  <a:effectLst/>
                  <a:cs typeface="Arial" pitchFamily="34" charset="0"/>
                </a:endParaRPr>
              </a:p>
            </p:txBody>
          </p:sp>
        </p:grpSp>
        <p:grpSp>
          <p:nvGrpSpPr>
            <p:cNvPr id="73" name="Group 72"/>
            <p:cNvGrpSpPr/>
            <p:nvPr/>
          </p:nvGrpSpPr>
          <p:grpSpPr>
            <a:xfrm>
              <a:off x="4528060" y="4342167"/>
              <a:ext cx="1360758" cy="153888"/>
              <a:chOff x="5079435" y="4342167"/>
              <a:chExt cx="1360758" cy="153888"/>
            </a:xfrm>
          </p:grpSpPr>
          <p:sp>
            <p:nvSpPr>
              <p:cNvPr id="80" name="Oval 79"/>
              <p:cNvSpPr/>
              <p:nvPr/>
            </p:nvSpPr>
            <p:spPr>
              <a:xfrm>
                <a:off x="5079435" y="4342576"/>
                <a:ext cx="141942" cy="141942"/>
              </a:xfrm>
              <a:prstGeom prst="ellipse">
                <a:avLst/>
              </a:prstGeom>
              <a:solidFill>
                <a:schemeClr val="accent4">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81" name="Rectangle 1436"/>
              <p:cNvSpPr>
                <a:spLocks noChangeArrowheads="1"/>
              </p:cNvSpPr>
              <p:nvPr/>
            </p:nvSpPr>
            <p:spPr bwMode="auto">
              <a:xfrm>
                <a:off x="5270896" y="4342167"/>
                <a:ext cx="11692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accent4">
                        <a:lumMod val="75000"/>
                      </a:schemeClr>
                    </a:solidFill>
                    <a:cs typeface="Arial" pitchFamily="34" charset="0"/>
                  </a:rPr>
                  <a:t>04 Solving our Problem</a:t>
                </a:r>
                <a:endParaRPr kumimoji="0" lang="en-US" sz="1000" i="0" u="none" strike="noStrike" cap="none" normalizeH="0" baseline="0" dirty="0" smtClean="0">
                  <a:ln>
                    <a:noFill/>
                  </a:ln>
                  <a:solidFill>
                    <a:schemeClr val="accent4">
                      <a:lumMod val="75000"/>
                    </a:schemeClr>
                  </a:solidFill>
                  <a:effectLst/>
                  <a:cs typeface="Arial" pitchFamily="34" charset="0"/>
                </a:endParaRPr>
              </a:p>
            </p:txBody>
          </p:sp>
        </p:grpSp>
        <p:grpSp>
          <p:nvGrpSpPr>
            <p:cNvPr id="74" name="Group 73"/>
            <p:cNvGrpSpPr/>
            <p:nvPr/>
          </p:nvGrpSpPr>
          <p:grpSpPr>
            <a:xfrm>
              <a:off x="7745851" y="4326319"/>
              <a:ext cx="839171" cy="169277"/>
              <a:chOff x="7745851" y="4326319"/>
              <a:chExt cx="839171" cy="169277"/>
            </a:xfrm>
          </p:grpSpPr>
          <p:sp>
            <p:nvSpPr>
              <p:cNvPr id="78" name="Oval 77"/>
              <p:cNvSpPr/>
              <p:nvPr/>
            </p:nvSpPr>
            <p:spPr>
              <a:xfrm>
                <a:off x="7745851" y="4340781"/>
                <a:ext cx="141942" cy="141942"/>
              </a:xfrm>
              <a:prstGeom prst="ellipse">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9" name="Rectangle 1436"/>
              <p:cNvSpPr>
                <a:spLocks noChangeArrowheads="1"/>
              </p:cNvSpPr>
              <p:nvPr/>
            </p:nvSpPr>
            <p:spPr bwMode="auto">
              <a:xfrm>
                <a:off x="7940884" y="4326319"/>
                <a:ext cx="6441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100" dirty="0" smtClean="0">
                    <a:solidFill>
                      <a:schemeClr val="bg1">
                        <a:lumMod val="65000"/>
                      </a:schemeClr>
                    </a:solidFill>
                    <a:cs typeface="Arial" pitchFamily="34" charset="0"/>
                  </a:rPr>
                  <a:t>06 Citations</a:t>
                </a:r>
                <a:endParaRPr kumimoji="0" lang="en-US" sz="2800" i="0" u="none" strike="noStrike" cap="none" normalizeH="0" baseline="0" dirty="0" smtClean="0">
                  <a:ln>
                    <a:noFill/>
                  </a:ln>
                  <a:solidFill>
                    <a:schemeClr val="bg1">
                      <a:lumMod val="65000"/>
                    </a:schemeClr>
                  </a:solidFill>
                  <a:effectLst/>
                  <a:cs typeface="Arial" pitchFamily="34" charset="0"/>
                </a:endParaRPr>
              </a:p>
            </p:txBody>
          </p:sp>
        </p:grpSp>
        <p:grpSp>
          <p:nvGrpSpPr>
            <p:cNvPr id="75" name="Group 74"/>
            <p:cNvGrpSpPr/>
            <p:nvPr/>
          </p:nvGrpSpPr>
          <p:grpSpPr>
            <a:xfrm>
              <a:off x="6183002" y="4334808"/>
              <a:ext cx="1313071" cy="153888"/>
              <a:chOff x="6513458" y="4334808"/>
              <a:chExt cx="1313071" cy="153888"/>
            </a:xfrm>
          </p:grpSpPr>
          <p:sp>
            <p:nvSpPr>
              <p:cNvPr id="76" name="Oval 75"/>
              <p:cNvSpPr/>
              <p:nvPr/>
            </p:nvSpPr>
            <p:spPr>
              <a:xfrm>
                <a:off x="6513458" y="4340781"/>
                <a:ext cx="141942" cy="141942"/>
              </a:xfrm>
              <a:prstGeom prst="ellipse">
                <a:avLst/>
              </a:prstGeom>
              <a:solidFill>
                <a:schemeClr val="accent5">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65000"/>
                    </a:schemeClr>
                  </a:solidFill>
                </a:endParaRPr>
              </a:p>
            </p:txBody>
          </p:sp>
          <p:sp>
            <p:nvSpPr>
              <p:cNvPr id="77" name="Rectangle 1436"/>
              <p:cNvSpPr>
                <a:spLocks noChangeArrowheads="1"/>
              </p:cNvSpPr>
              <p:nvPr/>
            </p:nvSpPr>
            <p:spPr bwMode="auto">
              <a:xfrm>
                <a:off x="6706857" y="4334808"/>
                <a:ext cx="111967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000" dirty="0" smtClean="0">
                    <a:solidFill>
                      <a:schemeClr val="bg1">
                        <a:lumMod val="65000"/>
                      </a:schemeClr>
                    </a:solidFill>
                    <a:cs typeface="Arial" pitchFamily="34" charset="0"/>
                  </a:rPr>
                  <a:t>05 More applications  </a:t>
                </a:r>
                <a:endParaRPr kumimoji="0" lang="en-US" sz="1000" i="0" u="none" strike="noStrike" cap="none" normalizeH="0" baseline="0" dirty="0" smtClean="0">
                  <a:ln>
                    <a:noFill/>
                  </a:ln>
                  <a:solidFill>
                    <a:schemeClr val="bg1">
                      <a:lumMod val="65000"/>
                    </a:schemeClr>
                  </a:solidFill>
                  <a:effectLst/>
                  <a:cs typeface="Arial" pitchFamily="34" charset="0"/>
                </a:endParaRPr>
              </a:p>
            </p:txBody>
          </p:sp>
        </p:grpSp>
      </p:grpSp>
      <p:grpSp>
        <p:nvGrpSpPr>
          <p:cNvPr id="88" name="Group 87"/>
          <p:cNvGrpSpPr>
            <a:grpSpLocks noChangeAspect="1"/>
          </p:cNvGrpSpPr>
          <p:nvPr/>
        </p:nvGrpSpPr>
        <p:grpSpPr>
          <a:xfrm>
            <a:off x="707330" y="544907"/>
            <a:ext cx="453805" cy="659415"/>
            <a:chOff x="-1587" y="-1587"/>
            <a:chExt cx="4211637" cy="6119812"/>
          </a:xfrm>
          <a:solidFill>
            <a:schemeClr val="accent4"/>
          </a:solidFill>
        </p:grpSpPr>
        <p:sp>
          <p:nvSpPr>
            <p:cNvPr id="89"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sp>
          <p:nvSpPr>
            <p:cNvPr id="90"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200"/>
            </a:p>
          </p:txBody>
        </p:sp>
      </p:grpSp>
    </p:spTree>
    <p:extLst>
      <p:ext uri="{BB962C8B-B14F-4D97-AF65-F5344CB8AC3E}">
        <p14:creationId xmlns:p14="http://schemas.microsoft.com/office/powerpoint/2010/main" val="5634717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 calcmode="lin" valueType="num">
                                      <p:cBhvr>
                                        <p:cTn id="10" dur="500" fill="hold"/>
                                        <p:tgtEl>
                                          <p:spTgt spid="88"/>
                                        </p:tgtEl>
                                        <p:attrNameLst>
                                          <p:attrName>ppt_w</p:attrName>
                                        </p:attrNameLst>
                                      </p:cBhvr>
                                      <p:tavLst>
                                        <p:tav tm="0">
                                          <p:val>
                                            <p:fltVal val="0"/>
                                          </p:val>
                                        </p:tav>
                                        <p:tav tm="100000">
                                          <p:val>
                                            <p:strVal val="#ppt_w"/>
                                          </p:val>
                                        </p:tav>
                                      </p:tavLst>
                                    </p:anim>
                                    <p:anim calcmode="lin" valueType="num">
                                      <p:cBhvr>
                                        <p:cTn id="11" dur="500" fill="hold"/>
                                        <p:tgtEl>
                                          <p:spTgt spid="88"/>
                                        </p:tgtEl>
                                        <p:attrNameLst>
                                          <p:attrName>ppt_h</p:attrName>
                                        </p:attrNameLst>
                                      </p:cBhvr>
                                      <p:tavLst>
                                        <p:tav tm="0">
                                          <p:val>
                                            <p:fltVal val="0"/>
                                          </p:val>
                                        </p:tav>
                                        <p:tav tm="100000">
                                          <p:val>
                                            <p:strVal val="#ppt_h"/>
                                          </p:val>
                                        </p:tav>
                                      </p:tavLst>
                                    </p:anim>
                                    <p:animEffect transition="in" filter="fade">
                                      <p:cBhvr>
                                        <p:cTn id="12" dur="500"/>
                                        <p:tgtEl>
                                          <p:spTgt spid="88"/>
                                        </p:tgtEl>
                                      </p:cBhvr>
                                    </p:animEffect>
                                  </p:childTnLst>
                                </p:cTn>
                              </p:par>
                            </p:childTnLst>
                          </p:cTn>
                        </p:par>
                        <p:par>
                          <p:cTn id="13" fill="hold">
                            <p:stCondLst>
                              <p:cond delay="75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250" fill="hold"/>
                                        <p:tgtEl>
                                          <p:spTgt spid="8"/>
                                        </p:tgtEl>
                                        <p:attrNameLst>
                                          <p:attrName>ppt_x</p:attrName>
                                        </p:attrNameLst>
                                      </p:cBhvr>
                                      <p:tavLst>
                                        <p:tav tm="0">
                                          <p:val>
                                            <p:strVal val="#ppt_x"/>
                                          </p:val>
                                        </p:tav>
                                        <p:tav tm="100000">
                                          <p:val>
                                            <p:strVal val="#ppt_x"/>
                                          </p:val>
                                        </p:tav>
                                      </p:tavLst>
                                    </p:anim>
                                    <p:anim calcmode="lin" valueType="num">
                                      <p:cBhvr additive="base">
                                        <p:cTn id="17" dur="25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down)">
                                      <p:cBhvr>
                                        <p:cTn id="21" dur="250"/>
                                        <p:tgtEl>
                                          <p:spTgt spid="58"/>
                                        </p:tgtEl>
                                      </p:cBhvr>
                                    </p:animEffect>
                                  </p:childTnLst>
                                </p:cTn>
                              </p:par>
                            </p:childTnLst>
                          </p:cTn>
                        </p:par>
                        <p:par>
                          <p:cTn id="22" fill="hold">
                            <p:stCondLst>
                              <p:cond delay="125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25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1750"/>
                            </p:stCondLst>
                            <p:childTnLst>
                              <p:par>
                                <p:cTn id="30" presetID="5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2250"/>
                            </p:stCondLst>
                            <p:childTnLst>
                              <p:par>
                                <p:cTn id="36" presetID="53" presetClass="entr" presetSubtype="16"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750" fill="hold"/>
                                        <p:tgtEl>
                                          <p:spTgt spid="38"/>
                                        </p:tgtEl>
                                        <p:attrNameLst>
                                          <p:attrName>ppt_w</p:attrName>
                                        </p:attrNameLst>
                                      </p:cBhvr>
                                      <p:tavLst>
                                        <p:tav tm="0">
                                          <p:val>
                                            <p:fltVal val="0"/>
                                          </p:val>
                                        </p:tav>
                                        <p:tav tm="100000">
                                          <p:val>
                                            <p:strVal val="#ppt_w"/>
                                          </p:val>
                                        </p:tav>
                                      </p:tavLst>
                                    </p:anim>
                                    <p:anim calcmode="lin" valueType="num">
                                      <p:cBhvr>
                                        <p:cTn id="39" dur="750" fill="hold"/>
                                        <p:tgtEl>
                                          <p:spTgt spid="38"/>
                                        </p:tgtEl>
                                        <p:attrNameLst>
                                          <p:attrName>ppt_h</p:attrName>
                                        </p:attrNameLst>
                                      </p:cBhvr>
                                      <p:tavLst>
                                        <p:tav tm="0">
                                          <p:val>
                                            <p:fltVal val="0"/>
                                          </p:val>
                                        </p:tav>
                                        <p:tav tm="100000">
                                          <p:val>
                                            <p:strVal val="#ppt_h"/>
                                          </p:val>
                                        </p:tav>
                                      </p:tavLst>
                                    </p:anim>
                                    <p:animEffect transition="in" filter="fade">
                                      <p:cBhvr>
                                        <p:cTn id="40" dur="750"/>
                                        <p:tgtEl>
                                          <p:spTgt spid="3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750"/>
                                        <p:tgtEl>
                                          <p:spTgt spid="39"/>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1000"/>
                                        <p:tgtEl>
                                          <p:spTgt spid="4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750"/>
                                        <p:tgtEl>
                                          <p:spTgt spid="43"/>
                                        </p:tgtEl>
                                      </p:cBhvr>
                                    </p:animEffect>
                                  </p:childTnLst>
                                </p:cTn>
                              </p:par>
                            </p:childTnLst>
                          </p:cTn>
                        </p:par>
                        <p:par>
                          <p:cTn id="60" fill="hold">
                            <p:stCondLst>
                              <p:cond delay="4750"/>
                            </p:stCondLst>
                            <p:childTnLst>
                              <p:par>
                                <p:cTn id="61" presetID="22" presetClass="entr" presetSubtype="8"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childTnLst>
                          </p:cTn>
                        </p:par>
                        <p:par>
                          <p:cTn id="67" fill="hold">
                            <p:stCondLst>
                              <p:cond delay="5750"/>
                            </p:stCondLst>
                            <p:childTnLst>
                              <p:par>
                                <p:cTn id="68" presetID="53" presetClass="entr" presetSubtype="16"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p:cTn id="70" dur="500" fill="hold"/>
                                        <p:tgtEl>
                                          <p:spTgt spid="47"/>
                                        </p:tgtEl>
                                        <p:attrNameLst>
                                          <p:attrName>ppt_w</p:attrName>
                                        </p:attrNameLst>
                                      </p:cBhvr>
                                      <p:tavLst>
                                        <p:tav tm="0">
                                          <p:val>
                                            <p:fltVal val="0"/>
                                          </p:val>
                                        </p:tav>
                                        <p:tav tm="100000">
                                          <p:val>
                                            <p:strVal val="#ppt_w"/>
                                          </p:val>
                                        </p:tav>
                                      </p:tavLst>
                                    </p:anim>
                                    <p:anim calcmode="lin" valueType="num">
                                      <p:cBhvr>
                                        <p:cTn id="71" dur="500" fill="hold"/>
                                        <p:tgtEl>
                                          <p:spTgt spid="47"/>
                                        </p:tgtEl>
                                        <p:attrNameLst>
                                          <p:attrName>ppt_h</p:attrName>
                                        </p:attrNameLst>
                                      </p:cBhvr>
                                      <p:tavLst>
                                        <p:tav tm="0">
                                          <p:val>
                                            <p:fltVal val="0"/>
                                          </p:val>
                                        </p:tav>
                                        <p:tav tm="100000">
                                          <p:val>
                                            <p:strVal val="#ppt_h"/>
                                          </p:val>
                                        </p:tav>
                                      </p:tavLst>
                                    </p:anim>
                                    <p:animEffect transition="in" filter="fade">
                                      <p:cBhvr>
                                        <p:cTn id="72" dur="500"/>
                                        <p:tgtEl>
                                          <p:spTgt spid="4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750"/>
                                        <p:tgtEl>
                                          <p:spTgt spid="49"/>
                                        </p:tgtEl>
                                      </p:cBhvr>
                                    </p:animEffect>
                                  </p:childTnLst>
                                </p:cTn>
                              </p:par>
                            </p:childTnLst>
                          </p:cTn>
                        </p:par>
                        <p:par>
                          <p:cTn id="76" fill="hold">
                            <p:stCondLst>
                              <p:cond delay="6500"/>
                            </p:stCondLst>
                            <p:childTnLst>
                              <p:par>
                                <p:cTn id="77" presetID="22" presetClass="entr" presetSubtype="4"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down)">
                                      <p:cBhvr>
                                        <p:cTn id="79" dur="1000"/>
                                        <p:tgtEl>
                                          <p:spTgt spid="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500"/>
                                        <p:tgtEl>
                                          <p:spTgt spid="50"/>
                                        </p:tgtEl>
                                      </p:cBhvr>
                                    </p:animEffect>
                                  </p:childTnLst>
                                </p:cTn>
                              </p:par>
                            </p:childTnLst>
                          </p:cTn>
                        </p:par>
                        <p:par>
                          <p:cTn id="83" fill="hold">
                            <p:stCondLst>
                              <p:cond delay="7500"/>
                            </p:stCondLst>
                            <p:childTnLst>
                              <p:par>
                                <p:cTn id="84" presetID="53" presetClass="entr" presetSubtype="16" fill="hold" grpId="0" nodeType="after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childTnLst>
                          </p:cTn>
                        </p:par>
                        <p:par>
                          <p:cTn id="89" fill="hold">
                            <p:stCondLst>
                              <p:cond delay="8000"/>
                            </p:stCondLst>
                            <p:childTnLst>
                              <p:par>
                                <p:cTn id="90" presetID="53" presetClass="entr" presetSubtype="16"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750" fill="hold"/>
                                        <p:tgtEl>
                                          <p:spTgt spid="54"/>
                                        </p:tgtEl>
                                        <p:attrNameLst>
                                          <p:attrName>ppt_w</p:attrName>
                                        </p:attrNameLst>
                                      </p:cBhvr>
                                      <p:tavLst>
                                        <p:tav tm="0">
                                          <p:val>
                                            <p:fltVal val="0"/>
                                          </p:val>
                                        </p:tav>
                                        <p:tav tm="100000">
                                          <p:val>
                                            <p:strVal val="#ppt_w"/>
                                          </p:val>
                                        </p:tav>
                                      </p:tavLst>
                                    </p:anim>
                                    <p:anim calcmode="lin" valueType="num">
                                      <p:cBhvr>
                                        <p:cTn id="93" dur="750" fill="hold"/>
                                        <p:tgtEl>
                                          <p:spTgt spid="54"/>
                                        </p:tgtEl>
                                        <p:attrNameLst>
                                          <p:attrName>ppt_h</p:attrName>
                                        </p:attrNameLst>
                                      </p:cBhvr>
                                      <p:tavLst>
                                        <p:tav tm="0">
                                          <p:val>
                                            <p:fltVal val="0"/>
                                          </p:val>
                                        </p:tav>
                                        <p:tav tm="100000">
                                          <p:val>
                                            <p:strVal val="#ppt_h"/>
                                          </p:val>
                                        </p:tav>
                                      </p:tavLst>
                                    </p:anim>
                                    <p:animEffect transition="in" filter="fade">
                                      <p:cBhvr>
                                        <p:cTn id="94" dur="750"/>
                                        <p:tgtEl>
                                          <p:spTgt spid="5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left)">
                                      <p:cBhvr>
                                        <p:cTn id="97" dur="750"/>
                                        <p:tgtEl>
                                          <p:spTgt spid="56"/>
                                        </p:tgtEl>
                                      </p:cBhvr>
                                    </p:animEffect>
                                  </p:childTnLst>
                                </p:cTn>
                              </p:par>
                            </p:childTnLst>
                          </p:cTn>
                        </p:par>
                        <p:par>
                          <p:cTn id="98" fill="hold">
                            <p:stCondLst>
                              <p:cond delay="8750"/>
                            </p:stCondLst>
                            <p:childTnLst>
                              <p:par>
                                <p:cTn id="99" presetID="22" presetClass="entr" presetSubtype="8" fill="hold"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left)">
                                      <p:cBhvr>
                                        <p:cTn id="101" dur="1000"/>
                                        <p:tgtEl>
                                          <p:spTgt spid="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childTnLst>
                          </p:cTn>
                        </p:par>
                        <p:par>
                          <p:cTn id="105" fill="hold">
                            <p:stCondLst>
                              <p:cond delay="9750"/>
                            </p:stCondLst>
                            <p:childTnLst>
                              <p:par>
                                <p:cTn id="106" presetID="53" presetClass="entr" presetSubtype="16"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p:cTn id="108" dur="500" fill="hold"/>
                                        <p:tgtEl>
                                          <p:spTgt spid="53"/>
                                        </p:tgtEl>
                                        <p:attrNameLst>
                                          <p:attrName>ppt_w</p:attrName>
                                        </p:attrNameLst>
                                      </p:cBhvr>
                                      <p:tavLst>
                                        <p:tav tm="0">
                                          <p:val>
                                            <p:fltVal val="0"/>
                                          </p:val>
                                        </p:tav>
                                        <p:tav tm="100000">
                                          <p:val>
                                            <p:strVal val="#ppt_w"/>
                                          </p:val>
                                        </p:tav>
                                      </p:tavLst>
                                    </p:anim>
                                    <p:anim calcmode="lin" valueType="num">
                                      <p:cBhvr>
                                        <p:cTn id="109" dur="500" fill="hold"/>
                                        <p:tgtEl>
                                          <p:spTgt spid="53"/>
                                        </p:tgtEl>
                                        <p:attrNameLst>
                                          <p:attrName>ppt_h</p:attrName>
                                        </p:attrNameLst>
                                      </p:cBhvr>
                                      <p:tavLst>
                                        <p:tav tm="0">
                                          <p:val>
                                            <p:fltVal val="0"/>
                                          </p:val>
                                        </p:tav>
                                        <p:tav tm="100000">
                                          <p:val>
                                            <p:strVal val="#ppt_h"/>
                                          </p:val>
                                        </p:tav>
                                      </p:tavLst>
                                    </p:anim>
                                    <p:animEffect transition="in" filter="fade">
                                      <p:cBhvr>
                                        <p:cTn id="110" dur="500"/>
                                        <p:tgtEl>
                                          <p:spTgt spid="53"/>
                                        </p:tgtEl>
                                      </p:cBhvr>
                                    </p:animEffect>
                                  </p:childTnLst>
                                </p:cTn>
                              </p:par>
                            </p:childTnLst>
                          </p:cTn>
                        </p:par>
                        <p:par>
                          <p:cTn id="111" fill="hold">
                            <p:stCondLst>
                              <p:cond delay="10250"/>
                            </p:stCondLst>
                            <p:childTnLst>
                              <p:par>
                                <p:cTn id="112" presetID="53" presetClass="entr" presetSubtype="16" fill="hold" grpId="0" nodeType="afterEffect">
                                  <p:stCondLst>
                                    <p:cond delay="0"/>
                                  </p:stCondLst>
                                  <p:childTnLst>
                                    <p:set>
                                      <p:cBhvr>
                                        <p:cTn id="113" dur="1" fill="hold">
                                          <p:stCondLst>
                                            <p:cond delay="0"/>
                                          </p:stCondLst>
                                        </p:cTn>
                                        <p:tgtEl>
                                          <p:spTgt spid="55"/>
                                        </p:tgtEl>
                                        <p:attrNameLst>
                                          <p:attrName>style.visibility</p:attrName>
                                        </p:attrNameLst>
                                      </p:cBhvr>
                                      <p:to>
                                        <p:strVal val="visible"/>
                                      </p:to>
                                    </p:set>
                                    <p:anim calcmode="lin" valueType="num">
                                      <p:cBhvr>
                                        <p:cTn id="114" dur="750" fill="hold"/>
                                        <p:tgtEl>
                                          <p:spTgt spid="55"/>
                                        </p:tgtEl>
                                        <p:attrNameLst>
                                          <p:attrName>ppt_w</p:attrName>
                                        </p:attrNameLst>
                                      </p:cBhvr>
                                      <p:tavLst>
                                        <p:tav tm="0">
                                          <p:val>
                                            <p:fltVal val="0"/>
                                          </p:val>
                                        </p:tav>
                                        <p:tav tm="100000">
                                          <p:val>
                                            <p:strVal val="#ppt_w"/>
                                          </p:val>
                                        </p:tav>
                                      </p:tavLst>
                                    </p:anim>
                                    <p:anim calcmode="lin" valueType="num">
                                      <p:cBhvr>
                                        <p:cTn id="115" dur="750" fill="hold"/>
                                        <p:tgtEl>
                                          <p:spTgt spid="55"/>
                                        </p:tgtEl>
                                        <p:attrNameLst>
                                          <p:attrName>ppt_h</p:attrName>
                                        </p:attrNameLst>
                                      </p:cBhvr>
                                      <p:tavLst>
                                        <p:tav tm="0">
                                          <p:val>
                                            <p:fltVal val="0"/>
                                          </p:val>
                                        </p:tav>
                                        <p:tav tm="100000">
                                          <p:val>
                                            <p:strVal val="#ppt_h"/>
                                          </p:val>
                                        </p:tav>
                                      </p:tavLst>
                                    </p:anim>
                                    <p:animEffect transition="in" filter="fade">
                                      <p:cBhvr>
                                        <p:cTn id="116" dur="750"/>
                                        <p:tgtEl>
                                          <p:spTgt spid="5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wipe(left)">
                                      <p:cBhvr>
                                        <p:cTn id="119" dur="750"/>
                                        <p:tgtEl>
                                          <p:spTgt spid="57"/>
                                        </p:tgtEl>
                                      </p:cBhvr>
                                    </p:animEffect>
                                  </p:childTnLst>
                                </p:cTn>
                              </p:par>
                            </p:childTnLst>
                          </p:cTn>
                        </p:par>
                        <p:par>
                          <p:cTn id="120" fill="hold">
                            <p:stCondLst>
                              <p:cond delay="11000"/>
                            </p:stCondLst>
                            <p:childTnLst>
                              <p:par>
                                <p:cTn id="121" presetID="10" presetClass="entr" presetSubtype="0" fill="hold" nodeType="after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fade">
                                      <p:cBhvr>
                                        <p:cTn id="123" dur="500"/>
                                        <p:tgtEl>
                                          <p:spTgt spid="62"/>
                                        </p:tgtEl>
                                      </p:cBhvr>
                                    </p:animEffect>
                                  </p:childTnLst>
                                </p:cTn>
                              </p:par>
                            </p:childTnLst>
                          </p:cTn>
                        </p:par>
                        <p:par>
                          <p:cTn id="124" fill="hold">
                            <p:stCondLst>
                              <p:cond delay="11500"/>
                            </p:stCondLst>
                            <p:childTnLst>
                              <p:par>
                                <p:cTn id="125" presetID="53" presetClass="entr" presetSubtype="16" fill="hold" nodeType="afterEffect">
                                  <p:stCondLst>
                                    <p:cond delay="0"/>
                                  </p:stCondLst>
                                  <p:childTnLst>
                                    <p:set>
                                      <p:cBhvr>
                                        <p:cTn id="126" dur="1" fill="hold">
                                          <p:stCondLst>
                                            <p:cond delay="0"/>
                                          </p:stCondLst>
                                        </p:cTn>
                                        <p:tgtEl>
                                          <p:spTgt spid="66"/>
                                        </p:tgtEl>
                                        <p:attrNameLst>
                                          <p:attrName>style.visibility</p:attrName>
                                        </p:attrNameLst>
                                      </p:cBhvr>
                                      <p:to>
                                        <p:strVal val="visible"/>
                                      </p:to>
                                    </p:set>
                                    <p:anim calcmode="lin" valueType="num">
                                      <p:cBhvr>
                                        <p:cTn id="127" dur="500" fill="hold"/>
                                        <p:tgtEl>
                                          <p:spTgt spid="66"/>
                                        </p:tgtEl>
                                        <p:attrNameLst>
                                          <p:attrName>ppt_w</p:attrName>
                                        </p:attrNameLst>
                                      </p:cBhvr>
                                      <p:tavLst>
                                        <p:tav tm="0">
                                          <p:val>
                                            <p:fltVal val="0"/>
                                          </p:val>
                                        </p:tav>
                                        <p:tav tm="100000">
                                          <p:val>
                                            <p:strVal val="#ppt_w"/>
                                          </p:val>
                                        </p:tav>
                                      </p:tavLst>
                                    </p:anim>
                                    <p:anim calcmode="lin" valueType="num">
                                      <p:cBhvr>
                                        <p:cTn id="128" dur="500" fill="hold"/>
                                        <p:tgtEl>
                                          <p:spTgt spid="66"/>
                                        </p:tgtEl>
                                        <p:attrNameLst>
                                          <p:attrName>ppt_h</p:attrName>
                                        </p:attrNameLst>
                                      </p:cBhvr>
                                      <p:tavLst>
                                        <p:tav tm="0">
                                          <p:val>
                                            <p:fltVal val="0"/>
                                          </p:val>
                                        </p:tav>
                                        <p:tav tm="100000">
                                          <p:val>
                                            <p:strVal val="#ppt_h"/>
                                          </p:val>
                                        </p:tav>
                                      </p:tavLst>
                                    </p:anim>
                                    <p:animEffect transition="in" filter="fade">
                                      <p:cBhvr>
                                        <p:cTn id="1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animBg="1"/>
      <p:bldP spid="37" grpId="0"/>
      <p:bldP spid="38" grpId="0" animBg="1"/>
      <p:bldP spid="39" grpId="0"/>
      <p:bldP spid="41" grpId="0" animBg="1"/>
      <p:bldP spid="42" grpId="0"/>
      <p:bldP spid="43" grpId="0"/>
      <p:bldP spid="46" grpId="0" animBg="1"/>
      <p:bldP spid="47" grpId="0"/>
      <p:bldP spid="49" grpId="0"/>
      <p:bldP spid="50" grpId="0" animBg="1"/>
      <p:bldP spid="51" grpId="0"/>
      <p:bldP spid="52" grpId="0" animBg="1"/>
      <p:bldP spid="53" grpId="0"/>
      <p:bldP spid="54" grpId="0" animBg="1"/>
      <p:bldP spid="55" grpId="0" animBg="1"/>
      <p:bldP spid="56" grpId="0"/>
      <p:bldP spid="57" grpId="0"/>
    </p:bldLst>
  </p:timing>
</p:sld>
</file>

<file path=ppt/theme/theme1.xml><?xml version="1.0" encoding="utf-8"?>
<a:theme xmlns:a="http://schemas.openxmlformats.org/drawingml/2006/main" name="Office Theme">
  <a:themeElements>
    <a:clrScheme name="10">
      <a:dk1>
        <a:srgbClr val="1F1F1F"/>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0E3F63"/>
      </a:accent6>
      <a:hlink>
        <a:srgbClr val="1B6AA3"/>
      </a:hlink>
      <a:folHlink>
        <a:srgbClr val="80008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14790</TotalTime>
  <Words>3841</Words>
  <Application>Microsoft Macintosh PowerPoint</Application>
  <PresentationFormat>Widescreen</PresentationFormat>
  <Paragraphs>658</Paragraphs>
  <Slides>47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47</vt:i4>
      </vt:variant>
    </vt:vector>
  </HeadingPairs>
  <TitlesOfParts>
    <vt:vector size="65" baseType="lpstr">
      <vt:lpstr>04Calibri (Body)</vt:lpstr>
      <vt:lpstr>Bebas Neue</vt:lpstr>
      <vt:lpstr>Calibri</vt:lpstr>
      <vt:lpstr>Calibri Light</vt:lpstr>
      <vt:lpstr>Courier New</vt:lpstr>
      <vt:lpstr>FontAwesome</vt:lpstr>
      <vt:lpstr>Franklin Gothic Medium</vt:lpstr>
      <vt:lpstr>Gulim</vt:lpstr>
      <vt:lpstr>Lato</vt:lpstr>
      <vt:lpstr>Lato Black</vt:lpstr>
      <vt:lpstr>Lato Light</vt:lpstr>
      <vt:lpstr>Mangal</vt:lpstr>
      <vt:lpstr>MS PGothic</vt:lpstr>
      <vt:lpstr>Myanmar Text</vt:lpstr>
      <vt:lpstr>Roboto</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Define the problem </vt:lpstr>
      <vt:lpstr>Data Gathering &amp; Cleaning</vt:lpstr>
      <vt:lpstr>Data Gathering &amp; Mining</vt:lpstr>
      <vt:lpstr>Data Gathering &amp; Mining</vt:lpstr>
      <vt:lpstr>Data Gathering &amp; Mining</vt:lpstr>
      <vt:lpstr>Data Gathering &amp; Mining</vt:lpstr>
      <vt:lpstr>Data Gathering &amp; Mining</vt:lpstr>
      <vt:lpstr>Model Design &amp; Result</vt:lpstr>
      <vt:lpstr>Model Design &amp; Result</vt:lpstr>
      <vt:lpstr>Model Design &amp; Result</vt:lpstr>
      <vt:lpstr>Evaluate &amp; Test the Model</vt:lpstr>
      <vt:lpstr>Evaluate &amp; Test the Model</vt:lpstr>
      <vt:lpstr>Deployment &amp; Use the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Dedi Juniadi</dc:creator>
  <cp:lastModifiedBy>Minh Trang Tran</cp:lastModifiedBy>
  <cp:revision>304</cp:revision>
  <dcterms:created xsi:type="dcterms:W3CDTF">2015-10-02T03:05:16Z</dcterms:created>
  <dcterms:modified xsi:type="dcterms:W3CDTF">2017-12-05T01:21:30Z</dcterms:modified>
</cp:coreProperties>
</file>